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3" r:id="rId6"/>
    <p:sldId id="344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259" r:id="rId16"/>
    <p:sldId id="314" r:id="rId17"/>
    <p:sldId id="315" r:id="rId18"/>
    <p:sldId id="318" r:id="rId19"/>
    <p:sldId id="317" r:id="rId20"/>
    <p:sldId id="319" r:id="rId21"/>
    <p:sldId id="321" r:id="rId22"/>
    <p:sldId id="320" r:id="rId23"/>
    <p:sldId id="316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41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12-45DF-92A0-18FA6D7B5B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12-45DF-92A0-18FA6D7B5B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12-45DF-92A0-18FA6D7B5B6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12-45DF-92A0-18FA6D7B5B64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90</c:v>
                </c:pt>
                <c:pt idx="3">
                  <c:v>45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12-45DF-92A0-18FA6D7B5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67623392"/>
        <c:axId val="226888888"/>
      </c:barChart>
      <c:catAx>
        <c:axId val="56762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88888"/>
        <c:crosses val="autoZero"/>
        <c:auto val="1"/>
        <c:lblAlgn val="ctr"/>
        <c:lblOffset val="100"/>
        <c:noMultiLvlLbl val="0"/>
      </c:catAx>
      <c:valAx>
        <c:axId val="226888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62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3-4C2D-9F46-7D30432CC21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3-4C2D-9F46-7D30432CC21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3-4C2D-9F46-7D30432CC21E}"/>
              </c:ext>
            </c:extLst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33-4C2D-9F46-7D30432CC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499717192"/>
        <c:axId val="499717520"/>
      </c:barChart>
      <c:catAx>
        <c:axId val="499717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9717520"/>
        <c:crosses val="autoZero"/>
        <c:auto val="1"/>
        <c:lblAlgn val="ctr"/>
        <c:lblOffset val="100"/>
        <c:noMultiLvlLbl val="0"/>
      </c:catAx>
      <c:valAx>
        <c:axId val="499717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971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B68-41E9-B375-F75A04D79FCD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B68-41E9-B375-F75A04D79FC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68-41E9-B375-F75A04D79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765-421B-8BDC-4E69B6940BA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765-421B-8BDC-4E69B6940BA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65-421B-8BDC-4E69B6940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DE9-4287-B72B-274E20FA03D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DE9-4287-B72B-274E20FA03D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9-4287-B72B-274E20FA0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80814457180923E-2"/>
          <c:y val="2.786889113083511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C94-40DD-8B55-5ABE56E12D1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9C94-40DD-8B55-5ABE56E12D1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94-40DD-8B55-5ABE56E12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1CA-49E5-92C6-42870B5B767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1CA-49E5-92C6-42870B5B767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CA-49E5-92C6-42870B5B7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2FC7-418F-9F6B-2DED9E5AAFA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FC7-418F-9F6B-2DED9E5AAF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C7-418F-9F6B-2DED9E5AA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783-4092-B213-612140B2872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783-4092-B213-612140B287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83-4092-B213-612140B28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2A0308E2-11C5-41E0-AA1C-CD0677A6BEF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1B0A1D-9560-4514-A414-5E0E25B63E03}"/>
              </a:ext>
            </a:extLst>
          </p:cNvPr>
          <p:cNvSpPr/>
          <p:nvPr/>
        </p:nvSpPr>
        <p:spPr>
          <a:xfrm rot="3000000">
            <a:off x="920528" y="979400"/>
            <a:ext cx="5491546" cy="5324711"/>
          </a:xfrm>
          <a:custGeom>
            <a:avLst/>
            <a:gdLst>
              <a:gd name="connsiteX0" fmla="*/ 407554 w 4417470"/>
              <a:gd name="connsiteY0" fmla="*/ 44466 h 4283265"/>
              <a:gd name="connsiteX1" fmla="*/ 534399 w 4417470"/>
              <a:gd name="connsiteY1" fmla="*/ 969 h 4283265"/>
              <a:gd name="connsiteX2" fmla="*/ 2073870 w 4417470"/>
              <a:gd name="connsiteY2" fmla="*/ 171489 h 4283265"/>
              <a:gd name="connsiteX3" fmla="*/ 2077417 w 4417470"/>
              <a:gd name="connsiteY3" fmla="*/ 153919 h 4283265"/>
              <a:gd name="connsiteX4" fmla="*/ 2247705 w 4417470"/>
              <a:gd name="connsiteY4" fmla="*/ 41045 h 4283265"/>
              <a:gd name="connsiteX5" fmla="*/ 4232659 w 4417470"/>
              <a:gd name="connsiteY5" fmla="*/ 41045 h 4283265"/>
              <a:gd name="connsiteX6" fmla="*/ 4417470 w 4417470"/>
              <a:gd name="connsiteY6" fmla="*/ 225856 h 4283265"/>
              <a:gd name="connsiteX7" fmla="*/ 4417470 w 4417470"/>
              <a:gd name="connsiteY7" fmla="*/ 2210810 h 4283265"/>
              <a:gd name="connsiteX8" fmla="*/ 4232659 w 4417470"/>
              <a:gd name="connsiteY8" fmla="*/ 2395621 h 4283265"/>
              <a:gd name="connsiteX9" fmla="*/ 3889560 w 4417470"/>
              <a:gd name="connsiteY9" fmla="*/ 2395621 h 4283265"/>
              <a:gd name="connsiteX10" fmla="*/ 3893603 w 4417470"/>
              <a:gd name="connsiteY10" fmla="*/ 2403332 h 4283265"/>
              <a:gd name="connsiteX11" fmla="*/ 3899144 w 4417470"/>
              <a:gd name="connsiteY11" fmla="*/ 2465500 h 4283265"/>
              <a:gd name="connsiteX12" fmla="*/ 3713292 w 4417470"/>
              <a:gd name="connsiteY12" fmla="*/ 4143380 h 4283265"/>
              <a:gd name="connsiteX13" fmla="*/ 3539768 w 4417470"/>
              <a:gd name="connsiteY13" fmla="*/ 4282296 h 4283265"/>
              <a:gd name="connsiteX14" fmla="*/ 1861885 w 4417470"/>
              <a:gd name="connsiteY14" fmla="*/ 4096444 h 4283265"/>
              <a:gd name="connsiteX15" fmla="*/ 1722969 w 4417470"/>
              <a:gd name="connsiteY15" fmla="*/ 3922920 h 4283265"/>
              <a:gd name="connsiteX16" fmla="*/ 1723732 w 4417470"/>
              <a:gd name="connsiteY16" fmla="*/ 3916028 h 4283265"/>
              <a:gd name="connsiteX17" fmla="*/ 139886 w 4417470"/>
              <a:gd name="connsiteY17" fmla="*/ 3740592 h 4283265"/>
              <a:gd name="connsiteX18" fmla="*/ 969 w 4417470"/>
              <a:gd name="connsiteY18" fmla="*/ 3567067 h 4283265"/>
              <a:gd name="connsiteX19" fmla="*/ 186576 w 4417470"/>
              <a:gd name="connsiteY19" fmla="*/ 1891401 h 4283265"/>
              <a:gd name="connsiteX20" fmla="*/ 180564 w 4417470"/>
              <a:gd name="connsiteY20" fmla="*/ 1879933 h 4283265"/>
              <a:gd name="connsiteX21" fmla="*/ 175023 w 4417470"/>
              <a:gd name="connsiteY21" fmla="*/ 1817766 h 4283265"/>
              <a:gd name="connsiteX22" fmla="*/ 360874 w 4417470"/>
              <a:gd name="connsiteY22" fmla="*/ 139885 h 4283265"/>
              <a:gd name="connsiteX23" fmla="*/ 379887 w 4417470"/>
              <a:gd name="connsiteY23" fmla="*/ 80437 h 4283265"/>
              <a:gd name="connsiteX24" fmla="*/ 407554 w 4417470"/>
              <a:gd name="connsiteY24" fmla="*/ 44466 h 428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17470" h="4283265">
                <a:moveTo>
                  <a:pt x="407554" y="44466"/>
                </a:moveTo>
                <a:cubicBezTo>
                  <a:pt x="440053" y="12920"/>
                  <a:pt x="485867" y="-4407"/>
                  <a:pt x="534399" y="969"/>
                </a:cubicBezTo>
                <a:lnTo>
                  <a:pt x="2073870" y="171489"/>
                </a:lnTo>
                <a:lnTo>
                  <a:pt x="2077417" y="153919"/>
                </a:lnTo>
                <a:cubicBezTo>
                  <a:pt x="2105473" y="87588"/>
                  <a:pt x="2171154" y="41045"/>
                  <a:pt x="2247705" y="41045"/>
                </a:cubicBezTo>
                <a:lnTo>
                  <a:pt x="4232659" y="41045"/>
                </a:lnTo>
                <a:cubicBezTo>
                  <a:pt x="4334727" y="41045"/>
                  <a:pt x="4417470" y="123788"/>
                  <a:pt x="4417470" y="225856"/>
                </a:cubicBezTo>
                <a:lnTo>
                  <a:pt x="4417470" y="2210810"/>
                </a:lnTo>
                <a:cubicBezTo>
                  <a:pt x="4417470" y="2312878"/>
                  <a:pt x="4334727" y="2395621"/>
                  <a:pt x="4232659" y="2395621"/>
                </a:cubicBezTo>
                <a:lnTo>
                  <a:pt x="3889560" y="2395621"/>
                </a:lnTo>
                <a:lnTo>
                  <a:pt x="3893603" y="2403332"/>
                </a:lnTo>
                <a:cubicBezTo>
                  <a:pt x="3899438" y="2422898"/>
                  <a:pt x="3901533" y="2443930"/>
                  <a:pt x="3899144" y="2465500"/>
                </a:cubicBezTo>
                <a:lnTo>
                  <a:pt x="3713292" y="4143380"/>
                </a:lnTo>
                <a:cubicBezTo>
                  <a:pt x="3703736" y="4229658"/>
                  <a:pt x="3626046" y="4291853"/>
                  <a:pt x="3539768" y="4282296"/>
                </a:cubicBezTo>
                <a:lnTo>
                  <a:pt x="1861885" y="4096444"/>
                </a:lnTo>
                <a:cubicBezTo>
                  <a:pt x="1775607" y="4086888"/>
                  <a:pt x="1713412" y="4009198"/>
                  <a:pt x="1722969" y="3922920"/>
                </a:cubicBezTo>
                <a:lnTo>
                  <a:pt x="1723732" y="3916028"/>
                </a:lnTo>
                <a:lnTo>
                  <a:pt x="139886" y="3740592"/>
                </a:lnTo>
                <a:cubicBezTo>
                  <a:pt x="53608" y="3731035"/>
                  <a:pt x="-8587" y="3653346"/>
                  <a:pt x="969" y="3567067"/>
                </a:cubicBezTo>
                <a:lnTo>
                  <a:pt x="186576" y="1891401"/>
                </a:lnTo>
                <a:lnTo>
                  <a:pt x="180564" y="1879933"/>
                </a:lnTo>
                <a:cubicBezTo>
                  <a:pt x="174729" y="1860368"/>
                  <a:pt x="172633" y="1839335"/>
                  <a:pt x="175023" y="1817766"/>
                </a:cubicBezTo>
                <a:lnTo>
                  <a:pt x="360874" y="139885"/>
                </a:lnTo>
                <a:cubicBezTo>
                  <a:pt x="363264" y="118316"/>
                  <a:pt x="369911" y="98252"/>
                  <a:pt x="379887" y="80437"/>
                </a:cubicBezTo>
                <a:cubicBezTo>
                  <a:pt x="387368" y="67076"/>
                  <a:pt x="396721" y="54981"/>
                  <a:pt x="407554" y="44466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B8C7ED-D752-497E-9867-79A242A6857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622699" y="623601"/>
            <a:ext cx="2563854" cy="2563854"/>
          </a:xfrm>
          <a:custGeom>
            <a:avLst/>
            <a:gdLst>
              <a:gd name="connsiteX0" fmla="*/ 1479790 w 2563854"/>
              <a:gd name="connsiteY0" fmla="*/ 2655 h 2563854"/>
              <a:gd name="connsiteX1" fmla="*/ 1634466 w 2563854"/>
              <a:gd name="connsiteY1" fmla="*/ 67619 h 2563854"/>
              <a:gd name="connsiteX2" fmla="*/ 2538366 w 2563854"/>
              <a:gd name="connsiteY2" fmla="*/ 1424019 h 2563854"/>
              <a:gd name="connsiteX3" fmla="*/ 2496236 w 2563854"/>
              <a:gd name="connsiteY3" fmla="*/ 1634466 h 2563854"/>
              <a:gd name="connsiteX4" fmla="*/ 1139835 w 2563854"/>
              <a:gd name="connsiteY4" fmla="*/ 2538366 h 2563854"/>
              <a:gd name="connsiteX5" fmla="*/ 929388 w 2563854"/>
              <a:gd name="connsiteY5" fmla="*/ 2496236 h 2563854"/>
              <a:gd name="connsiteX6" fmla="*/ 25489 w 2563854"/>
              <a:gd name="connsiteY6" fmla="*/ 1139836 h 2563854"/>
              <a:gd name="connsiteX7" fmla="*/ 67619 w 2563854"/>
              <a:gd name="connsiteY7" fmla="*/ 929390 h 2563854"/>
              <a:gd name="connsiteX8" fmla="*/ 1424019 w 2563854"/>
              <a:gd name="connsiteY8" fmla="*/ 25489 h 2563854"/>
              <a:gd name="connsiteX9" fmla="*/ 1479790 w 2563854"/>
              <a:gd name="connsiteY9" fmla="*/ 2655 h 25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4" h="2563854">
                <a:moveTo>
                  <a:pt x="1479790" y="2655"/>
                </a:moveTo>
                <a:cubicBezTo>
                  <a:pt x="1537893" y="-8379"/>
                  <a:pt x="1599607" y="15309"/>
                  <a:pt x="1634466" y="67619"/>
                </a:cubicBezTo>
                <a:lnTo>
                  <a:pt x="2538366" y="1424019"/>
                </a:lnTo>
                <a:cubicBezTo>
                  <a:pt x="2584845" y="1493766"/>
                  <a:pt x="2565983" y="1587987"/>
                  <a:pt x="2496236" y="1634466"/>
                </a:cubicBezTo>
                <a:lnTo>
                  <a:pt x="1139835" y="2538366"/>
                </a:lnTo>
                <a:cubicBezTo>
                  <a:pt x="1070088" y="2584845"/>
                  <a:pt x="975868" y="2565983"/>
                  <a:pt x="929388" y="2496236"/>
                </a:cubicBezTo>
                <a:lnTo>
                  <a:pt x="25489" y="1139836"/>
                </a:lnTo>
                <a:cubicBezTo>
                  <a:pt x="-20991" y="1070089"/>
                  <a:pt x="-2128" y="975869"/>
                  <a:pt x="67619" y="929390"/>
                </a:cubicBezTo>
                <a:lnTo>
                  <a:pt x="1424019" y="25489"/>
                </a:lnTo>
                <a:cubicBezTo>
                  <a:pt x="1441456" y="13869"/>
                  <a:pt x="1460422" y="6333"/>
                  <a:pt x="1479790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7AC1AD-6C9A-40FB-ACAA-265FA7F15F3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17752" y="1855676"/>
            <a:ext cx="2563854" cy="2563854"/>
          </a:xfrm>
          <a:custGeom>
            <a:avLst/>
            <a:gdLst>
              <a:gd name="connsiteX0" fmla="*/ 1479790 w 2563854"/>
              <a:gd name="connsiteY0" fmla="*/ 2655 h 2563854"/>
              <a:gd name="connsiteX1" fmla="*/ 1634466 w 2563854"/>
              <a:gd name="connsiteY1" fmla="*/ 67620 h 2563854"/>
              <a:gd name="connsiteX2" fmla="*/ 2538366 w 2563854"/>
              <a:gd name="connsiteY2" fmla="*/ 1424019 h 2563854"/>
              <a:gd name="connsiteX3" fmla="*/ 2496235 w 2563854"/>
              <a:gd name="connsiteY3" fmla="*/ 1634466 h 2563854"/>
              <a:gd name="connsiteX4" fmla="*/ 1139835 w 2563854"/>
              <a:gd name="connsiteY4" fmla="*/ 2538366 h 2563854"/>
              <a:gd name="connsiteX5" fmla="*/ 929388 w 2563854"/>
              <a:gd name="connsiteY5" fmla="*/ 2496236 h 2563854"/>
              <a:gd name="connsiteX6" fmla="*/ 25489 w 2563854"/>
              <a:gd name="connsiteY6" fmla="*/ 1139836 h 2563854"/>
              <a:gd name="connsiteX7" fmla="*/ 67619 w 2563854"/>
              <a:gd name="connsiteY7" fmla="*/ 929390 h 2563854"/>
              <a:gd name="connsiteX8" fmla="*/ 1424019 w 2563854"/>
              <a:gd name="connsiteY8" fmla="*/ 25489 h 2563854"/>
              <a:gd name="connsiteX9" fmla="*/ 1479790 w 2563854"/>
              <a:gd name="connsiteY9" fmla="*/ 2655 h 25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4" h="2563854">
                <a:moveTo>
                  <a:pt x="1479790" y="2655"/>
                </a:moveTo>
                <a:cubicBezTo>
                  <a:pt x="1537893" y="-8378"/>
                  <a:pt x="1599606" y="15309"/>
                  <a:pt x="1634466" y="67620"/>
                </a:cubicBezTo>
                <a:lnTo>
                  <a:pt x="2538366" y="1424019"/>
                </a:lnTo>
                <a:cubicBezTo>
                  <a:pt x="2584845" y="1493766"/>
                  <a:pt x="2565982" y="1587987"/>
                  <a:pt x="2496235" y="1634466"/>
                </a:cubicBezTo>
                <a:lnTo>
                  <a:pt x="1139835" y="2538366"/>
                </a:lnTo>
                <a:cubicBezTo>
                  <a:pt x="1070088" y="2584845"/>
                  <a:pt x="975867" y="2565983"/>
                  <a:pt x="929388" y="2496236"/>
                </a:cubicBezTo>
                <a:lnTo>
                  <a:pt x="25489" y="1139836"/>
                </a:lnTo>
                <a:cubicBezTo>
                  <a:pt x="-20991" y="1070089"/>
                  <a:pt x="-2128" y="975869"/>
                  <a:pt x="67619" y="929390"/>
                </a:cubicBezTo>
                <a:lnTo>
                  <a:pt x="1424019" y="25489"/>
                </a:lnTo>
                <a:cubicBezTo>
                  <a:pt x="1441456" y="13869"/>
                  <a:pt x="1460422" y="6333"/>
                  <a:pt x="1479790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3A6B40-8E70-4F86-8C4B-C892AABF3E4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854883" y="3779897"/>
            <a:ext cx="2563855" cy="2563853"/>
          </a:xfrm>
          <a:custGeom>
            <a:avLst/>
            <a:gdLst>
              <a:gd name="connsiteX0" fmla="*/ 1479791 w 2563855"/>
              <a:gd name="connsiteY0" fmla="*/ 2655 h 2563853"/>
              <a:gd name="connsiteX1" fmla="*/ 1634467 w 2563855"/>
              <a:gd name="connsiteY1" fmla="*/ 67618 h 2563853"/>
              <a:gd name="connsiteX2" fmla="*/ 2538367 w 2563855"/>
              <a:gd name="connsiteY2" fmla="*/ 1424018 h 2563853"/>
              <a:gd name="connsiteX3" fmla="*/ 2496237 w 2563855"/>
              <a:gd name="connsiteY3" fmla="*/ 1634465 h 2563853"/>
              <a:gd name="connsiteX4" fmla="*/ 1139836 w 2563855"/>
              <a:gd name="connsiteY4" fmla="*/ 2538365 h 2563853"/>
              <a:gd name="connsiteX5" fmla="*/ 929389 w 2563855"/>
              <a:gd name="connsiteY5" fmla="*/ 2496235 h 2563853"/>
              <a:gd name="connsiteX6" fmla="*/ 25489 w 2563855"/>
              <a:gd name="connsiteY6" fmla="*/ 1139835 h 2563853"/>
              <a:gd name="connsiteX7" fmla="*/ 67620 w 2563855"/>
              <a:gd name="connsiteY7" fmla="*/ 929389 h 2563853"/>
              <a:gd name="connsiteX8" fmla="*/ 1424020 w 2563855"/>
              <a:gd name="connsiteY8" fmla="*/ 25488 h 2563853"/>
              <a:gd name="connsiteX9" fmla="*/ 1479791 w 2563855"/>
              <a:gd name="connsiteY9" fmla="*/ 2655 h 256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3855" h="2563853">
                <a:moveTo>
                  <a:pt x="1479791" y="2655"/>
                </a:moveTo>
                <a:cubicBezTo>
                  <a:pt x="1537894" y="-8379"/>
                  <a:pt x="1599607" y="15308"/>
                  <a:pt x="1634467" y="67618"/>
                </a:cubicBezTo>
                <a:lnTo>
                  <a:pt x="2538367" y="1424018"/>
                </a:lnTo>
                <a:cubicBezTo>
                  <a:pt x="2584846" y="1493765"/>
                  <a:pt x="2565984" y="1587986"/>
                  <a:pt x="2496237" y="1634465"/>
                </a:cubicBezTo>
                <a:lnTo>
                  <a:pt x="1139836" y="2538365"/>
                </a:lnTo>
                <a:cubicBezTo>
                  <a:pt x="1070089" y="2584844"/>
                  <a:pt x="975869" y="2565982"/>
                  <a:pt x="929389" y="2496235"/>
                </a:cubicBezTo>
                <a:lnTo>
                  <a:pt x="25489" y="1139835"/>
                </a:lnTo>
                <a:cubicBezTo>
                  <a:pt x="-20990" y="1070088"/>
                  <a:pt x="-2127" y="975868"/>
                  <a:pt x="67620" y="929389"/>
                </a:cubicBezTo>
                <a:lnTo>
                  <a:pt x="1424020" y="25488"/>
                </a:lnTo>
                <a:cubicBezTo>
                  <a:pt x="1441457" y="13868"/>
                  <a:pt x="1460423" y="6333"/>
                  <a:pt x="1479791" y="26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A5E420-207C-4E61-BBE7-88B8848756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32835" y="2363091"/>
            <a:ext cx="3057025" cy="3057025"/>
          </a:xfrm>
          <a:custGeom>
            <a:avLst/>
            <a:gdLst>
              <a:gd name="connsiteX0" fmla="*/ 1662181 w 3057025"/>
              <a:gd name="connsiteY0" fmla="*/ 684 h 3057025"/>
              <a:gd name="connsiteX1" fmla="*/ 1783325 w 3057025"/>
              <a:gd name="connsiteY1" fmla="*/ 63748 h 3057025"/>
              <a:gd name="connsiteX2" fmla="*/ 3015273 w 3057025"/>
              <a:gd name="connsiteY2" fmla="*/ 1531927 h 3057025"/>
              <a:gd name="connsiteX3" fmla="*/ 2993279 w 3057025"/>
              <a:gd name="connsiteY3" fmla="*/ 1783324 h 3057025"/>
              <a:gd name="connsiteX4" fmla="*/ 1525100 w 3057025"/>
              <a:gd name="connsiteY4" fmla="*/ 3015273 h 3057025"/>
              <a:gd name="connsiteX5" fmla="*/ 1273702 w 3057025"/>
              <a:gd name="connsiteY5" fmla="*/ 2993279 h 3057025"/>
              <a:gd name="connsiteX6" fmla="*/ 41753 w 3057025"/>
              <a:gd name="connsiteY6" fmla="*/ 1525099 h 3057025"/>
              <a:gd name="connsiteX7" fmla="*/ 63748 w 3057025"/>
              <a:gd name="connsiteY7" fmla="*/ 1273702 h 3057025"/>
              <a:gd name="connsiteX8" fmla="*/ 1531927 w 3057025"/>
              <a:gd name="connsiteY8" fmla="*/ 41753 h 3057025"/>
              <a:gd name="connsiteX9" fmla="*/ 1662181 w 3057025"/>
              <a:gd name="connsiteY9" fmla="*/ 684 h 305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57025" h="3057025">
                <a:moveTo>
                  <a:pt x="1662181" y="684"/>
                </a:moveTo>
                <a:cubicBezTo>
                  <a:pt x="1707675" y="4664"/>
                  <a:pt x="1751651" y="26000"/>
                  <a:pt x="1783325" y="63748"/>
                </a:cubicBezTo>
                <a:lnTo>
                  <a:pt x="3015273" y="1531927"/>
                </a:lnTo>
                <a:cubicBezTo>
                  <a:pt x="3078621" y="1607422"/>
                  <a:pt x="3068774" y="1719976"/>
                  <a:pt x="2993279" y="1783324"/>
                </a:cubicBezTo>
                <a:lnTo>
                  <a:pt x="1525100" y="3015273"/>
                </a:lnTo>
                <a:cubicBezTo>
                  <a:pt x="1449604" y="3078621"/>
                  <a:pt x="1337050" y="3068774"/>
                  <a:pt x="1273702" y="2993279"/>
                </a:cubicBezTo>
                <a:lnTo>
                  <a:pt x="41753" y="1525099"/>
                </a:lnTo>
                <a:cubicBezTo>
                  <a:pt x="-21595" y="1449604"/>
                  <a:pt x="-11748" y="1337050"/>
                  <a:pt x="63748" y="1273702"/>
                </a:cubicBezTo>
                <a:lnTo>
                  <a:pt x="1531927" y="41753"/>
                </a:lnTo>
                <a:cubicBezTo>
                  <a:pt x="1569675" y="10079"/>
                  <a:pt x="1616687" y="-3296"/>
                  <a:pt x="1662181" y="6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40B144-CB01-4C0D-BAD3-6E7ECD36EC1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20798" y="140264"/>
            <a:ext cx="7371202" cy="6717736"/>
          </a:xfrm>
          <a:custGeom>
            <a:avLst/>
            <a:gdLst>
              <a:gd name="connsiteX0" fmla="*/ 1125512 w 7371202"/>
              <a:gd name="connsiteY0" fmla="*/ 3560105 h 6717736"/>
              <a:gd name="connsiteX1" fmla="*/ 1121304 w 7371202"/>
              <a:gd name="connsiteY1" fmla="*/ 3562279 h 6717736"/>
              <a:gd name="connsiteX2" fmla="*/ 1131678 w 7371202"/>
              <a:gd name="connsiteY2" fmla="*/ 3584476 h 6717736"/>
              <a:gd name="connsiteX3" fmla="*/ 1154088 w 7371202"/>
              <a:gd name="connsiteY3" fmla="*/ 3581360 h 6717736"/>
              <a:gd name="connsiteX4" fmla="*/ 1159070 w 7371202"/>
              <a:gd name="connsiteY4" fmla="*/ 3569282 h 6717736"/>
              <a:gd name="connsiteX5" fmla="*/ 1150723 w 7371202"/>
              <a:gd name="connsiteY5" fmla="*/ 3560257 h 6717736"/>
              <a:gd name="connsiteX6" fmla="*/ 1125512 w 7371202"/>
              <a:gd name="connsiteY6" fmla="*/ 3560105 h 6717736"/>
              <a:gd name="connsiteX7" fmla="*/ 4374006 w 7371202"/>
              <a:gd name="connsiteY7" fmla="*/ 1465792 h 6717736"/>
              <a:gd name="connsiteX8" fmla="*/ 4350528 w 7371202"/>
              <a:gd name="connsiteY8" fmla="*/ 1480262 h 6717736"/>
              <a:gd name="connsiteX9" fmla="*/ 4348108 w 7371202"/>
              <a:gd name="connsiteY9" fmla="*/ 1493693 h 6717736"/>
              <a:gd name="connsiteX10" fmla="*/ 4387226 w 7371202"/>
              <a:gd name="connsiteY10" fmla="*/ 1512042 h 6717736"/>
              <a:gd name="connsiteX11" fmla="*/ 4453979 w 7371202"/>
              <a:gd name="connsiteY11" fmla="*/ 1545171 h 6717736"/>
              <a:gd name="connsiteX12" fmla="*/ 4704388 w 7371202"/>
              <a:gd name="connsiteY12" fmla="*/ 1676695 h 6717736"/>
              <a:gd name="connsiteX13" fmla="*/ 4711365 w 7371202"/>
              <a:gd name="connsiteY13" fmla="*/ 1680519 h 6717736"/>
              <a:gd name="connsiteX14" fmla="*/ 4711717 w 7371202"/>
              <a:gd name="connsiteY14" fmla="*/ 1680621 h 6717736"/>
              <a:gd name="connsiteX15" fmla="*/ 4729545 w 7371202"/>
              <a:gd name="connsiteY15" fmla="*/ 1676667 h 6717736"/>
              <a:gd name="connsiteX16" fmla="*/ 4716395 w 7371202"/>
              <a:gd name="connsiteY16" fmla="*/ 1661601 h 6717736"/>
              <a:gd name="connsiteX17" fmla="*/ 4702437 w 7371202"/>
              <a:gd name="connsiteY17" fmla="*/ 1647937 h 6717736"/>
              <a:gd name="connsiteX18" fmla="*/ 4705035 w 7371202"/>
              <a:gd name="connsiteY18" fmla="*/ 1628884 h 6717736"/>
              <a:gd name="connsiteX19" fmla="*/ 4719615 w 7371202"/>
              <a:gd name="connsiteY19" fmla="*/ 1629829 h 6717736"/>
              <a:gd name="connsiteX20" fmla="*/ 4735098 w 7371202"/>
              <a:gd name="connsiteY20" fmla="*/ 1635031 h 6717736"/>
              <a:gd name="connsiteX21" fmla="*/ 4740931 w 7371202"/>
              <a:gd name="connsiteY21" fmla="*/ 1610372 h 6717736"/>
              <a:gd name="connsiteX22" fmla="*/ 4723548 w 7371202"/>
              <a:gd name="connsiteY22" fmla="*/ 1590995 h 6717736"/>
              <a:gd name="connsiteX23" fmla="*/ 4631494 w 7371202"/>
              <a:gd name="connsiteY23" fmla="*/ 1610716 h 6717736"/>
              <a:gd name="connsiteX24" fmla="*/ 4638682 w 7371202"/>
              <a:gd name="connsiteY24" fmla="*/ 1592444 h 6717736"/>
              <a:gd name="connsiteX25" fmla="*/ 4630013 w 7371202"/>
              <a:gd name="connsiteY25" fmla="*/ 1546333 h 6717736"/>
              <a:gd name="connsiteX26" fmla="*/ 4612272 w 7371202"/>
              <a:gd name="connsiteY26" fmla="*/ 1530487 h 6717736"/>
              <a:gd name="connsiteX27" fmla="*/ 4593552 w 7371202"/>
              <a:gd name="connsiteY27" fmla="*/ 1530889 h 6717736"/>
              <a:gd name="connsiteX28" fmla="*/ 4569076 w 7371202"/>
              <a:gd name="connsiteY28" fmla="*/ 1535442 h 6717736"/>
              <a:gd name="connsiteX29" fmla="*/ 4536398 w 7371202"/>
              <a:gd name="connsiteY29" fmla="*/ 1522181 h 6717736"/>
              <a:gd name="connsiteX30" fmla="*/ 4524511 w 7371202"/>
              <a:gd name="connsiteY30" fmla="*/ 1507842 h 6717736"/>
              <a:gd name="connsiteX31" fmla="*/ 4484175 w 7371202"/>
              <a:gd name="connsiteY31" fmla="*/ 1484555 h 6717736"/>
              <a:gd name="connsiteX32" fmla="*/ 4420906 w 7371202"/>
              <a:gd name="connsiteY32" fmla="*/ 1483527 h 6717736"/>
              <a:gd name="connsiteX33" fmla="*/ 4407776 w 7371202"/>
              <a:gd name="connsiteY33" fmla="*/ 1494630 h 6717736"/>
              <a:gd name="connsiteX34" fmla="*/ 4381774 w 7371202"/>
              <a:gd name="connsiteY34" fmla="*/ 1507644 h 6717736"/>
              <a:gd name="connsiteX35" fmla="*/ 4384014 w 7371202"/>
              <a:gd name="connsiteY35" fmla="*/ 1492122 h 6717736"/>
              <a:gd name="connsiteX36" fmla="*/ 4374006 w 7371202"/>
              <a:gd name="connsiteY36" fmla="*/ 1465792 h 6717736"/>
              <a:gd name="connsiteX37" fmla="*/ 4108485 w 7371202"/>
              <a:gd name="connsiteY37" fmla="*/ 1319499 h 6717736"/>
              <a:gd name="connsiteX38" fmla="*/ 4051461 w 7371202"/>
              <a:gd name="connsiteY38" fmla="*/ 1337490 h 6717736"/>
              <a:gd name="connsiteX39" fmla="*/ 4036748 w 7371202"/>
              <a:gd name="connsiteY39" fmla="*/ 1348645 h 6717736"/>
              <a:gd name="connsiteX40" fmla="*/ 4319647 w 7371202"/>
              <a:gd name="connsiteY40" fmla="*/ 1480345 h 6717736"/>
              <a:gd name="connsiteX41" fmla="*/ 4339901 w 7371202"/>
              <a:gd name="connsiteY41" fmla="*/ 1489845 h 6717736"/>
              <a:gd name="connsiteX42" fmla="*/ 4317913 w 7371202"/>
              <a:gd name="connsiteY42" fmla="*/ 1445784 h 6717736"/>
              <a:gd name="connsiteX43" fmla="*/ 4272813 w 7371202"/>
              <a:gd name="connsiteY43" fmla="*/ 1411105 h 6717736"/>
              <a:gd name="connsiteX44" fmla="*/ 4213837 w 7371202"/>
              <a:gd name="connsiteY44" fmla="*/ 1367711 h 6717736"/>
              <a:gd name="connsiteX45" fmla="*/ 4190168 w 7371202"/>
              <a:gd name="connsiteY45" fmla="*/ 1370863 h 6717736"/>
              <a:gd name="connsiteX46" fmla="*/ 4176491 w 7371202"/>
              <a:gd name="connsiteY46" fmla="*/ 1374177 h 6717736"/>
              <a:gd name="connsiteX47" fmla="*/ 4153258 w 7371202"/>
              <a:gd name="connsiteY47" fmla="*/ 1353289 h 6717736"/>
              <a:gd name="connsiteX48" fmla="*/ 4108485 w 7371202"/>
              <a:gd name="connsiteY48" fmla="*/ 1319499 h 6717736"/>
              <a:gd name="connsiteX49" fmla="*/ 3695984 w 7371202"/>
              <a:gd name="connsiteY49" fmla="*/ 0 h 6717736"/>
              <a:gd name="connsiteX50" fmla="*/ 3711032 w 7371202"/>
              <a:gd name="connsiteY50" fmla="*/ 29241 h 6717736"/>
              <a:gd name="connsiteX51" fmla="*/ 3733984 w 7371202"/>
              <a:gd name="connsiteY51" fmla="*/ 33150 h 6717736"/>
              <a:gd name="connsiteX52" fmla="*/ 3751801 w 7371202"/>
              <a:gd name="connsiteY52" fmla="*/ 28489 h 6717736"/>
              <a:gd name="connsiteX53" fmla="*/ 3771422 w 7371202"/>
              <a:gd name="connsiteY53" fmla="*/ 32344 h 6717736"/>
              <a:gd name="connsiteX54" fmla="*/ 3790423 w 7371202"/>
              <a:gd name="connsiteY54" fmla="*/ 48920 h 6717736"/>
              <a:gd name="connsiteX55" fmla="*/ 3806809 w 7371202"/>
              <a:gd name="connsiteY55" fmla="*/ 58379 h 6717736"/>
              <a:gd name="connsiteX56" fmla="*/ 3834087 w 7371202"/>
              <a:gd name="connsiteY56" fmla="*/ 72260 h 6717736"/>
              <a:gd name="connsiteX57" fmla="*/ 3865223 w 7371202"/>
              <a:gd name="connsiteY57" fmla="*/ 67816 h 6717736"/>
              <a:gd name="connsiteX58" fmla="*/ 3888703 w 7371202"/>
              <a:gd name="connsiteY58" fmla="*/ 53345 h 6717736"/>
              <a:gd name="connsiteX59" fmla="*/ 3934342 w 7371202"/>
              <a:gd name="connsiteY59" fmla="*/ 70354 h 6717736"/>
              <a:gd name="connsiteX60" fmla="*/ 4064773 w 7371202"/>
              <a:gd name="connsiteY60" fmla="*/ 106421 h 6717736"/>
              <a:gd name="connsiteX61" fmla="*/ 4093201 w 7371202"/>
              <a:gd name="connsiteY61" fmla="*/ 89202 h 6717736"/>
              <a:gd name="connsiteX62" fmla="*/ 4100746 w 7371202"/>
              <a:gd name="connsiteY62" fmla="*/ 67401 h 6717736"/>
              <a:gd name="connsiteX63" fmla="*/ 4108139 w 7371202"/>
              <a:gd name="connsiteY63" fmla="*/ 86617 h 6717736"/>
              <a:gd name="connsiteX64" fmla="*/ 4190894 w 7371202"/>
              <a:gd name="connsiteY64" fmla="*/ 158684 h 6717736"/>
              <a:gd name="connsiteX65" fmla="*/ 4222405 w 7371202"/>
              <a:gd name="connsiteY65" fmla="*/ 176877 h 6717736"/>
              <a:gd name="connsiteX66" fmla="*/ 4233298 w 7371202"/>
              <a:gd name="connsiteY66" fmla="*/ 181298 h 6717736"/>
              <a:gd name="connsiteX67" fmla="*/ 4237701 w 7371202"/>
              <a:gd name="connsiteY67" fmla="*/ 170761 h 6717736"/>
              <a:gd name="connsiteX68" fmla="*/ 4250025 w 7371202"/>
              <a:gd name="connsiteY68" fmla="*/ 161061 h 6717736"/>
              <a:gd name="connsiteX69" fmla="*/ 4263795 w 7371202"/>
              <a:gd name="connsiteY69" fmla="*/ 163406 h 6717736"/>
              <a:gd name="connsiteX70" fmla="*/ 4281876 w 7371202"/>
              <a:gd name="connsiteY70" fmla="*/ 149555 h 6717736"/>
              <a:gd name="connsiteX71" fmla="*/ 4288705 w 7371202"/>
              <a:gd name="connsiteY71" fmla="*/ 134814 h 6717736"/>
              <a:gd name="connsiteX72" fmla="*/ 4303380 w 7371202"/>
              <a:gd name="connsiteY72" fmla="*/ 141418 h 6717736"/>
              <a:gd name="connsiteX73" fmla="*/ 4332745 w 7371202"/>
              <a:gd name="connsiteY73" fmla="*/ 180793 h 6717736"/>
              <a:gd name="connsiteX74" fmla="*/ 4348942 w 7371202"/>
              <a:gd name="connsiteY74" fmla="*/ 178935 h 6717736"/>
              <a:gd name="connsiteX75" fmla="*/ 4354605 w 7371202"/>
              <a:gd name="connsiteY75" fmla="*/ 169125 h 6717736"/>
              <a:gd name="connsiteX76" fmla="*/ 4367474 w 7371202"/>
              <a:gd name="connsiteY76" fmla="*/ 167213 h 6717736"/>
              <a:gd name="connsiteX77" fmla="*/ 4406360 w 7371202"/>
              <a:gd name="connsiteY77" fmla="*/ 178453 h 6717736"/>
              <a:gd name="connsiteX78" fmla="*/ 4469741 w 7371202"/>
              <a:gd name="connsiteY78" fmla="*/ 211309 h 6717736"/>
              <a:gd name="connsiteX79" fmla="*/ 4517450 w 7371202"/>
              <a:gd name="connsiteY79" fmla="*/ 227643 h 6717736"/>
              <a:gd name="connsiteX80" fmla="*/ 4603049 w 7371202"/>
              <a:gd name="connsiteY80" fmla="*/ 245301 h 6717736"/>
              <a:gd name="connsiteX81" fmla="*/ 4657775 w 7371202"/>
              <a:gd name="connsiteY81" fmla="*/ 258214 h 6717736"/>
              <a:gd name="connsiteX82" fmla="*/ 4690548 w 7371202"/>
              <a:gd name="connsiteY82" fmla="*/ 277134 h 6717736"/>
              <a:gd name="connsiteX83" fmla="*/ 4705221 w 7371202"/>
              <a:gd name="connsiteY83" fmla="*/ 283738 h 6717736"/>
              <a:gd name="connsiteX84" fmla="*/ 4775244 w 7371202"/>
              <a:gd name="connsiteY84" fmla="*/ 290534 h 6717736"/>
              <a:gd name="connsiteX85" fmla="*/ 4928907 w 7371202"/>
              <a:gd name="connsiteY85" fmla="*/ 347489 h 6717736"/>
              <a:gd name="connsiteX86" fmla="*/ 5014522 w 7371202"/>
              <a:gd name="connsiteY86" fmla="*/ 391313 h 6717736"/>
              <a:gd name="connsiteX87" fmla="*/ 5106425 w 7371202"/>
              <a:gd name="connsiteY87" fmla="*/ 412610 h 6717736"/>
              <a:gd name="connsiteX88" fmla="*/ 5121456 w 7371202"/>
              <a:gd name="connsiteY88" fmla="*/ 415684 h 6717736"/>
              <a:gd name="connsiteX89" fmla="*/ 5282418 w 7371202"/>
              <a:gd name="connsiteY89" fmla="*/ 486194 h 6717736"/>
              <a:gd name="connsiteX90" fmla="*/ 5454724 w 7371202"/>
              <a:gd name="connsiteY90" fmla="*/ 563255 h 6717736"/>
              <a:gd name="connsiteX91" fmla="*/ 5671955 w 7371202"/>
              <a:gd name="connsiteY91" fmla="*/ 664382 h 6717736"/>
              <a:gd name="connsiteX92" fmla="*/ 5770533 w 7371202"/>
              <a:gd name="connsiteY92" fmla="*/ 711955 h 6717736"/>
              <a:gd name="connsiteX93" fmla="*/ 6136231 w 7371202"/>
              <a:gd name="connsiteY93" fmla="*/ 908145 h 6717736"/>
              <a:gd name="connsiteX94" fmla="*/ 6142083 w 7371202"/>
              <a:gd name="connsiteY94" fmla="*/ 909654 h 6717736"/>
              <a:gd name="connsiteX95" fmla="*/ 6166031 w 7371202"/>
              <a:gd name="connsiteY95" fmla="*/ 923480 h 6717736"/>
              <a:gd name="connsiteX96" fmla="*/ 6242109 w 7371202"/>
              <a:gd name="connsiteY96" fmla="*/ 969273 h 6717736"/>
              <a:gd name="connsiteX97" fmla="*/ 6361136 w 7371202"/>
              <a:gd name="connsiteY97" fmla="*/ 1045467 h 6717736"/>
              <a:gd name="connsiteX98" fmla="*/ 6523205 w 7371202"/>
              <a:gd name="connsiteY98" fmla="*/ 1157722 h 6717736"/>
              <a:gd name="connsiteX99" fmla="*/ 6739832 w 7371202"/>
              <a:gd name="connsiteY99" fmla="*/ 1297738 h 6717736"/>
              <a:gd name="connsiteX100" fmla="*/ 7020477 w 7371202"/>
              <a:gd name="connsiteY100" fmla="*/ 1484058 h 6717736"/>
              <a:gd name="connsiteX101" fmla="*/ 7302042 w 7371202"/>
              <a:gd name="connsiteY101" fmla="*/ 1700803 h 6717736"/>
              <a:gd name="connsiteX102" fmla="*/ 7371201 w 7371202"/>
              <a:gd name="connsiteY102" fmla="*/ 1753404 h 6717736"/>
              <a:gd name="connsiteX103" fmla="*/ 7371202 w 7371202"/>
              <a:gd name="connsiteY103" fmla="*/ 6717736 h 6717736"/>
              <a:gd name="connsiteX104" fmla="*/ 6058546 w 7371202"/>
              <a:gd name="connsiteY104" fmla="*/ 6717735 h 6717736"/>
              <a:gd name="connsiteX105" fmla="*/ 6054328 w 7371202"/>
              <a:gd name="connsiteY105" fmla="*/ 6710672 h 6717736"/>
              <a:gd name="connsiteX106" fmla="*/ 6023208 w 7371202"/>
              <a:gd name="connsiteY106" fmla="*/ 6690697 h 6717736"/>
              <a:gd name="connsiteX107" fmla="*/ 5962178 w 7371202"/>
              <a:gd name="connsiteY107" fmla="*/ 6641701 h 6717736"/>
              <a:gd name="connsiteX108" fmla="*/ 5953323 w 7371202"/>
              <a:gd name="connsiteY108" fmla="*/ 6641175 h 6717736"/>
              <a:gd name="connsiteX109" fmla="*/ 5924042 w 7371202"/>
              <a:gd name="connsiteY109" fmla="*/ 6640325 h 6717736"/>
              <a:gd name="connsiteX110" fmla="*/ 5879115 w 7371202"/>
              <a:gd name="connsiteY110" fmla="*/ 6618973 h 6717736"/>
              <a:gd name="connsiteX111" fmla="*/ 5853515 w 7371202"/>
              <a:gd name="connsiteY111" fmla="*/ 6572083 h 6717736"/>
              <a:gd name="connsiteX112" fmla="*/ 5825121 w 7371202"/>
              <a:gd name="connsiteY112" fmla="*/ 6541929 h 6717736"/>
              <a:gd name="connsiteX113" fmla="*/ 5725525 w 7371202"/>
              <a:gd name="connsiteY113" fmla="*/ 6528004 h 6717736"/>
              <a:gd name="connsiteX114" fmla="*/ 5670560 w 7371202"/>
              <a:gd name="connsiteY114" fmla="*/ 6496270 h 6717736"/>
              <a:gd name="connsiteX115" fmla="*/ 5625660 w 7371202"/>
              <a:gd name="connsiteY115" fmla="*/ 6518509 h 6717736"/>
              <a:gd name="connsiteX116" fmla="*/ 5624585 w 7371202"/>
              <a:gd name="connsiteY116" fmla="*/ 6536236 h 6717736"/>
              <a:gd name="connsiteX117" fmla="*/ 5584868 w 7371202"/>
              <a:gd name="connsiteY117" fmla="*/ 6458263 h 6717736"/>
              <a:gd name="connsiteX118" fmla="*/ 5555238 w 7371202"/>
              <a:gd name="connsiteY118" fmla="*/ 6477851 h 6717736"/>
              <a:gd name="connsiteX119" fmla="*/ 5532453 w 7371202"/>
              <a:gd name="connsiteY119" fmla="*/ 6457816 h 6717736"/>
              <a:gd name="connsiteX120" fmla="*/ 5506420 w 7371202"/>
              <a:gd name="connsiteY120" fmla="*/ 6447373 h 6717736"/>
              <a:gd name="connsiteX121" fmla="*/ 5463400 w 7371202"/>
              <a:gd name="connsiteY121" fmla="*/ 6438589 h 6717736"/>
              <a:gd name="connsiteX122" fmla="*/ 5430227 w 7371202"/>
              <a:gd name="connsiteY122" fmla="*/ 6428611 h 6717736"/>
              <a:gd name="connsiteX123" fmla="*/ 5371910 w 7371202"/>
              <a:gd name="connsiteY123" fmla="*/ 6378887 h 6717736"/>
              <a:gd name="connsiteX124" fmla="*/ 5343974 w 7371202"/>
              <a:gd name="connsiteY124" fmla="*/ 6355877 h 6717736"/>
              <a:gd name="connsiteX125" fmla="*/ 5332218 w 7371202"/>
              <a:gd name="connsiteY125" fmla="*/ 6344505 h 6717736"/>
              <a:gd name="connsiteX126" fmla="*/ 5375215 w 7371202"/>
              <a:gd name="connsiteY126" fmla="*/ 6309699 h 6717736"/>
              <a:gd name="connsiteX127" fmla="*/ 5416170 w 7371202"/>
              <a:gd name="connsiteY127" fmla="*/ 6337930 h 6717736"/>
              <a:gd name="connsiteX128" fmla="*/ 5421054 w 7371202"/>
              <a:gd name="connsiteY128" fmla="*/ 6345336 h 6717736"/>
              <a:gd name="connsiteX129" fmla="*/ 5437855 w 7371202"/>
              <a:gd name="connsiteY129" fmla="*/ 6332102 h 6717736"/>
              <a:gd name="connsiteX130" fmla="*/ 5436675 w 7371202"/>
              <a:gd name="connsiteY130" fmla="*/ 6322246 h 6717736"/>
              <a:gd name="connsiteX131" fmla="*/ 5343119 w 7371202"/>
              <a:gd name="connsiteY131" fmla="*/ 6281992 h 6717736"/>
              <a:gd name="connsiteX132" fmla="*/ 5323231 w 7371202"/>
              <a:gd name="connsiteY132" fmla="*/ 6272805 h 6717736"/>
              <a:gd name="connsiteX133" fmla="*/ 5305599 w 7371202"/>
              <a:gd name="connsiteY133" fmla="*/ 6255744 h 6717736"/>
              <a:gd name="connsiteX134" fmla="*/ 5244434 w 7371202"/>
              <a:gd name="connsiteY134" fmla="*/ 6282355 h 6717736"/>
              <a:gd name="connsiteX135" fmla="*/ 5243547 w 7371202"/>
              <a:gd name="connsiteY135" fmla="*/ 6311657 h 6717736"/>
              <a:gd name="connsiteX136" fmla="*/ 5224759 w 7371202"/>
              <a:gd name="connsiteY136" fmla="*/ 6328331 h 6717736"/>
              <a:gd name="connsiteX137" fmla="*/ 5214266 w 7371202"/>
              <a:gd name="connsiteY137" fmla="*/ 6310806 h 6717736"/>
              <a:gd name="connsiteX138" fmla="*/ 5191750 w 7371202"/>
              <a:gd name="connsiteY138" fmla="*/ 6286339 h 6717736"/>
              <a:gd name="connsiteX139" fmla="*/ 5151976 w 7371202"/>
              <a:gd name="connsiteY139" fmla="*/ 6267963 h 6717736"/>
              <a:gd name="connsiteX140" fmla="*/ 5083111 w 7371202"/>
              <a:gd name="connsiteY140" fmla="*/ 6260311 h 6717736"/>
              <a:gd name="connsiteX141" fmla="*/ 5041244 w 7371202"/>
              <a:gd name="connsiteY141" fmla="*/ 6217792 h 6717736"/>
              <a:gd name="connsiteX142" fmla="*/ 5013306 w 7371202"/>
              <a:gd name="connsiteY142" fmla="*/ 6194782 h 6717736"/>
              <a:gd name="connsiteX143" fmla="*/ 4880890 w 7371202"/>
              <a:gd name="connsiteY143" fmla="*/ 6150439 h 6717736"/>
              <a:gd name="connsiteX144" fmla="*/ 4835776 w 7371202"/>
              <a:gd name="connsiteY144" fmla="*/ 6117512 h 6717736"/>
              <a:gd name="connsiteX145" fmla="*/ 4805908 w 7371202"/>
              <a:gd name="connsiteY145" fmla="*/ 6038345 h 6717736"/>
              <a:gd name="connsiteX146" fmla="*/ 4808243 w 7371202"/>
              <a:gd name="connsiteY146" fmla="*/ 6014465 h 6717736"/>
              <a:gd name="connsiteX147" fmla="*/ 4780843 w 7371202"/>
              <a:gd name="connsiteY147" fmla="*/ 5982592 h 6717736"/>
              <a:gd name="connsiteX148" fmla="*/ 4744717 w 7371202"/>
              <a:gd name="connsiteY148" fmla="*/ 6021364 h 6717736"/>
              <a:gd name="connsiteX149" fmla="*/ 4751077 w 7371202"/>
              <a:gd name="connsiteY149" fmla="*/ 6077785 h 6717736"/>
              <a:gd name="connsiteX150" fmla="*/ 4749009 w 7371202"/>
              <a:gd name="connsiteY150" fmla="*/ 6097232 h 6717736"/>
              <a:gd name="connsiteX151" fmla="*/ 4725067 w 7371202"/>
              <a:gd name="connsiteY151" fmla="*/ 6110931 h 6717736"/>
              <a:gd name="connsiteX152" fmla="*/ 4708160 w 7371202"/>
              <a:gd name="connsiteY152" fmla="*/ 6096583 h 6717736"/>
              <a:gd name="connsiteX153" fmla="*/ 4578671 w 7371202"/>
              <a:gd name="connsiteY153" fmla="*/ 5959900 h 6717736"/>
              <a:gd name="connsiteX154" fmla="*/ 4598129 w 7371202"/>
              <a:gd name="connsiteY154" fmla="*/ 6005535 h 6717736"/>
              <a:gd name="connsiteX155" fmla="*/ 4609990 w 7371202"/>
              <a:gd name="connsiteY155" fmla="*/ 6044491 h 6717736"/>
              <a:gd name="connsiteX156" fmla="*/ 4585511 w 7371202"/>
              <a:gd name="connsiteY156" fmla="*/ 6067054 h 6717736"/>
              <a:gd name="connsiteX157" fmla="*/ 4453737 w 7371202"/>
              <a:gd name="connsiteY157" fmla="*/ 6041429 h 6717736"/>
              <a:gd name="connsiteX158" fmla="*/ 4410985 w 7371202"/>
              <a:gd name="connsiteY158" fmla="*/ 6028213 h 6717736"/>
              <a:gd name="connsiteX159" fmla="*/ 4366139 w 7371202"/>
              <a:gd name="connsiteY159" fmla="*/ 5990856 h 6717736"/>
              <a:gd name="connsiteX160" fmla="*/ 4322393 w 7371202"/>
              <a:gd name="connsiteY160" fmla="*/ 5979359 h 6717736"/>
              <a:gd name="connsiteX161" fmla="*/ 4309296 w 7371202"/>
              <a:gd name="connsiteY161" fmla="*/ 5990145 h 6717736"/>
              <a:gd name="connsiteX162" fmla="*/ 4317133 w 7371202"/>
              <a:gd name="connsiteY162" fmla="*/ 5948802 h 6717736"/>
              <a:gd name="connsiteX163" fmla="*/ 4316491 w 7371202"/>
              <a:gd name="connsiteY163" fmla="*/ 5930083 h 6717736"/>
              <a:gd name="connsiteX164" fmla="*/ 4299021 w 7371202"/>
              <a:gd name="connsiteY164" fmla="*/ 5881008 h 6717736"/>
              <a:gd name="connsiteX165" fmla="*/ 4296929 w 7371202"/>
              <a:gd name="connsiteY165" fmla="*/ 5856865 h 6717736"/>
              <a:gd name="connsiteX166" fmla="*/ 4238343 w 7371202"/>
              <a:gd name="connsiteY166" fmla="*/ 5811574 h 6717736"/>
              <a:gd name="connsiteX167" fmla="*/ 4258441 w 7371202"/>
              <a:gd name="connsiteY167" fmla="*/ 5875927 h 6717736"/>
              <a:gd name="connsiteX168" fmla="*/ 4228276 w 7371202"/>
              <a:gd name="connsiteY168" fmla="*/ 5904379 h 6717736"/>
              <a:gd name="connsiteX169" fmla="*/ 4239817 w 7371202"/>
              <a:gd name="connsiteY169" fmla="*/ 5860587 h 6717736"/>
              <a:gd name="connsiteX170" fmla="*/ 4203747 w 7371202"/>
              <a:gd name="connsiteY170" fmla="*/ 5839762 h 6717736"/>
              <a:gd name="connsiteX171" fmla="*/ 4193523 w 7371202"/>
              <a:gd name="connsiteY171" fmla="*/ 5817805 h 6717736"/>
              <a:gd name="connsiteX172" fmla="*/ 4173343 w 7371202"/>
              <a:gd name="connsiteY172" fmla="*/ 5769459 h 6717736"/>
              <a:gd name="connsiteX173" fmla="*/ 4133382 w 7371202"/>
              <a:gd name="connsiteY173" fmla="*/ 5739507 h 6717736"/>
              <a:gd name="connsiteX174" fmla="*/ 4112234 w 7371202"/>
              <a:gd name="connsiteY174" fmla="*/ 5736471 h 6717736"/>
              <a:gd name="connsiteX175" fmla="*/ 4087650 w 7371202"/>
              <a:gd name="connsiteY175" fmla="*/ 5731451 h 6717736"/>
              <a:gd name="connsiteX176" fmla="*/ 4016667 w 7371202"/>
              <a:gd name="connsiteY176" fmla="*/ 5656067 h 6717736"/>
              <a:gd name="connsiteX177" fmla="*/ 3968679 w 7371202"/>
              <a:gd name="connsiteY177" fmla="*/ 5655883 h 6717736"/>
              <a:gd name="connsiteX178" fmla="*/ 3954588 w 7371202"/>
              <a:gd name="connsiteY178" fmla="*/ 5668389 h 6717736"/>
              <a:gd name="connsiteX179" fmla="*/ 3933709 w 7371202"/>
              <a:gd name="connsiteY179" fmla="*/ 5660921 h 6717736"/>
              <a:gd name="connsiteX180" fmla="*/ 3931267 w 7371202"/>
              <a:gd name="connsiteY180" fmla="*/ 5657218 h 6717736"/>
              <a:gd name="connsiteX181" fmla="*/ 3902792 w 7371202"/>
              <a:gd name="connsiteY181" fmla="*/ 5643071 h 6717736"/>
              <a:gd name="connsiteX182" fmla="*/ 3851720 w 7371202"/>
              <a:gd name="connsiteY182" fmla="*/ 5620465 h 6717736"/>
              <a:gd name="connsiteX183" fmla="*/ 3811034 w 7371202"/>
              <a:gd name="connsiteY183" fmla="*/ 5587802 h 6717736"/>
              <a:gd name="connsiteX184" fmla="*/ 3733580 w 7371202"/>
              <a:gd name="connsiteY184" fmla="*/ 5575191 h 6717736"/>
              <a:gd name="connsiteX185" fmla="*/ 3696330 w 7371202"/>
              <a:gd name="connsiteY185" fmla="*/ 5544512 h 6717736"/>
              <a:gd name="connsiteX186" fmla="*/ 3663158 w 7371202"/>
              <a:gd name="connsiteY186" fmla="*/ 5534534 h 6717736"/>
              <a:gd name="connsiteX187" fmla="*/ 3644265 w 7371202"/>
              <a:gd name="connsiteY187" fmla="*/ 5523625 h 6717736"/>
              <a:gd name="connsiteX188" fmla="*/ 3644777 w 7371202"/>
              <a:gd name="connsiteY188" fmla="*/ 5471172 h 6717736"/>
              <a:gd name="connsiteX189" fmla="*/ 3633666 w 7371202"/>
              <a:gd name="connsiteY189" fmla="*/ 5478517 h 6717736"/>
              <a:gd name="connsiteX190" fmla="*/ 3585411 w 7371202"/>
              <a:gd name="connsiteY190" fmla="*/ 5482766 h 6717736"/>
              <a:gd name="connsiteX191" fmla="*/ 3540029 w 7371202"/>
              <a:gd name="connsiteY191" fmla="*/ 5454270 h 6717736"/>
              <a:gd name="connsiteX192" fmla="*/ 3451918 w 7371202"/>
              <a:gd name="connsiteY192" fmla="*/ 5456150 h 6717736"/>
              <a:gd name="connsiteX193" fmla="*/ 3414612 w 7371202"/>
              <a:gd name="connsiteY193" fmla="*/ 5485066 h 6717736"/>
              <a:gd name="connsiteX194" fmla="*/ 3396630 w 7371202"/>
              <a:gd name="connsiteY194" fmla="*/ 5488445 h 6717736"/>
              <a:gd name="connsiteX195" fmla="*/ 3399422 w 7371202"/>
              <a:gd name="connsiteY195" fmla="*/ 5471710 h 6717736"/>
              <a:gd name="connsiteX196" fmla="*/ 3408441 w 7371202"/>
              <a:gd name="connsiteY196" fmla="*/ 5440222 h 6717736"/>
              <a:gd name="connsiteX197" fmla="*/ 3418104 w 7371202"/>
              <a:gd name="connsiteY197" fmla="*/ 5427453 h 6717736"/>
              <a:gd name="connsiteX198" fmla="*/ 3416548 w 7371202"/>
              <a:gd name="connsiteY198" fmla="*/ 5394447 h 6717736"/>
              <a:gd name="connsiteX199" fmla="*/ 3346314 w 7371202"/>
              <a:gd name="connsiteY199" fmla="*/ 5365364 h 6717736"/>
              <a:gd name="connsiteX200" fmla="*/ 3303480 w 7371202"/>
              <a:gd name="connsiteY200" fmla="*/ 5368156 h 6717736"/>
              <a:gd name="connsiteX201" fmla="*/ 3268054 w 7371202"/>
              <a:gd name="connsiteY201" fmla="*/ 5366050 h 6717736"/>
              <a:gd name="connsiteX202" fmla="*/ 3141781 w 7371202"/>
              <a:gd name="connsiteY202" fmla="*/ 5322961 h 6717736"/>
              <a:gd name="connsiteX203" fmla="*/ 3137352 w 7371202"/>
              <a:gd name="connsiteY203" fmla="*/ 5322698 h 6717736"/>
              <a:gd name="connsiteX204" fmla="*/ 3059955 w 7371202"/>
              <a:gd name="connsiteY204" fmla="*/ 5250491 h 6717736"/>
              <a:gd name="connsiteX205" fmla="*/ 3052279 w 7371202"/>
              <a:gd name="connsiteY205" fmla="*/ 5259820 h 6717736"/>
              <a:gd name="connsiteX206" fmla="*/ 3032579 w 7371202"/>
              <a:gd name="connsiteY206" fmla="*/ 5262207 h 6717736"/>
              <a:gd name="connsiteX207" fmla="*/ 3023267 w 7371202"/>
              <a:gd name="connsiteY207" fmla="*/ 5254537 h 6717736"/>
              <a:gd name="connsiteX208" fmla="*/ 3014329 w 7371202"/>
              <a:gd name="connsiteY208" fmla="*/ 5270018 h 6717736"/>
              <a:gd name="connsiteX209" fmla="*/ 3011805 w 7371202"/>
              <a:gd name="connsiteY209" fmla="*/ 5282322 h 6717736"/>
              <a:gd name="connsiteX210" fmla="*/ 2999244 w 7371202"/>
              <a:gd name="connsiteY210" fmla="*/ 5284244 h 6717736"/>
              <a:gd name="connsiteX211" fmla="*/ 2962989 w 7371202"/>
              <a:gd name="connsiteY211" fmla="*/ 5251844 h 6717736"/>
              <a:gd name="connsiteX212" fmla="*/ 2918356 w 7371202"/>
              <a:gd name="connsiteY212" fmla="*/ 5269650 h 6717736"/>
              <a:gd name="connsiteX213" fmla="*/ 2963688 w 7371202"/>
              <a:gd name="connsiteY213" fmla="*/ 5210965 h 6717736"/>
              <a:gd name="connsiteX214" fmla="*/ 2970827 w 7371202"/>
              <a:gd name="connsiteY214" fmla="*/ 5210500 h 6717736"/>
              <a:gd name="connsiteX215" fmla="*/ 3001638 w 7371202"/>
              <a:gd name="connsiteY215" fmla="*/ 5200767 h 6717736"/>
              <a:gd name="connsiteX216" fmla="*/ 2979122 w 7371202"/>
              <a:gd name="connsiteY216" fmla="*/ 5176301 h 6717736"/>
              <a:gd name="connsiteX217" fmla="*/ 2904003 w 7371202"/>
              <a:gd name="connsiteY217" fmla="*/ 5139811 h 6717736"/>
              <a:gd name="connsiteX218" fmla="*/ 2888544 w 7371202"/>
              <a:gd name="connsiteY218" fmla="*/ 5130885 h 6717736"/>
              <a:gd name="connsiteX219" fmla="*/ 2848959 w 7371202"/>
              <a:gd name="connsiteY219" fmla="*/ 5124086 h 6717736"/>
              <a:gd name="connsiteX220" fmla="*/ 2820670 w 7371202"/>
              <a:gd name="connsiteY220" fmla="*/ 5121514 h 6717736"/>
              <a:gd name="connsiteX221" fmla="*/ 2788868 w 7371202"/>
              <a:gd name="connsiteY221" fmla="*/ 5132967 h 6717736"/>
              <a:gd name="connsiteX222" fmla="*/ 2757600 w 7371202"/>
              <a:gd name="connsiteY222" fmla="*/ 5135556 h 6717736"/>
              <a:gd name="connsiteX223" fmla="*/ 2742411 w 7371202"/>
              <a:gd name="connsiteY223" fmla="*/ 5122199 h 6717736"/>
              <a:gd name="connsiteX224" fmla="*/ 2734360 w 7371202"/>
              <a:gd name="connsiteY224" fmla="*/ 5108378 h 6717736"/>
              <a:gd name="connsiteX225" fmla="*/ 2696117 w 7371202"/>
              <a:gd name="connsiteY225" fmla="*/ 5079418 h 6717736"/>
              <a:gd name="connsiteX226" fmla="*/ 2674969 w 7371202"/>
              <a:gd name="connsiteY226" fmla="*/ 5076382 h 6717736"/>
              <a:gd name="connsiteX227" fmla="*/ 2546629 w 7371202"/>
              <a:gd name="connsiteY227" fmla="*/ 5052740 h 6717736"/>
              <a:gd name="connsiteX228" fmla="*/ 2488956 w 7371202"/>
              <a:gd name="connsiteY228" fmla="*/ 5021736 h 6717736"/>
              <a:gd name="connsiteX229" fmla="*/ 2462090 w 7371202"/>
              <a:gd name="connsiteY229" fmla="*/ 4980997 h 6717736"/>
              <a:gd name="connsiteX230" fmla="*/ 2426853 w 7371202"/>
              <a:gd name="connsiteY230" fmla="*/ 4990469 h 6717736"/>
              <a:gd name="connsiteX231" fmla="*/ 2387242 w 7371202"/>
              <a:gd name="connsiteY231" fmla="*/ 4940077 h 6717736"/>
              <a:gd name="connsiteX232" fmla="*/ 2384881 w 7371202"/>
              <a:gd name="connsiteY232" fmla="*/ 4920367 h 6717736"/>
              <a:gd name="connsiteX233" fmla="*/ 2370953 w 7371202"/>
              <a:gd name="connsiteY233" fmla="*/ 4900858 h 6717736"/>
              <a:gd name="connsiteX234" fmla="*/ 2350715 w 7371202"/>
              <a:gd name="connsiteY234" fmla="*/ 4912109 h 6717736"/>
              <a:gd name="connsiteX235" fmla="*/ 2281981 w 7371202"/>
              <a:gd name="connsiteY235" fmla="*/ 4975630 h 6717736"/>
              <a:gd name="connsiteX236" fmla="*/ 2239684 w 7371202"/>
              <a:gd name="connsiteY236" fmla="*/ 4969557 h 6717736"/>
              <a:gd name="connsiteX237" fmla="*/ 2193495 w 7371202"/>
              <a:gd name="connsiteY237" fmla="*/ 4954358 h 6717736"/>
              <a:gd name="connsiteX238" fmla="*/ 2131312 w 7371202"/>
              <a:gd name="connsiteY238" fmla="*/ 4939098 h 6717736"/>
              <a:gd name="connsiteX239" fmla="*/ 2046988 w 7371202"/>
              <a:gd name="connsiteY239" fmla="*/ 4922521 h 6717736"/>
              <a:gd name="connsiteX240" fmla="*/ 1983354 w 7371202"/>
              <a:gd name="connsiteY240" fmla="*/ 4901837 h 6717736"/>
              <a:gd name="connsiteX241" fmla="*/ 1952145 w 7371202"/>
              <a:gd name="connsiteY241" fmla="*/ 4844829 h 6717736"/>
              <a:gd name="connsiteX242" fmla="*/ 1866452 w 7371202"/>
              <a:gd name="connsiteY242" fmla="*/ 4806821 h 6717736"/>
              <a:gd name="connsiteX243" fmla="*/ 1861755 w 7371202"/>
              <a:gd name="connsiteY243" fmla="*/ 4810990 h 6717736"/>
              <a:gd name="connsiteX244" fmla="*/ 1838434 w 7371202"/>
              <a:gd name="connsiteY244" fmla="*/ 4799819 h 6717736"/>
              <a:gd name="connsiteX245" fmla="*/ 1799465 w 7371202"/>
              <a:gd name="connsiteY245" fmla="*/ 4768147 h 6717736"/>
              <a:gd name="connsiteX246" fmla="*/ 1738544 w 7371202"/>
              <a:gd name="connsiteY246" fmla="*/ 4746735 h 6717736"/>
              <a:gd name="connsiteX247" fmla="*/ 1790234 w 7371202"/>
              <a:gd name="connsiteY247" fmla="*/ 4744469 h 6717736"/>
              <a:gd name="connsiteX248" fmla="*/ 1843830 w 7371202"/>
              <a:gd name="connsiteY248" fmla="*/ 4754772 h 6717736"/>
              <a:gd name="connsiteX249" fmla="*/ 1849145 w 7371202"/>
              <a:gd name="connsiteY249" fmla="*/ 4725733 h 6717736"/>
              <a:gd name="connsiteX250" fmla="*/ 1847508 w 7371202"/>
              <a:gd name="connsiteY250" fmla="*/ 4708733 h 6717736"/>
              <a:gd name="connsiteX251" fmla="*/ 1794800 w 7371202"/>
              <a:gd name="connsiteY251" fmla="*/ 4669129 h 6717736"/>
              <a:gd name="connsiteX252" fmla="*/ 1758381 w 7371202"/>
              <a:gd name="connsiteY252" fmla="*/ 4668742 h 6717736"/>
              <a:gd name="connsiteX253" fmla="*/ 1746089 w 7371202"/>
              <a:gd name="connsiteY253" fmla="*/ 4666233 h 6717736"/>
              <a:gd name="connsiteX254" fmla="*/ 1719519 w 7371202"/>
              <a:gd name="connsiteY254" fmla="*/ 4664653 h 6717736"/>
              <a:gd name="connsiteX255" fmla="*/ 1713829 w 7371202"/>
              <a:gd name="connsiteY255" fmla="*/ 4670543 h 6717736"/>
              <a:gd name="connsiteX256" fmla="*/ 1707203 w 7371202"/>
              <a:gd name="connsiteY256" fmla="*/ 4618553 h 6717736"/>
              <a:gd name="connsiteX257" fmla="*/ 1700869 w 7371202"/>
              <a:gd name="connsiteY257" fmla="*/ 4605724 h 6717736"/>
              <a:gd name="connsiteX258" fmla="*/ 1677197 w 7371202"/>
              <a:gd name="connsiteY258" fmla="*/ 4614991 h 6717736"/>
              <a:gd name="connsiteX259" fmla="*/ 1669896 w 7371202"/>
              <a:gd name="connsiteY259" fmla="*/ 4647471 h 6717736"/>
              <a:gd name="connsiteX260" fmla="*/ 1654812 w 7371202"/>
              <a:gd name="connsiteY260" fmla="*/ 4661697 h 6717736"/>
              <a:gd name="connsiteX261" fmla="*/ 1543462 w 7371202"/>
              <a:gd name="connsiteY261" fmla="*/ 4636397 h 6717736"/>
              <a:gd name="connsiteX262" fmla="*/ 1514612 w 7371202"/>
              <a:gd name="connsiteY262" fmla="*/ 4599100 h 6717736"/>
              <a:gd name="connsiteX263" fmla="*/ 1478624 w 7371202"/>
              <a:gd name="connsiteY263" fmla="*/ 4562268 h 6717736"/>
              <a:gd name="connsiteX264" fmla="*/ 1467969 w 7371202"/>
              <a:gd name="connsiteY264" fmla="*/ 4576757 h 6717736"/>
              <a:gd name="connsiteX265" fmla="*/ 1480716 w 7371202"/>
              <a:gd name="connsiteY265" fmla="*/ 4586410 h 6717736"/>
              <a:gd name="connsiteX266" fmla="*/ 1502321 w 7371202"/>
              <a:gd name="connsiteY266" fmla="*/ 4596590 h 6717736"/>
              <a:gd name="connsiteX267" fmla="*/ 1493113 w 7371202"/>
              <a:gd name="connsiteY267" fmla="*/ 4616503 h 6717736"/>
              <a:gd name="connsiteX268" fmla="*/ 1467537 w 7371202"/>
              <a:gd name="connsiteY268" fmla="*/ 4613203 h 6717736"/>
              <a:gd name="connsiteX269" fmla="*/ 1445126 w 7371202"/>
              <a:gd name="connsiteY269" fmla="*/ 4616319 h 6717736"/>
              <a:gd name="connsiteX270" fmla="*/ 1440162 w 7371202"/>
              <a:gd name="connsiteY270" fmla="*/ 4624920 h 6717736"/>
              <a:gd name="connsiteX271" fmla="*/ 1429050 w 7371202"/>
              <a:gd name="connsiteY271" fmla="*/ 4632265 h 6717736"/>
              <a:gd name="connsiteX272" fmla="*/ 1421724 w 7371202"/>
              <a:gd name="connsiteY272" fmla="*/ 4621155 h 6717736"/>
              <a:gd name="connsiteX273" fmla="*/ 1387991 w 7371202"/>
              <a:gd name="connsiteY273" fmla="*/ 4576451 h 6717736"/>
              <a:gd name="connsiteX274" fmla="*/ 1369015 w 7371202"/>
              <a:gd name="connsiteY274" fmla="*/ 4581550 h 6717736"/>
              <a:gd name="connsiteX275" fmla="*/ 1357098 w 7371202"/>
              <a:gd name="connsiteY275" fmla="*/ 4602191 h 6717736"/>
              <a:gd name="connsiteX276" fmla="*/ 1321403 w 7371202"/>
              <a:gd name="connsiteY276" fmla="*/ 4604517 h 6717736"/>
              <a:gd name="connsiteX277" fmla="*/ 1291211 w 7371202"/>
              <a:gd name="connsiteY277" fmla="*/ 4589379 h 6717736"/>
              <a:gd name="connsiteX278" fmla="*/ 1266333 w 7371202"/>
              <a:gd name="connsiteY278" fmla="*/ 4545201 h 6717736"/>
              <a:gd name="connsiteX279" fmla="*/ 1267759 w 7371202"/>
              <a:gd name="connsiteY279" fmla="*/ 4507035 h 6717736"/>
              <a:gd name="connsiteX280" fmla="*/ 1279782 w 7371202"/>
              <a:gd name="connsiteY280" fmla="*/ 4513976 h 6717736"/>
              <a:gd name="connsiteX281" fmla="*/ 1349185 w 7371202"/>
              <a:gd name="connsiteY281" fmla="*/ 4512764 h 6717736"/>
              <a:gd name="connsiteX282" fmla="*/ 1378734 w 7371202"/>
              <a:gd name="connsiteY282" fmla="*/ 4509183 h 6717736"/>
              <a:gd name="connsiteX283" fmla="*/ 1492071 w 7371202"/>
              <a:gd name="connsiteY283" fmla="*/ 4531042 h 6717736"/>
              <a:gd name="connsiteX284" fmla="*/ 1635682 w 7371202"/>
              <a:gd name="connsiteY284" fmla="*/ 4552033 h 6717736"/>
              <a:gd name="connsiteX285" fmla="*/ 1716653 w 7371202"/>
              <a:gd name="connsiteY285" fmla="*/ 4550619 h 6717736"/>
              <a:gd name="connsiteX286" fmla="*/ 1767538 w 7371202"/>
              <a:gd name="connsiteY286" fmla="*/ 4561650 h 6717736"/>
              <a:gd name="connsiteX287" fmla="*/ 1827629 w 7371202"/>
              <a:gd name="connsiteY287" fmla="*/ 4552768 h 6717736"/>
              <a:gd name="connsiteX288" fmla="*/ 1879881 w 7371202"/>
              <a:gd name="connsiteY288" fmla="*/ 4585229 h 6717736"/>
              <a:gd name="connsiteX289" fmla="*/ 1952639 w 7371202"/>
              <a:gd name="connsiteY289" fmla="*/ 4602008 h 6717736"/>
              <a:gd name="connsiteX290" fmla="*/ 2026927 w 7371202"/>
              <a:gd name="connsiteY290" fmla="*/ 4608203 h 6717736"/>
              <a:gd name="connsiteX291" fmla="*/ 2068230 w 7371202"/>
              <a:gd name="connsiteY291" fmla="*/ 4615995 h 6717736"/>
              <a:gd name="connsiteX292" fmla="*/ 2121558 w 7371202"/>
              <a:gd name="connsiteY292" fmla="*/ 4630729 h 6717736"/>
              <a:gd name="connsiteX293" fmla="*/ 2296622 w 7371202"/>
              <a:gd name="connsiteY293" fmla="*/ 4660705 h 6717736"/>
              <a:gd name="connsiteX294" fmla="*/ 2406069 w 7371202"/>
              <a:gd name="connsiteY294" fmla="*/ 4673438 h 6717736"/>
              <a:gd name="connsiteX295" fmla="*/ 2428103 w 7371202"/>
              <a:gd name="connsiteY295" fmla="*/ 4647171 h 6717736"/>
              <a:gd name="connsiteX296" fmla="*/ 2435055 w 7371202"/>
              <a:gd name="connsiteY296" fmla="*/ 4635130 h 6717736"/>
              <a:gd name="connsiteX297" fmla="*/ 2455292 w 7371202"/>
              <a:gd name="connsiteY297" fmla="*/ 4623879 h 6717736"/>
              <a:gd name="connsiteX298" fmla="*/ 2504834 w 7371202"/>
              <a:gd name="connsiteY298" fmla="*/ 4657070 h 6717736"/>
              <a:gd name="connsiteX299" fmla="*/ 2506014 w 7371202"/>
              <a:gd name="connsiteY299" fmla="*/ 4666926 h 6717736"/>
              <a:gd name="connsiteX300" fmla="*/ 2538167 w 7371202"/>
              <a:gd name="connsiteY300" fmla="*/ 4635032 h 6717736"/>
              <a:gd name="connsiteX301" fmla="*/ 2542702 w 7371202"/>
              <a:gd name="connsiteY301" fmla="*/ 4662878 h 6717736"/>
              <a:gd name="connsiteX302" fmla="*/ 2591788 w 7371202"/>
              <a:gd name="connsiteY302" fmla="*/ 4688925 h 6717736"/>
              <a:gd name="connsiteX303" fmla="*/ 2631993 w 7371202"/>
              <a:gd name="connsiteY303" fmla="*/ 4670856 h 6717736"/>
              <a:gd name="connsiteX304" fmla="*/ 2685589 w 7371202"/>
              <a:gd name="connsiteY304" fmla="*/ 4681158 h 6717736"/>
              <a:gd name="connsiteX305" fmla="*/ 2717766 w 7371202"/>
              <a:gd name="connsiteY305" fmla="*/ 4692854 h 6717736"/>
              <a:gd name="connsiteX306" fmla="*/ 2750857 w 7371202"/>
              <a:gd name="connsiteY306" fmla="*/ 4718840 h 6717736"/>
              <a:gd name="connsiteX307" fmla="*/ 2778956 w 7371202"/>
              <a:gd name="connsiteY307" fmla="*/ 4709836 h 6717736"/>
              <a:gd name="connsiteX308" fmla="*/ 2799756 w 7371202"/>
              <a:gd name="connsiteY308" fmla="*/ 4733312 h 6717736"/>
              <a:gd name="connsiteX309" fmla="*/ 2827506 w 7371202"/>
              <a:gd name="connsiteY309" fmla="*/ 4744745 h 6717736"/>
              <a:gd name="connsiteX310" fmla="*/ 2890845 w 7371202"/>
              <a:gd name="connsiteY310" fmla="*/ 4726272 h 6717736"/>
              <a:gd name="connsiteX311" fmla="*/ 2910463 w 7371202"/>
              <a:gd name="connsiteY311" fmla="*/ 4739892 h 6717736"/>
              <a:gd name="connsiteX312" fmla="*/ 2939124 w 7371202"/>
              <a:gd name="connsiteY312" fmla="*/ 4765613 h 6717736"/>
              <a:gd name="connsiteX313" fmla="*/ 2984133 w 7371202"/>
              <a:gd name="connsiteY313" fmla="*/ 4770958 h 6717736"/>
              <a:gd name="connsiteX314" fmla="*/ 3001927 w 7371202"/>
              <a:gd name="connsiteY314" fmla="*/ 4756003 h 6717736"/>
              <a:gd name="connsiteX315" fmla="*/ 3000478 w 7371202"/>
              <a:gd name="connsiteY315" fmla="*/ 4750580 h 6717736"/>
              <a:gd name="connsiteX316" fmla="*/ 2974527 w 7371202"/>
              <a:gd name="connsiteY316" fmla="*/ 4724129 h 6717736"/>
              <a:gd name="connsiteX317" fmla="*/ 3001715 w 7371202"/>
              <a:gd name="connsiteY317" fmla="*/ 4700838 h 6717736"/>
              <a:gd name="connsiteX318" fmla="*/ 2964383 w 7371202"/>
              <a:gd name="connsiteY318" fmla="*/ 4686165 h 6717736"/>
              <a:gd name="connsiteX319" fmla="*/ 2938164 w 7371202"/>
              <a:gd name="connsiteY319" fmla="*/ 4664146 h 6717736"/>
              <a:gd name="connsiteX320" fmla="*/ 2931374 w 7371202"/>
              <a:gd name="connsiteY320" fmla="*/ 4644172 h 6717736"/>
              <a:gd name="connsiteX321" fmla="*/ 2887361 w 7371202"/>
              <a:gd name="connsiteY321" fmla="*/ 4637108 h 6717736"/>
              <a:gd name="connsiteX322" fmla="*/ 2872813 w 7371202"/>
              <a:gd name="connsiteY322" fmla="*/ 4642471 h 6717736"/>
              <a:gd name="connsiteX323" fmla="*/ 2904861 w 7371202"/>
              <a:gd name="connsiteY323" fmla="*/ 4582996 h 6717736"/>
              <a:gd name="connsiteX324" fmla="*/ 2922119 w 7371202"/>
              <a:gd name="connsiteY324" fmla="*/ 4576905 h 6717736"/>
              <a:gd name="connsiteX325" fmla="*/ 2927459 w 7371202"/>
              <a:gd name="connsiteY325" fmla="*/ 4591456 h 6717736"/>
              <a:gd name="connsiteX326" fmla="*/ 2933523 w 7371202"/>
              <a:gd name="connsiteY326" fmla="*/ 4608718 h 6717736"/>
              <a:gd name="connsiteX327" fmla="*/ 2948607 w 7371202"/>
              <a:gd name="connsiteY327" fmla="*/ 4594492 h 6717736"/>
              <a:gd name="connsiteX328" fmla="*/ 2911626 w 7371202"/>
              <a:gd name="connsiteY328" fmla="*/ 4559380 h 6717736"/>
              <a:gd name="connsiteX329" fmla="*/ 2892007 w 7371202"/>
              <a:gd name="connsiteY329" fmla="*/ 4545760 h 6717736"/>
              <a:gd name="connsiteX330" fmla="*/ 2860717 w 7371202"/>
              <a:gd name="connsiteY330" fmla="*/ 4504759 h 6717736"/>
              <a:gd name="connsiteX331" fmla="*/ 2824834 w 7371202"/>
              <a:gd name="connsiteY331" fmla="*/ 4495509 h 6717736"/>
              <a:gd name="connsiteX332" fmla="*/ 2774511 w 7371202"/>
              <a:gd name="connsiteY332" fmla="*/ 4519205 h 6717736"/>
              <a:gd name="connsiteX333" fmla="*/ 2752126 w 7371202"/>
              <a:gd name="connsiteY333" fmla="*/ 4565911 h 6717736"/>
              <a:gd name="connsiteX334" fmla="*/ 2620001 w 7371202"/>
              <a:gd name="connsiteY334" fmla="*/ 4560726 h 6717736"/>
              <a:gd name="connsiteX335" fmla="*/ 2596036 w 7371202"/>
              <a:gd name="connsiteY335" fmla="*/ 4530836 h 6717736"/>
              <a:gd name="connsiteX336" fmla="*/ 2567481 w 7371202"/>
              <a:gd name="connsiteY336" fmla="*/ 4532697 h 6717736"/>
              <a:gd name="connsiteX337" fmla="*/ 2562515 w 7371202"/>
              <a:gd name="connsiteY337" fmla="*/ 4541297 h 6717736"/>
              <a:gd name="connsiteX338" fmla="*/ 2532966 w 7371202"/>
              <a:gd name="connsiteY338" fmla="*/ 4544878 h 6717736"/>
              <a:gd name="connsiteX339" fmla="*/ 2511093 w 7371202"/>
              <a:gd name="connsiteY339" fmla="*/ 4539129 h 6717736"/>
              <a:gd name="connsiteX340" fmla="*/ 2477546 w 7371202"/>
              <a:gd name="connsiteY340" fmla="*/ 4506001 h 6717736"/>
              <a:gd name="connsiteX341" fmla="*/ 2453125 w 7371202"/>
              <a:gd name="connsiteY341" fmla="*/ 4468968 h 6717736"/>
              <a:gd name="connsiteX342" fmla="*/ 2401166 w 7371202"/>
              <a:gd name="connsiteY342" fmla="*/ 4475663 h 6717736"/>
              <a:gd name="connsiteX343" fmla="*/ 2360694 w 7371202"/>
              <a:gd name="connsiteY343" fmla="*/ 4498166 h 6717736"/>
              <a:gd name="connsiteX344" fmla="*/ 2295799 w 7371202"/>
              <a:gd name="connsiteY344" fmla="*/ 4483633 h 6717736"/>
              <a:gd name="connsiteX345" fmla="*/ 2274919 w 7371202"/>
              <a:gd name="connsiteY345" fmla="*/ 4476166 h 6717736"/>
              <a:gd name="connsiteX346" fmla="*/ 2234795 w 7371202"/>
              <a:gd name="connsiteY346" fmla="*/ 4478228 h 6717736"/>
              <a:gd name="connsiteX347" fmla="*/ 2204065 w 7371202"/>
              <a:gd name="connsiteY347" fmla="*/ 4471954 h 6717736"/>
              <a:gd name="connsiteX348" fmla="*/ 2188795 w 7371202"/>
              <a:gd name="connsiteY348" fmla="*/ 4474605 h 6717736"/>
              <a:gd name="connsiteX349" fmla="*/ 2196846 w 7371202"/>
              <a:gd name="connsiteY349" fmla="*/ 4488427 h 6717736"/>
              <a:gd name="connsiteX350" fmla="*/ 2207070 w 7371202"/>
              <a:gd name="connsiteY350" fmla="*/ 4510384 h 6717736"/>
              <a:gd name="connsiteX351" fmla="*/ 2195959 w 7371202"/>
              <a:gd name="connsiteY351" fmla="*/ 4517729 h 6717736"/>
              <a:gd name="connsiteX352" fmla="*/ 2171913 w 7371202"/>
              <a:gd name="connsiteY352" fmla="*/ 4503846 h 6717736"/>
              <a:gd name="connsiteX353" fmla="*/ 2171187 w 7371202"/>
              <a:gd name="connsiteY353" fmla="*/ 4501134 h 6717736"/>
              <a:gd name="connsiteX354" fmla="*/ 2097144 w 7371202"/>
              <a:gd name="connsiteY354" fmla="*/ 4446918 h 6717736"/>
              <a:gd name="connsiteX355" fmla="*/ 2072292 w 7371202"/>
              <a:gd name="connsiteY355" fmla="*/ 4446330 h 6717736"/>
              <a:gd name="connsiteX356" fmla="*/ 2020470 w 7371202"/>
              <a:gd name="connsiteY356" fmla="*/ 4377422 h 6717736"/>
              <a:gd name="connsiteX357" fmla="*/ 2018109 w 7371202"/>
              <a:gd name="connsiteY357" fmla="*/ 4357711 h 6717736"/>
              <a:gd name="connsiteX358" fmla="*/ 1995699 w 7371202"/>
              <a:gd name="connsiteY358" fmla="*/ 4360828 h 6717736"/>
              <a:gd name="connsiteX359" fmla="*/ 1969504 w 7371202"/>
              <a:gd name="connsiteY359" fmla="*/ 4382398 h 6717736"/>
              <a:gd name="connsiteX360" fmla="*/ 1966606 w 7371202"/>
              <a:gd name="connsiteY360" fmla="*/ 4371552 h 6717736"/>
              <a:gd name="connsiteX361" fmla="*/ 1956382 w 7371202"/>
              <a:gd name="connsiteY361" fmla="*/ 4349595 h 6717736"/>
              <a:gd name="connsiteX362" fmla="*/ 1929462 w 7371202"/>
              <a:gd name="connsiteY362" fmla="*/ 4368454 h 6717736"/>
              <a:gd name="connsiteX363" fmla="*/ 1908957 w 7371202"/>
              <a:gd name="connsiteY363" fmla="*/ 4384137 h 6717736"/>
              <a:gd name="connsiteX364" fmla="*/ 1878952 w 7371202"/>
              <a:gd name="connsiteY364" fmla="*/ 4380575 h 6717736"/>
              <a:gd name="connsiteX365" fmla="*/ 1858715 w 7371202"/>
              <a:gd name="connsiteY365" fmla="*/ 4391826 h 6717736"/>
              <a:gd name="connsiteX366" fmla="*/ 1846611 w 7371202"/>
              <a:gd name="connsiteY366" fmla="*/ 4400891 h 6717736"/>
              <a:gd name="connsiteX367" fmla="*/ 1841271 w 7371202"/>
              <a:gd name="connsiteY367" fmla="*/ 4386341 h 6717736"/>
              <a:gd name="connsiteX368" fmla="*/ 1827073 w 7371202"/>
              <a:gd name="connsiteY368" fmla="*/ 4371264 h 6717736"/>
              <a:gd name="connsiteX369" fmla="*/ 1666849 w 7371202"/>
              <a:gd name="connsiteY369" fmla="*/ 4375084 h 6717736"/>
              <a:gd name="connsiteX370" fmla="*/ 1614435 w 7371202"/>
              <a:gd name="connsiteY370" fmla="*/ 4374637 h 6717736"/>
              <a:gd name="connsiteX371" fmla="*/ 1560114 w 7371202"/>
              <a:gd name="connsiteY371" fmla="*/ 4361623 h 6717736"/>
              <a:gd name="connsiteX372" fmla="*/ 1514382 w 7371202"/>
              <a:gd name="connsiteY372" fmla="*/ 4353566 h 6717736"/>
              <a:gd name="connsiteX373" fmla="*/ 1572275 w 7371202"/>
              <a:gd name="connsiteY373" fmla="*/ 4292960 h 6717736"/>
              <a:gd name="connsiteX374" fmla="*/ 1593855 w 7371202"/>
              <a:gd name="connsiteY374" fmla="*/ 4259549 h 6717736"/>
              <a:gd name="connsiteX375" fmla="*/ 1600350 w 7371202"/>
              <a:gd name="connsiteY375" fmla="*/ 4240365 h 6717736"/>
              <a:gd name="connsiteX376" fmla="*/ 1586959 w 7371202"/>
              <a:gd name="connsiteY376" fmla="*/ 4211993 h 6717736"/>
              <a:gd name="connsiteX377" fmla="*/ 1532558 w 7371202"/>
              <a:gd name="connsiteY377" fmla="*/ 4214986 h 6717736"/>
              <a:gd name="connsiteX378" fmla="*/ 1489268 w 7371202"/>
              <a:gd name="connsiteY378" fmla="*/ 4210634 h 6717736"/>
              <a:gd name="connsiteX379" fmla="*/ 1479956 w 7371202"/>
              <a:gd name="connsiteY379" fmla="*/ 4202963 h 6717736"/>
              <a:gd name="connsiteX380" fmla="*/ 1447695 w 7371202"/>
              <a:gd name="connsiteY380" fmla="*/ 4207273 h 6717736"/>
              <a:gd name="connsiteX381" fmla="*/ 1429983 w 7371202"/>
              <a:gd name="connsiteY381" fmla="*/ 4206220 h 6717736"/>
              <a:gd name="connsiteX382" fmla="*/ 1396892 w 7371202"/>
              <a:gd name="connsiteY382" fmla="*/ 4180235 h 6717736"/>
              <a:gd name="connsiteX383" fmla="*/ 1358137 w 7371202"/>
              <a:gd name="connsiteY383" fmla="*/ 4203729 h 6717736"/>
              <a:gd name="connsiteX384" fmla="*/ 1325071 w 7371202"/>
              <a:gd name="connsiteY384" fmla="*/ 4221334 h 6717736"/>
              <a:gd name="connsiteX385" fmla="*/ 1289107 w 7371202"/>
              <a:gd name="connsiteY385" fmla="*/ 4228092 h 6717736"/>
              <a:gd name="connsiteX386" fmla="*/ 1282237 w 7371202"/>
              <a:gd name="connsiteY386" fmla="*/ 4224125 h 6717736"/>
              <a:gd name="connsiteX387" fmla="*/ 1285379 w 7371202"/>
              <a:gd name="connsiteY387" fmla="*/ 4186951 h 6717736"/>
              <a:gd name="connsiteX388" fmla="*/ 1278565 w 7371202"/>
              <a:gd name="connsiteY388" fmla="*/ 4123386 h 6717736"/>
              <a:gd name="connsiteX389" fmla="*/ 1274136 w 7371202"/>
              <a:gd name="connsiteY389" fmla="*/ 4123123 h 6717736"/>
              <a:gd name="connsiteX390" fmla="*/ 1219092 w 7371202"/>
              <a:gd name="connsiteY390" fmla="*/ 4107397 h 6717736"/>
              <a:gd name="connsiteX391" fmla="*/ 1164153 w 7371202"/>
              <a:gd name="connsiteY391" fmla="*/ 4119254 h 6717736"/>
              <a:gd name="connsiteX392" fmla="*/ 1168557 w 7371202"/>
              <a:gd name="connsiteY392" fmla="*/ 4075927 h 6717736"/>
              <a:gd name="connsiteX393" fmla="*/ 1156697 w 7371202"/>
              <a:gd name="connsiteY393" fmla="*/ 4036971 h 6717736"/>
              <a:gd name="connsiteX394" fmla="*/ 1031361 w 7371202"/>
              <a:gd name="connsiteY394" fmla="*/ 4051759 h 6717736"/>
              <a:gd name="connsiteX395" fmla="*/ 993680 w 7371202"/>
              <a:gd name="connsiteY395" fmla="*/ 4057527 h 6717736"/>
              <a:gd name="connsiteX396" fmla="*/ 973418 w 7371202"/>
              <a:gd name="connsiteY396" fmla="*/ 4025187 h 6717736"/>
              <a:gd name="connsiteX397" fmla="*/ 937056 w 7371202"/>
              <a:gd name="connsiteY397" fmla="*/ 3965205 h 6717736"/>
              <a:gd name="connsiteX398" fmla="*/ 917169 w 7371202"/>
              <a:gd name="connsiteY398" fmla="*/ 3956016 h 6717736"/>
              <a:gd name="connsiteX399" fmla="*/ 914726 w 7371202"/>
              <a:gd name="connsiteY399" fmla="*/ 3952313 h 6717736"/>
              <a:gd name="connsiteX400" fmla="*/ 914459 w 7371202"/>
              <a:gd name="connsiteY400" fmla="*/ 3956744 h 6717736"/>
              <a:gd name="connsiteX401" fmla="*/ 907963 w 7371202"/>
              <a:gd name="connsiteY401" fmla="*/ 3975929 h 6717736"/>
              <a:gd name="connsiteX402" fmla="*/ 849508 w 7371202"/>
              <a:gd name="connsiteY402" fmla="*/ 4001810 h 6717736"/>
              <a:gd name="connsiteX403" fmla="*/ 815237 w 7371202"/>
              <a:gd name="connsiteY403" fmla="*/ 3965970 h 6717736"/>
              <a:gd name="connsiteX404" fmla="*/ 784319 w 7371202"/>
              <a:gd name="connsiteY404" fmla="*/ 3948120 h 6717736"/>
              <a:gd name="connsiteX405" fmla="*/ 764433 w 7371202"/>
              <a:gd name="connsiteY405" fmla="*/ 3938931 h 6717736"/>
              <a:gd name="connsiteX406" fmla="*/ 781772 w 7371202"/>
              <a:gd name="connsiteY406" fmla="*/ 3916833 h 6717736"/>
              <a:gd name="connsiteX407" fmla="*/ 904746 w 7371202"/>
              <a:gd name="connsiteY407" fmla="*/ 3882334 h 6717736"/>
              <a:gd name="connsiteX408" fmla="*/ 931397 w 7371202"/>
              <a:gd name="connsiteY408" fmla="*/ 3867906 h 6717736"/>
              <a:gd name="connsiteX409" fmla="*/ 995086 w 7371202"/>
              <a:gd name="connsiteY409" fmla="*/ 3828993 h 6717736"/>
              <a:gd name="connsiteX410" fmla="*/ 1056976 w 7371202"/>
              <a:gd name="connsiteY410" fmla="*/ 3805096 h 6717736"/>
              <a:gd name="connsiteX411" fmla="*/ 1080299 w 7371202"/>
              <a:gd name="connsiteY411" fmla="*/ 3816266 h 6717736"/>
              <a:gd name="connsiteX412" fmla="*/ 1084914 w 7371202"/>
              <a:gd name="connsiteY412" fmla="*/ 3828105 h 6717736"/>
              <a:gd name="connsiteX413" fmla="*/ 1092859 w 7371202"/>
              <a:gd name="connsiteY413" fmla="*/ 3814345 h 6717736"/>
              <a:gd name="connsiteX414" fmla="*/ 1137492 w 7371202"/>
              <a:gd name="connsiteY414" fmla="*/ 3796537 h 6717736"/>
              <a:gd name="connsiteX415" fmla="*/ 1140576 w 7371202"/>
              <a:gd name="connsiteY415" fmla="*/ 3818961 h 6717736"/>
              <a:gd name="connsiteX416" fmla="*/ 1139503 w 7371202"/>
              <a:gd name="connsiteY416" fmla="*/ 3836687 h 6717736"/>
              <a:gd name="connsiteX417" fmla="*/ 1162182 w 7371202"/>
              <a:gd name="connsiteY417" fmla="*/ 3829139 h 6717736"/>
              <a:gd name="connsiteX418" fmla="*/ 1165429 w 7371202"/>
              <a:gd name="connsiteY418" fmla="*/ 3819548 h 6717736"/>
              <a:gd name="connsiteX419" fmla="*/ 1198495 w 7371202"/>
              <a:gd name="connsiteY419" fmla="*/ 3801943 h 6717736"/>
              <a:gd name="connsiteX420" fmla="*/ 1252090 w 7371202"/>
              <a:gd name="connsiteY420" fmla="*/ 3812245 h 6717736"/>
              <a:gd name="connsiteX421" fmla="*/ 1291033 w 7371202"/>
              <a:gd name="connsiteY421" fmla="*/ 3800327 h 6717736"/>
              <a:gd name="connsiteX422" fmla="*/ 1308747 w 7371202"/>
              <a:gd name="connsiteY422" fmla="*/ 3801380 h 6717736"/>
              <a:gd name="connsiteX423" fmla="*/ 1342106 w 7371202"/>
              <a:gd name="connsiteY423" fmla="*/ 3822933 h 6717736"/>
              <a:gd name="connsiteX424" fmla="*/ 1449671 w 7371202"/>
              <a:gd name="connsiteY424" fmla="*/ 3866687 h 6717736"/>
              <a:gd name="connsiteX425" fmla="*/ 1505602 w 7371202"/>
              <a:gd name="connsiteY425" fmla="*/ 3853111 h 6717736"/>
              <a:gd name="connsiteX426" fmla="*/ 1502249 w 7371202"/>
              <a:gd name="connsiteY426" fmla="*/ 3835120 h 6717736"/>
              <a:gd name="connsiteX427" fmla="*/ 1457942 w 7371202"/>
              <a:gd name="connsiteY427" fmla="*/ 3788898 h 6717736"/>
              <a:gd name="connsiteX428" fmla="*/ 1446910 w 7371202"/>
              <a:gd name="connsiteY428" fmla="*/ 3780237 h 6717736"/>
              <a:gd name="connsiteX429" fmla="*/ 1455581 w 7371202"/>
              <a:gd name="connsiteY429" fmla="*/ 3769188 h 6717736"/>
              <a:gd name="connsiteX430" fmla="*/ 1459284 w 7371202"/>
              <a:gd name="connsiteY430" fmla="*/ 3766739 h 6717736"/>
              <a:gd name="connsiteX431" fmla="*/ 1475092 w 7371202"/>
              <a:gd name="connsiteY431" fmla="*/ 3755225 h 6717736"/>
              <a:gd name="connsiteX432" fmla="*/ 1450509 w 7371202"/>
              <a:gd name="connsiteY432" fmla="*/ 3750206 h 6717736"/>
              <a:gd name="connsiteX433" fmla="*/ 1440390 w 7371202"/>
              <a:gd name="connsiteY433" fmla="*/ 3755831 h 6717736"/>
              <a:gd name="connsiteX434" fmla="*/ 1426112 w 7371202"/>
              <a:gd name="connsiteY434" fmla="*/ 3756760 h 6717736"/>
              <a:gd name="connsiteX435" fmla="*/ 1428636 w 7371202"/>
              <a:gd name="connsiteY435" fmla="*/ 3744457 h 6717736"/>
              <a:gd name="connsiteX436" fmla="*/ 1425395 w 7371202"/>
              <a:gd name="connsiteY436" fmla="*/ 3722453 h 6717736"/>
              <a:gd name="connsiteX437" fmla="*/ 1419992 w 7371202"/>
              <a:gd name="connsiteY437" fmla="*/ 3722086 h 6717736"/>
              <a:gd name="connsiteX438" fmla="*/ 1388043 w 7371202"/>
              <a:gd name="connsiteY438" fmla="*/ 3718916 h 6717736"/>
              <a:gd name="connsiteX439" fmla="*/ 1377365 w 7371202"/>
              <a:gd name="connsiteY439" fmla="*/ 3715364 h 6717736"/>
              <a:gd name="connsiteX440" fmla="*/ 1348678 w 7371202"/>
              <a:gd name="connsiteY440" fmla="*/ 3718146 h 6717736"/>
              <a:gd name="connsiteX441" fmla="*/ 1256626 w 7371202"/>
              <a:gd name="connsiteY441" fmla="*/ 3695245 h 6717736"/>
              <a:gd name="connsiteX442" fmla="*/ 1247711 w 7371202"/>
              <a:gd name="connsiteY442" fmla="*/ 3690645 h 6717736"/>
              <a:gd name="connsiteX443" fmla="*/ 1237345 w 7371202"/>
              <a:gd name="connsiteY443" fmla="*/ 3688880 h 6717736"/>
              <a:gd name="connsiteX444" fmla="*/ 1206569 w 7371202"/>
              <a:gd name="connsiteY444" fmla="*/ 3675248 h 6717736"/>
              <a:gd name="connsiteX445" fmla="*/ 1198149 w 7371202"/>
              <a:gd name="connsiteY445" fmla="*/ 3664136 h 6717736"/>
              <a:gd name="connsiteX446" fmla="*/ 1173918 w 7371202"/>
              <a:gd name="connsiteY446" fmla="*/ 3650146 h 6717736"/>
              <a:gd name="connsiteX447" fmla="*/ 1107306 w 7371202"/>
              <a:gd name="connsiteY447" fmla="*/ 3634622 h 6717736"/>
              <a:gd name="connsiteX448" fmla="*/ 1062380 w 7371202"/>
              <a:gd name="connsiteY448" fmla="*/ 3613271 h 6717736"/>
              <a:gd name="connsiteX449" fmla="*/ 1064371 w 7371202"/>
              <a:gd name="connsiteY449" fmla="*/ 3588567 h 6717736"/>
              <a:gd name="connsiteX450" fmla="*/ 1063450 w 7371202"/>
              <a:gd name="connsiteY450" fmla="*/ 3586532 h 6717736"/>
              <a:gd name="connsiteX451" fmla="*/ 1062522 w 7371202"/>
              <a:gd name="connsiteY451" fmla="*/ 3571714 h 6717736"/>
              <a:gd name="connsiteX452" fmla="*/ 1023992 w 7371202"/>
              <a:gd name="connsiteY452" fmla="*/ 3539284 h 6717736"/>
              <a:gd name="connsiteX453" fmla="*/ 962414 w 7371202"/>
              <a:gd name="connsiteY453" fmla="*/ 3519009 h 6717736"/>
              <a:gd name="connsiteX454" fmla="*/ 1015636 w 7371202"/>
              <a:gd name="connsiteY454" fmla="*/ 3514091 h 6717736"/>
              <a:gd name="connsiteX455" fmla="*/ 1070216 w 7371202"/>
              <a:gd name="connsiteY455" fmla="*/ 3522689 h 6717736"/>
              <a:gd name="connsiteX456" fmla="*/ 1077063 w 7371202"/>
              <a:gd name="connsiteY456" fmla="*/ 3490996 h 6717736"/>
              <a:gd name="connsiteX457" fmla="*/ 1076192 w 7371202"/>
              <a:gd name="connsiteY457" fmla="*/ 3472672 h 6717736"/>
              <a:gd name="connsiteX458" fmla="*/ 1023921 w 7371202"/>
              <a:gd name="connsiteY458" fmla="*/ 3432308 h 6717736"/>
              <a:gd name="connsiteX459" fmla="*/ 986517 w 7371202"/>
              <a:gd name="connsiteY459" fmla="*/ 3433627 h 6717736"/>
              <a:gd name="connsiteX460" fmla="*/ 974005 w 7371202"/>
              <a:gd name="connsiteY460" fmla="*/ 3431498 h 6717736"/>
              <a:gd name="connsiteX461" fmla="*/ 946781 w 7371202"/>
              <a:gd name="connsiteY461" fmla="*/ 3431055 h 6717736"/>
              <a:gd name="connsiteX462" fmla="*/ 940653 w 7371202"/>
              <a:gd name="connsiteY462" fmla="*/ 3437701 h 6717736"/>
              <a:gd name="connsiteX463" fmla="*/ 936323 w 7371202"/>
              <a:gd name="connsiteY463" fmla="*/ 3381734 h 6717736"/>
              <a:gd name="connsiteX464" fmla="*/ 930427 w 7371202"/>
              <a:gd name="connsiteY464" fmla="*/ 3368146 h 6717736"/>
              <a:gd name="connsiteX465" fmla="*/ 905662 w 7371202"/>
              <a:gd name="connsiteY465" fmla="*/ 3379308 h 6717736"/>
              <a:gd name="connsiteX466" fmla="*/ 896610 w 7371202"/>
              <a:gd name="connsiteY466" fmla="*/ 3414819 h 6717736"/>
              <a:gd name="connsiteX467" fmla="*/ 880434 w 7371202"/>
              <a:gd name="connsiteY467" fmla="*/ 3430939 h 6717736"/>
              <a:gd name="connsiteX468" fmla="*/ 767222 w 7371202"/>
              <a:gd name="connsiteY468" fmla="*/ 3408861 h 6717736"/>
              <a:gd name="connsiteX469" fmla="*/ 739358 w 7371202"/>
              <a:gd name="connsiteY469" fmla="*/ 3369858 h 6717736"/>
              <a:gd name="connsiteX470" fmla="*/ 704135 w 7371202"/>
              <a:gd name="connsiteY470" fmla="*/ 3331700 h 6717736"/>
              <a:gd name="connsiteX471" fmla="*/ 692495 w 7371202"/>
              <a:gd name="connsiteY471" fmla="*/ 3347894 h 6717736"/>
              <a:gd name="connsiteX472" fmla="*/ 705133 w 7371202"/>
              <a:gd name="connsiteY472" fmla="*/ 3357738 h 6717736"/>
              <a:gd name="connsiteX473" fmla="*/ 726847 w 7371202"/>
              <a:gd name="connsiteY473" fmla="*/ 3367727 h 6717736"/>
              <a:gd name="connsiteX474" fmla="*/ 716438 w 7371202"/>
              <a:gd name="connsiteY474" fmla="*/ 3389725 h 6717736"/>
              <a:gd name="connsiteX475" fmla="*/ 690314 w 7371202"/>
              <a:gd name="connsiteY475" fmla="*/ 3387373 h 6717736"/>
              <a:gd name="connsiteX476" fmla="*/ 667138 w 7371202"/>
              <a:gd name="connsiteY476" fmla="*/ 3391814 h 6717736"/>
              <a:gd name="connsiteX477" fmla="*/ 661626 w 7371202"/>
              <a:gd name="connsiteY477" fmla="*/ 3401362 h 6717736"/>
              <a:gd name="connsiteX478" fmla="*/ 649858 w 7371202"/>
              <a:gd name="connsiteY478" fmla="*/ 3409844 h 6717736"/>
              <a:gd name="connsiteX479" fmla="*/ 642860 w 7371202"/>
              <a:gd name="connsiteY479" fmla="*/ 3398166 h 6717736"/>
              <a:gd name="connsiteX480" fmla="*/ 610329 w 7371202"/>
              <a:gd name="connsiteY480" fmla="*/ 3351378 h 6717736"/>
              <a:gd name="connsiteX481" fmla="*/ 590589 w 7371202"/>
              <a:gd name="connsiteY481" fmla="*/ 3357803 h 6717736"/>
              <a:gd name="connsiteX482" fmla="*/ 577359 w 7371202"/>
              <a:gd name="connsiteY482" fmla="*/ 3380718 h 6717736"/>
              <a:gd name="connsiteX483" fmla="*/ 540570 w 7371202"/>
              <a:gd name="connsiteY483" fmla="*/ 3384939 h 6717736"/>
              <a:gd name="connsiteX484" fmla="*/ 510269 w 7371202"/>
              <a:gd name="connsiteY484" fmla="*/ 3369989 h 6717736"/>
              <a:gd name="connsiteX485" fmla="*/ 486814 w 7371202"/>
              <a:gd name="connsiteY485" fmla="*/ 3323349 h 6717736"/>
              <a:gd name="connsiteX486" fmla="*/ 490098 w 7371202"/>
              <a:gd name="connsiteY486" fmla="*/ 3281961 h 6717736"/>
              <a:gd name="connsiteX487" fmla="*/ 502121 w 7371202"/>
              <a:gd name="connsiteY487" fmla="*/ 3288903 h 6717736"/>
              <a:gd name="connsiteX488" fmla="*/ 573493 w 7371202"/>
              <a:gd name="connsiteY488" fmla="*/ 3284280 h 6717736"/>
              <a:gd name="connsiteX489" fmla="*/ 604028 w 7371202"/>
              <a:gd name="connsiteY489" fmla="*/ 3278995 h 6717736"/>
              <a:gd name="connsiteX490" fmla="*/ 719442 w 7371202"/>
              <a:gd name="connsiteY490" fmla="*/ 3297254 h 6717736"/>
              <a:gd name="connsiteX491" fmla="*/ 866006 w 7371202"/>
              <a:gd name="connsiteY491" fmla="*/ 3313129 h 6717736"/>
              <a:gd name="connsiteX492" fmla="*/ 949274 w 7371202"/>
              <a:gd name="connsiteY492" fmla="*/ 3307737 h 6717736"/>
              <a:gd name="connsiteX493" fmla="*/ 1001034 w 7371202"/>
              <a:gd name="connsiteY493" fmla="*/ 3317251 h 6717736"/>
              <a:gd name="connsiteX494" fmla="*/ 1063204 w 7371202"/>
              <a:gd name="connsiteY494" fmla="*/ 3304770 h 6717736"/>
              <a:gd name="connsiteX495" fmla="*/ 1115346 w 7371202"/>
              <a:gd name="connsiteY495" fmla="*/ 3337421 h 6717736"/>
              <a:gd name="connsiteX496" fmla="*/ 1189307 w 7371202"/>
              <a:gd name="connsiteY496" fmla="*/ 3352116 h 6717736"/>
              <a:gd name="connsiteX497" fmla="*/ 1265346 w 7371202"/>
              <a:gd name="connsiteY497" fmla="*/ 3355279 h 6717736"/>
              <a:gd name="connsiteX498" fmla="*/ 1307415 w 7371202"/>
              <a:gd name="connsiteY498" fmla="*/ 3361745 h 6717736"/>
              <a:gd name="connsiteX499" fmla="*/ 1361508 w 7371202"/>
              <a:gd name="connsiteY499" fmla="*/ 3375154 h 6717736"/>
              <a:gd name="connsiteX500" fmla="*/ 1539963 w 7371202"/>
              <a:gd name="connsiteY500" fmla="*/ 3399257 h 6717736"/>
              <a:gd name="connsiteX501" fmla="*/ 1651815 w 7371202"/>
              <a:gd name="connsiteY501" fmla="*/ 3407821 h 6717736"/>
              <a:gd name="connsiteX502" fmla="*/ 1675711 w 7371202"/>
              <a:gd name="connsiteY502" fmla="*/ 3378333 h 6717736"/>
              <a:gd name="connsiteX503" fmla="*/ 1683428 w 7371202"/>
              <a:gd name="connsiteY503" fmla="*/ 3364967 h 6717736"/>
              <a:gd name="connsiteX504" fmla="*/ 1704758 w 7371202"/>
              <a:gd name="connsiteY504" fmla="*/ 3351821 h 6717736"/>
              <a:gd name="connsiteX505" fmla="*/ 1754081 w 7371202"/>
              <a:gd name="connsiteY505" fmla="*/ 3385390 h 6717736"/>
              <a:gd name="connsiteX506" fmla="*/ 1754824 w 7371202"/>
              <a:gd name="connsiteY506" fmla="*/ 3396002 h 6717736"/>
              <a:gd name="connsiteX507" fmla="*/ 1789384 w 7371202"/>
              <a:gd name="connsiteY507" fmla="*/ 3359943 h 6717736"/>
              <a:gd name="connsiteX508" fmla="*/ 1792716 w 7371202"/>
              <a:gd name="connsiteY508" fmla="*/ 3389873 h 6717736"/>
              <a:gd name="connsiteX509" fmla="*/ 1841911 w 7371202"/>
              <a:gd name="connsiteY509" fmla="*/ 3415729 h 6717736"/>
              <a:gd name="connsiteX510" fmla="*/ 1884085 w 7371202"/>
              <a:gd name="connsiteY510" fmla="*/ 3394248 h 6717736"/>
              <a:gd name="connsiteX511" fmla="*/ 1938664 w 7371202"/>
              <a:gd name="connsiteY511" fmla="*/ 3402846 h 6717736"/>
              <a:gd name="connsiteX512" fmla="*/ 1971171 w 7371202"/>
              <a:gd name="connsiteY512" fmla="*/ 3413975 h 6717736"/>
              <a:gd name="connsiteX513" fmla="*/ 2003933 w 7371202"/>
              <a:gd name="connsiteY513" fmla="*/ 3440529 h 6717736"/>
              <a:gd name="connsiteX514" fmla="*/ 2033237 w 7371202"/>
              <a:gd name="connsiteY514" fmla="*/ 3429440 h 6717736"/>
              <a:gd name="connsiteX515" fmla="*/ 2053488 w 7371202"/>
              <a:gd name="connsiteY515" fmla="*/ 3453863 h 6717736"/>
              <a:gd name="connsiteX516" fmla="*/ 2081457 w 7371202"/>
              <a:gd name="connsiteY516" fmla="*/ 3464918 h 6717736"/>
              <a:gd name="connsiteX517" fmla="*/ 2147422 w 7371202"/>
              <a:gd name="connsiteY517" fmla="*/ 3441898 h 6717736"/>
              <a:gd name="connsiteX518" fmla="*/ 2166931 w 7371202"/>
              <a:gd name="connsiteY518" fmla="*/ 3455707 h 6717736"/>
              <a:gd name="connsiteX519" fmla="*/ 2195155 w 7371202"/>
              <a:gd name="connsiteY519" fmla="*/ 3482187 h 6717736"/>
              <a:gd name="connsiteX520" fmla="*/ 2241147 w 7371202"/>
              <a:gd name="connsiteY520" fmla="*/ 3485826 h 6717736"/>
              <a:gd name="connsiteX521" fmla="*/ 2260145 w 7371202"/>
              <a:gd name="connsiteY521" fmla="*/ 3468788 h 6717736"/>
              <a:gd name="connsiteX522" fmla="*/ 2259697 w 7371202"/>
              <a:gd name="connsiteY522" fmla="*/ 3466681 h 6717736"/>
              <a:gd name="connsiteX523" fmla="*/ 2253352 w 7371202"/>
              <a:gd name="connsiteY523" fmla="*/ 3463409 h 6717736"/>
              <a:gd name="connsiteX524" fmla="*/ 2244428 w 7371202"/>
              <a:gd name="connsiteY524" fmla="*/ 3464090 h 6717736"/>
              <a:gd name="connsiteX525" fmla="*/ 2237203 w 7371202"/>
              <a:gd name="connsiteY525" fmla="*/ 3457453 h 6717736"/>
              <a:gd name="connsiteX526" fmla="*/ 2235497 w 7371202"/>
              <a:gd name="connsiteY526" fmla="*/ 3447349 h 6717736"/>
              <a:gd name="connsiteX527" fmla="*/ 2232265 w 7371202"/>
              <a:gd name="connsiteY527" fmla="*/ 3443851 h 6717736"/>
              <a:gd name="connsiteX528" fmla="*/ 2228591 w 7371202"/>
              <a:gd name="connsiteY528" fmla="*/ 3421950 h 6717736"/>
              <a:gd name="connsiteX529" fmla="*/ 2208249 w 7371202"/>
              <a:gd name="connsiteY529" fmla="*/ 3405617 h 6717736"/>
              <a:gd name="connsiteX530" fmla="*/ 2167402 w 7371202"/>
              <a:gd name="connsiteY530" fmla="*/ 3404968 h 6717736"/>
              <a:gd name="connsiteX531" fmla="*/ 2130688 w 7371202"/>
              <a:gd name="connsiteY531" fmla="*/ 3365425 h 6717736"/>
              <a:gd name="connsiteX532" fmla="*/ 2127148 w 7371202"/>
              <a:gd name="connsiteY532" fmla="*/ 3335859 h 6717736"/>
              <a:gd name="connsiteX533" fmla="*/ 2118829 w 7371202"/>
              <a:gd name="connsiteY533" fmla="*/ 3326468 h 6717736"/>
              <a:gd name="connsiteX534" fmla="*/ 2111877 w 7371202"/>
              <a:gd name="connsiteY534" fmla="*/ 3338509 h 6717736"/>
              <a:gd name="connsiteX535" fmla="*/ 2112064 w 7371202"/>
              <a:gd name="connsiteY535" fmla="*/ 3350085 h 6717736"/>
              <a:gd name="connsiteX536" fmla="*/ 2098430 w 7371202"/>
              <a:gd name="connsiteY536" fmla="*/ 3369735 h 6717736"/>
              <a:gd name="connsiteX537" fmla="*/ 2077362 w 7371202"/>
              <a:gd name="connsiteY537" fmla="*/ 3350690 h 6717736"/>
              <a:gd name="connsiteX538" fmla="*/ 2079699 w 7371202"/>
              <a:gd name="connsiteY538" fmla="*/ 3326811 h 6717736"/>
              <a:gd name="connsiteX539" fmla="*/ 2060349 w 7371202"/>
              <a:gd name="connsiteY539" fmla="*/ 3308760 h 6717736"/>
              <a:gd name="connsiteX540" fmla="*/ 2049693 w 7371202"/>
              <a:gd name="connsiteY540" fmla="*/ 3323248 h 6717736"/>
              <a:gd name="connsiteX541" fmla="*/ 2046714 w 7371202"/>
              <a:gd name="connsiteY541" fmla="*/ 3328409 h 6717736"/>
              <a:gd name="connsiteX542" fmla="*/ 1992499 w 7371202"/>
              <a:gd name="connsiteY542" fmla="*/ 3342979 h 6717736"/>
              <a:gd name="connsiteX543" fmla="*/ 1919066 w 7371202"/>
              <a:gd name="connsiteY543" fmla="*/ 3300581 h 6717736"/>
              <a:gd name="connsiteX544" fmla="*/ 1908138 w 7371202"/>
              <a:gd name="connsiteY544" fmla="*/ 3298417 h 6717736"/>
              <a:gd name="connsiteX545" fmla="*/ 1877014 w 7371202"/>
              <a:gd name="connsiteY545" fmla="*/ 3275595 h 6717736"/>
              <a:gd name="connsiteX546" fmla="*/ 1873487 w 7371202"/>
              <a:gd name="connsiteY546" fmla="*/ 3271222 h 6717736"/>
              <a:gd name="connsiteX547" fmla="*/ 1873261 w 7371202"/>
              <a:gd name="connsiteY547" fmla="*/ 3271841 h 6717736"/>
              <a:gd name="connsiteX548" fmla="*/ 1857534 w 7371202"/>
              <a:gd name="connsiteY548" fmla="*/ 3267348 h 6717736"/>
              <a:gd name="connsiteX549" fmla="*/ 1849138 w 7371202"/>
              <a:gd name="connsiteY549" fmla="*/ 3242720 h 6717736"/>
              <a:gd name="connsiteX550" fmla="*/ 1849208 w 7371202"/>
              <a:gd name="connsiteY550" fmla="*/ 3241622 h 6717736"/>
              <a:gd name="connsiteX551" fmla="*/ 1838495 w 7371202"/>
              <a:gd name="connsiteY551" fmla="*/ 3235214 h 6717736"/>
              <a:gd name="connsiteX552" fmla="*/ 1824385 w 7371202"/>
              <a:gd name="connsiteY552" fmla="*/ 3247754 h 6717736"/>
              <a:gd name="connsiteX553" fmla="*/ 1818872 w 7371202"/>
              <a:gd name="connsiteY553" fmla="*/ 3257302 h 6717736"/>
              <a:gd name="connsiteX554" fmla="*/ 1788338 w 7371202"/>
              <a:gd name="connsiteY554" fmla="*/ 3262588 h 6717736"/>
              <a:gd name="connsiteX555" fmla="*/ 1766138 w 7371202"/>
              <a:gd name="connsiteY555" fmla="*/ 3257409 h 6717736"/>
              <a:gd name="connsiteX556" fmla="*/ 1733248 w 7371202"/>
              <a:gd name="connsiteY556" fmla="*/ 3223143 h 6717736"/>
              <a:gd name="connsiteX557" fmla="*/ 1709920 w 7371202"/>
              <a:gd name="connsiteY557" fmla="*/ 3184214 h 6717736"/>
              <a:gd name="connsiteX558" fmla="*/ 1656211 w 7371202"/>
              <a:gd name="connsiteY558" fmla="*/ 3193942 h 6717736"/>
              <a:gd name="connsiteX559" fmla="*/ 1613550 w 7371202"/>
              <a:gd name="connsiteY559" fmla="*/ 3220234 h 6717736"/>
              <a:gd name="connsiteX560" fmla="*/ 1547562 w 7371202"/>
              <a:gd name="connsiteY560" fmla="*/ 3207597 h 6717736"/>
              <a:gd name="connsiteX561" fmla="*/ 1526463 w 7371202"/>
              <a:gd name="connsiteY561" fmla="*/ 3200507 h 6717736"/>
              <a:gd name="connsiteX562" fmla="*/ 1485137 w 7371202"/>
              <a:gd name="connsiteY562" fmla="*/ 3204654 h 6717736"/>
              <a:gd name="connsiteX563" fmla="*/ 1453861 w 7371202"/>
              <a:gd name="connsiteY563" fmla="*/ 3199327 h 6717736"/>
              <a:gd name="connsiteX564" fmla="*/ 1438042 w 7371202"/>
              <a:gd name="connsiteY564" fmla="*/ 3202925 h 6717736"/>
              <a:gd name="connsiteX565" fmla="*/ 1445655 w 7371202"/>
              <a:gd name="connsiteY565" fmla="*/ 3217505 h 6717736"/>
              <a:gd name="connsiteX566" fmla="*/ 1455114 w 7371202"/>
              <a:gd name="connsiteY566" fmla="*/ 3240788 h 6717736"/>
              <a:gd name="connsiteX567" fmla="*/ 1443347 w 7371202"/>
              <a:gd name="connsiteY567" fmla="*/ 3249271 h 6717736"/>
              <a:gd name="connsiteX568" fmla="*/ 1419300 w 7371202"/>
              <a:gd name="connsiteY568" fmla="*/ 3235388 h 6717736"/>
              <a:gd name="connsiteX569" fmla="*/ 1418686 w 7371202"/>
              <a:gd name="connsiteY569" fmla="*/ 3232486 h 6717736"/>
              <a:gd name="connsiteX570" fmla="*/ 1345189 w 7371202"/>
              <a:gd name="connsiteY570" fmla="*/ 3177322 h 6717736"/>
              <a:gd name="connsiteX571" fmla="*/ 1319680 w 7371202"/>
              <a:gd name="connsiteY571" fmla="*/ 3177871 h 6717736"/>
              <a:gd name="connsiteX572" fmla="*/ 1269717 w 7371202"/>
              <a:gd name="connsiteY572" fmla="*/ 3105742 h 6717736"/>
              <a:gd name="connsiteX573" fmla="*/ 1268232 w 7371202"/>
              <a:gd name="connsiteY573" fmla="*/ 3084516 h 6717736"/>
              <a:gd name="connsiteX574" fmla="*/ 1245056 w 7371202"/>
              <a:gd name="connsiteY574" fmla="*/ 3088958 h 6717736"/>
              <a:gd name="connsiteX575" fmla="*/ 1217111 w 7371202"/>
              <a:gd name="connsiteY575" fmla="*/ 3113561 h 6717736"/>
              <a:gd name="connsiteX576" fmla="*/ 1214650 w 7371202"/>
              <a:gd name="connsiteY576" fmla="*/ 3101956 h 6717736"/>
              <a:gd name="connsiteX577" fmla="*/ 1205192 w 7371202"/>
              <a:gd name="connsiteY577" fmla="*/ 3078672 h 6717736"/>
              <a:gd name="connsiteX578" fmla="*/ 1176631 w 7371202"/>
              <a:gd name="connsiteY578" fmla="*/ 3100374 h 6717736"/>
              <a:gd name="connsiteX579" fmla="*/ 1154814 w 7371202"/>
              <a:gd name="connsiteY579" fmla="*/ 3118331 h 6717736"/>
              <a:gd name="connsiteX580" fmla="*/ 1124152 w 7371202"/>
              <a:gd name="connsiteY580" fmla="*/ 3115904 h 6717736"/>
              <a:gd name="connsiteX581" fmla="*/ 1102822 w 7371202"/>
              <a:gd name="connsiteY581" fmla="*/ 3129050 h 6717736"/>
              <a:gd name="connsiteX582" fmla="*/ 1089951 w 7371202"/>
              <a:gd name="connsiteY582" fmla="*/ 3139442 h 6717736"/>
              <a:gd name="connsiteX583" fmla="*/ 1085158 w 7371202"/>
              <a:gd name="connsiteY583" fmla="*/ 3123944 h 6717736"/>
              <a:gd name="connsiteX584" fmla="*/ 1071290 w 7371202"/>
              <a:gd name="connsiteY584" fmla="*/ 3108299 h 6717736"/>
              <a:gd name="connsiteX585" fmla="*/ 906471 w 7371202"/>
              <a:gd name="connsiteY585" fmla="*/ 3120076 h 6717736"/>
              <a:gd name="connsiteX586" fmla="*/ 852633 w 7371202"/>
              <a:gd name="connsiteY586" fmla="*/ 3122093 h 6717736"/>
              <a:gd name="connsiteX587" fmla="*/ 797439 w 7371202"/>
              <a:gd name="connsiteY587" fmla="*/ 3110594 h 6717736"/>
              <a:gd name="connsiteX588" fmla="*/ 750832 w 7371202"/>
              <a:gd name="connsiteY588" fmla="*/ 3104054 h 6717736"/>
              <a:gd name="connsiteX589" fmla="*/ 813210 w 7371202"/>
              <a:gd name="connsiteY589" fmla="*/ 3035679 h 6717736"/>
              <a:gd name="connsiteX590" fmla="*/ 836977 w 7371202"/>
              <a:gd name="connsiteY590" fmla="*/ 2998480 h 6717736"/>
              <a:gd name="connsiteX591" fmla="*/ 844566 w 7371202"/>
              <a:gd name="connsiteY591" fmla="*/ 2977400 h 6717736"/>
              <a:gd name="connsiteX592" fmla="*/ 832160 w 7371202"/>
              <a:gd name="connsiteY592" fmla="*/ 2947322 h 6717736"/>
              <a:gd name="connsiteX593" fmla="*/ 776118 w 7371202"/>
              <a:gd name="connsiteY593" fmla="*/ 2953158 h 6717736"/>
              <a:gd name="connsiteX594" fmla="*/ 731843 w 7371202"/>
              <a:gd name="connsiteY594" fmla="*/ 2950511 h 6717736"/>
              <a:gd name="connsiteX595" fmla="*/ 722641 w 7371202"/>
              <a:gd name="connsiteY595" fmla="*/ 2942651 h 6717736"/>
              <a:gd name="connsiteX596" fmla="*/ 689287 w 7371202"/>
              <a:gd name="connsiteY596" fmla="*/ 2948855 h 6717736"/>
              <a:gd name="connsiteX597" fmla="*/ 671136 w 7371202"/>
              <a:gd name="connsiteY597" fmla="*/ 2948560 h 6717736"/>
              <a:gd name="connsiteX598" fmla="*/ 638374 w 7371202"/>
              <a:gd name="connsiteY598" fmla="*/ 2922007 h 6717736"/>
              <a:gd name="connsiteX599" fmla="*/ 597431 w 7371202"/>
              <a:gd name="connsiteY599" fmla="*/ 2949289 h 6717736"/>
              <a:gd name="connsiteX600" fmla="*/ 562615 w 7371202"/>
              <a:gd name="connsiteY600" fmla="*/ 2969926 h 6717736"/>
              <a:gd name="connsiteX601" fmla="*/ 525338 w 7371202"/>
              <a:gd name="connsiteY601" fmla="*/ 2978957 h 6717736"/>
              <a:gd name="connsiteX602" fmla="*/ 518468 w 7371202"/>
              <a:gd name="connsiteY602" fmla="*/ 2974990 h 6717736"/>
              <a:gd name="connsiteX603" fmla="*/ 523470 w 7371202"/>
              <a:gd name="connsiteY603" fmla="*/ 2934595 h 6717736"/>
              <a:gd name="connsiteX604" fmla="*/ 519500 w 7371202"/>
              <a:gd name="connsiteY604" fmla="*/ 2866105 h 6717736"/>
              <a:gd name="connsiteX605" fmla="*/ 514962 w 7371202"/>
              <a:gd name="connsiteY605" fmla="*/ 2866031 h 6717736"/>
              <a:gd name="connsiteX606" fmla="*/ 459152 w 7371202"/>
              <a:gd name="connsiteY606" fmla="*/ 2851632 h 6717736"/>
              <a:gd name="connsiteX607" fmla="*/ 402135 w 7371202"/>
              <a:gd name="connsiteY607" fmla="*/ 2867089 h 6717736"/>
              <a:gd name="connsiteX608" fmla="*/ 408726 w 7371202"/>
              <a:gd name="connsiteY608" fmla="*/ 2819973 h 6717736"/>
              <a:gd name="connsiteX609" fmla="*/ 398397 w 7371202"/>
              <a:gd name="connsiteY609" fmla="*/ 2778364 h 6717736"/>
              <a:gd name="connsiteX610" fmla="*/ 268905 w 7371202"/>
              <a:gd name="connsiteY610" fmla="*/ 2800353 h 6717736"/>
              <a:gd name="connsiteX611" fmla="*/ 229911 w 7371202"/>
              <a:gd name="connsiteY611" fmla="*/ 2808392 h 6717736"/>
              <a:gd name="connsiteX612" fmla="*/ 210635 w 7371202"/>
              <a:gd name="connsiteY612" fmla="*/ 2774347 h 6717736"/>
              <a:gd name="connsiteX613" fmla="*/ 176131 w 7371202"/>
              <a:gd name="connsiteY613" fmla="*/ 2711144 h 6717736"/>
              <a:gd name="connsiteX614" fmla="*/ 156134 w 7371202"/>
              <a:gd name="connsiteY614" fmla="*/ 2702145 h 6717736"/>
              <a:gd name="connsiteX615" fmla="*/ 153802 w 7371202"/>
              <a:gd name="connsiteY615" fmla="*/ 2698252 h 6717736"/>
              <a:gd name="connsiteX616" fmla="*/ 153314 w 7371202"/>
              <a:gd name="connsiteY616" fmla="*/ 2703064 h 6717736"/>
              <a:gd name="connsiteX617" fmla="*/ 145725 w 7371202"/>
              <a:gd name="connsiteY617" fmla="*/ 2724142 h 6717736"/>
              <a:gd name="connsiteX618" fmla="*/ 84426 w 7371202"/>
              <a:gd name="connsiteY618" fmla="*/ 2754949 h 6717736"/>
              <a:gd name="connsiteX619" fmla="*/ 50921 w 7371202"/>
              <a:gd name="connsiteY619" fmla="*/ 2717782 h 6717736"/>
              <a:gd name="connsiteX620" fmla="*/ 20004 w 7371202"/>
              <a:gd name="connsiteY620" fmla="*/ 2699933 h 6717736"/>
              <a:gd name="connsiteX621" fmla="*/ 8 w 7371202"/>
              <a:gd name="connsiteY621" fmla="*/ 2690934 h 6717736"/>
              <a:gd name="connsiteX622" fmla="*/ 18877 w 7371202"/>
              <a:gd name="connsiteY622" fmla="*/ 2666185 h 6717736"/>
              <a:gd name="connsiteX623" fmla="*/ 146884 w 7371202"/>
              <a:gd name="connsiteY623" fmla="*/ 2622968 h 6717736"/>
              <a:gd name="connsiteX624" fmla="*/ 174958 w 7371202"/>
              <a:gd name="connsiteY624" fmla="*/ 2606077 h 6717736"/>
              <a:gd name="connsiteX625" fmla="*/ 242256 w 7371202"/>
              <a:gd name="connsiteY625" fmla="*/ 2560912 h 6717736"/>
              <a:gd name="connsiteX626" fmla="*/ 306990 w 7371202"/>
              <a:gd name="connsiteY626" fmla="*/ 2532089 h 6717736"/>
              <a:gd name="connsiteX627" fmla="*/ 330421 w 7371202"/>
              <a:gd name="connsiteY627" fmla="*/ 2543070 h 6717736"/>
              <a:gd name="connsiteX628" fmla="*/ 334600 w 7371202"/>
              <a:gd name="connsiteY628" fmla="*/ 2555667 h 6717736"/>
              <a:gd name="connsiteX629" fmla="*/ 343420 w 7371202"/>
              <a:gd name="connsiteY629" fmla="*/ 2540391 h 6717736"/>
              <a:gd name="connsiteX630" fmla="*/ 390130 w 7371202"/>
              <a:gd name="connsiteY630" fmla="*/ 2518984 h 6717736"/>
              <a:gd name="connsiteX631" fmla="*/ 392232 w 7371202"/>
              <a:gd name="connsiteY631" fmla="*/ 2543112 h 6717736"/>
              <a:gd name="connsiteX632" fmla="*/ 390282 w 7371202"/>
              <a:gd name="connsiteY632" fmla="*/ 2562354 h 6717736"/>
              <a:gd name="connsiteX633" fmla="*/ 413945 w 7371202"/>
              <a:gd name="connsiteY633" fmla="*/ 2553102 h 6717736"/>
              <a:gd name="connsiteX634" fmla="*/ 417740 w 7371202"/>
              <a:gd name="connsiteY634" fmla="*/ 2542563 h 6717736"/>
              <a:gd name="connsiteX635" fmla="*/ 452555 w 7371202"/>
              <a:gd name="connsiteY635" fmla="*/ 2521927 h 6717736"/>
              <a:gd name="connsiteX636" fmla="*/ 507135 w 7371202"/>
              <a:gd name="connsiteY636" fmla="*/ 2530524 h 6717736"/>
              <a:gd name="connsiteX637" fmla="*/ 547719 w 7371202"/>
              <a:gd name="connsiteY637" fmla="*/ 2515763 h 6717736"/>
              <a:gd name="connsiteX638" fmla="*/ 565870 w 7371202"/>
              <a:gd name="connsiteY638" fmla="*/ 2516058 h 6717736"/>
              <a:gd name="connsiteX639" fmla="*/ 599120 w 7371202"/>
              <a:gd name="connsiteY639" fmla="*/ 2537801 h 6717736"/>
              <a:gd name="connsiteX640" fmla="*/ 707561 w 7371202"/>
              <a:gd name="connsiteY640" fmla="*/ 2580040 h 6717736"/>
              <a:gd name="connsiteX641" fmla="*/ 765679 w 7371202"/>
              <a:gd name="connsiteY641" fmla="*/ 2562675 h 6717736"/>
              <a:gd name="connsiteX642" fmla="*/ 763091 w 7371202"/>
              <a:gd name="connsiteY642" fmla="*/ 2543359 h 6717736"/>
              <a:gd name="connsiteX643" fmla="*/ 719768 w 7371202"/>
              <a:gd name="connsiteY643" fmla="*/ 2495430 h 6717736"/>
              <a:gd name="connsiteX644" fmla="*/ 708848 w 7371202"/>
              <a:gd name="connsiteY644" fmla="*/ 2486579 h 6717736"/>
              <a:gd name="connsiteX645" fmla="*/ 718282 w 7371202"/>
              <a:gd name="connsiteY645" fmla="*/ 2474204 h 6717736"/>
              <a:gd name="connsiteX646" fmla="*/ 722205 w 7371202"/>
              <a:gd name="connsiteY646" fmla="*/ 2471376 h 6717736"/>
              <a:gd name="connsiteX647" fmla="*/ 738998 w 7371202"/>
              <a:gd name="connsiteY647" fmla="*/ 2458157 h 6717736"/>
              <a:gd name="connsiteX648" fmla="*/ 713977 w 7371202"/>
              <a:gd name="connsiteY648" fmla="*/ 2453895 h 6717736"/>
              <a:gd name="connsiteX649" fmla="*/ 703311 w 7371202"/>
              <a:gd name="connsiteY649" fmla="*/ 2460469 h 6717736"/>
              <a:gd name="connsiteX650" fmla="*/ 688596 w 7371202"/>
              <a:gd name="connsiteY650" fmla="*/ 2462156 h 6717736"/>
              <a:gd name="connsiteX651" fmla="*/ 691776 w 7371202"/>
              <a:gd name="connsiteY651" fmla="*/ 2448717 h 6717736"/>
              <a:gd name="connsiteX652" fmla="*/ 662321 w 7371202"/>
              <a:gd name="connsiteY652" fmla="*/ 2416434 h 6717736"/>
              <a:gd name="connsiteX653" fmla="*/ 474047 w 7371202"/>
              <a:gd name="connsiteY653" fmla="*/ 2381569 h 6717736"/>
              <a:gd name="connsiteX654" fmla="*/ 434543 w 7371202"/>
              <a:gd name="connsiteY654" fmla="*/ 2358761 h 6717736"/>
              <a:gd name="connsiteX655" fmla="*/ 366836 w 7371202"/>
              <a:gd name="connsiteY655" fmla="*/ 2345132 h 6717736"/>
              <a:gd name="connsiteX656" fmla="*/ 321692 w 7371202"/>
              <a:gd name="connsiteY656" fmla="*/ 2324160 h 6717736"/>
              <a:gd name="connsiteX657" fmla="*/ 344947 w 7371202"/>
              <a:gd name="connsiteY657" fmla="*/ 2256113 h 6717736"/>
              <a:gd name="connsiteX658" fmla="*/ 396069 w 7371202"/>
              <a:gd name="connsiteY658" fmla="*/ 2227068 h 6717736"/>
              <a:gd name="connsiteX659" fmla="*/ 394270 w 7371202"/>
              <a:gd name="connsiteY659" fmla="*/ 2289681 h 6717736"/>
              <a:gd name="connsiteX660" fmla="*/ 417446 w 7371202"/>
              <a:gd name="connsiteY660" fmla="*/ 2285239 h 6717736"/>
              <a:gd name="connsiteX661" fmla="*/ 430549 w 7371202"/>
              <a:gd name="connsiteY661" fmla="*/ 2254613 h 6717736"/>
              <a:gd name="connsiteX662" fmla="*/ 493692 w 7371202"/>
              <a:gd name="connsiteY662" fmla="*/ 2232511 h 6717736"/>
              <a:gd name="connsiteX663" fmla="*/ 509151 w 7371202"/>
              <a:gd name="connsiteY663" fmla="*/ 2241435 h 6717736"/>
              <a:gd name="connsiteX664" fmla="*/ 533430 w 7371202"/>
              <a:gd name="connsiteY664" fmla="*/ 2235084 h 6717736"/>
              <a:gd name="connsiteX665" fmla="*/ 533661 w 7371202"/>
              <a:gd name="connsiteY665" fmla="*/ 2214849 h 6717736"/>
              <a:gd name="connsiteX666" fmla="*/ 532663 w 7371202"/>
              <a:gd name="connsiteY666" fmla="*/ 2188812 h 6717736"/>
              <a:gd name="connsiteX667" fmla="*/ 556454 w 7371202"/>
              <a:gd name="connsiteY667" fmla="*/ 2187271 h 6717736"/>
              <a:gd name="connsiteX668" fmla="*/ 858553 w 7371202"/>
              <a:gd name="connsiteY668" fmla="*/ 2247115 h 6717736"/>
              <a:gd name="connsiteX669" fmla="*/ 959739 w 7371202"/>
              <a:gd name="connsiteY669" fmla="*/ 2262252 h 6717736"/>
              <a:gd name="connsiteX670" fmla="*/ 987220 w 7371202"/>
              <a:gd name="connsiteY670" fmla="*/ 2278119 h 6717736"/>
              <a:gd name="connsiteX671" fmla="*/ 1033341 w 7371202"/>
              <a:gd name="connsiteY671" fmla="*/ 2289469 h 6717736"/>
              <a:gd name="connsiteX672" fmla="*/ 1008368 w 7371202"/>
              <a:gd name="connsiteY672" fmla="*/ 2356526 h 6717736"/>
              <a:gd name="connsiteX673" fmla="*/ 1067589 w 7371202"/>
              <a:gd name="connsiteY673" fmla="*/ 2337248 h 6717736"/>
              <a:gd name="connsiteX674" fmla="*/ 1125581 w 7371202"/>
              <a:gd name="connsiteY674" fmla="*/ 2312171 h 6717736"/>
              <a:gd name="connsiteX675" fmla="*/ 1221871 w 7371202"/>
              <a:gd name="connsiteY675" fmla="*/ 2339758 h 6717736"/>
              <a:gd name="connsiteX676" fmla="*/ 1230970 w 7371202"/>
              <a:gd name="connsiteY676" fmla="*/ 2375563 h 6717736"/>
              <a:gd name="connsiteX677" fmla="*/ 1253170 w 7371202"/>
              <a:gd name="connsiteY677" fmla="*/ 2380743 h 6717736"/>
              <a:gd name="connsiteX678" fmla="*/ 1260400 w 7371202"/>
              <a:gd name="connsiteY678" fmla="*/ 2372186 h 6717736"/>
              <a:gd name="connsiteX679" fmla="*/ 1352488 w 7371202"/>
              <a:gd name="connsiteY679" fmla="*/ 2351517 h 6717736"/>
              <a:gd name="connsiteX680" fmla="*/ 1390548 w 7371202"/>
              <a:gd name="connsiteY680" fmla="*/ 2368399 h 6717736"/>
              <a:gd name="connsiteX681" fmla="*/ 1399589 w 7371202"/>
              <a:gd name="connsiteY681" fmla="*/ 2370747 h 6717736"/>
              <a:gd name="connsiteX682" fmla="*/ 1404896 w 7371202"/>
              <a:gd name="connsiteY682" fmla="*/ 2361556 h 6717736"/>
              <a:gd name="connsiteX683" fmla="*/ 1419747 w 7371202"/>
              <a:gd name="connsiteY683" fmla="*/ 2375003 h 6717736"/>
              <a:gd name="connsiteX684" fmla="*/ 1419827 w 7371202"/>
              <a:gd name="connsiteY684" fmla="*/ 2376003 h 6717736"/>
              <a:gd name="connsiteX685" fmla="*/ 1430627 w 7371202"/>
              <a:gd name="connsiteY685" fmla="*/ 2378809 h 6717736"/>
              <a:gd name="connsiteX686" fmla="*/ 1470388 w 7371202"/>
              <a:gd name="connsiteY686" fmla="*/ 2417041 h 6717736"/>
              <a:gd name="connsiteX687" fmla="*/ 1585804 w 7371202"/>
              <a:gd name="connsiteY687" fmla="*/ 2435300 h 6717736"/>
              <a:gd name="connsiteX688" fmla="*/ 1605185 w 7371202"/>
              <a:gd name="connsiteY688" fmla="*/ 2441398 h 6717736"/>
              <a:gd name="connsiteX689" fmla="*/ 1646533 w 7371202"/>
              <a:gd name="connsiteY689" fmla="*/ 2447130 h 6717736"/>
              <a:gd name="connsiteX690" fmla="*/ 1661012 w 7371202"/>
              <a:gd name="connsiteY690" fmla="*/ 2460743 h 6717736"/>
              <a:gd name="connsiteX691" fmla="*/ 1678050 w 7371202"/>
              <a:gd name="connsiteY691" fmla="*/ 2459633 h 6717736"/>
              <a:gd name="connsiteX692" fmla="*/ 1688357 w 7371202"/>
              <a:gd name="connsiteY692" fmla="*/ 2465582 h 6717736"/>
              <a:gd name="connsiteX693" fmla="*/ 1698393 w 7371202"/>
              <a:gd name="connsiteY693" fmla="*/ 2475964 h 6717736"/>
              <a:gd name="connsiteX694" fmla="*/ 1709692 w 7371202"/>
              <a:gd name="connsiteY694" fmla="*/ 2480194 h 6717736"/>
              <a:gd name="connsiteX695" fmla="*/ 1709505 w 7371202"/>
              <a:gd name="connsiteY695" fmla="*/ 2468618 h 6717736"/>
              <a:gd name="connsiteX696" fmla="*/ 1706689 w 7371202"/>
              <a:gd name="connsiteY696" fmla="*/ 2441764 h 6717736"/>
              <a:gd name="connsiteX697" fmla="*/ 1716618 w 7371202"/>
              <a:gd name="connsiteY697" fmla="*/ 2424563 h 6717736"/>
              <a:gd name="connsiteX698" fmla="*/ 1733795 w 7371202"/>
              <a:gd name="connsiteY698" fmla="*/ 2434480 h 6717736"/>
              <a:gd name="connsiteX699" fmla="*/ 1740853 w 7371202"/>
              <a:gd name="connsiteY699" fmla="*/ 2450022 h 6717736"/>
              <a:gd name="connsiteX700" fmla="*/ 1774667 w 7371202"/>
              <a:gd name="connsiteY700" fmla="*/ 2478719 h 6717736"/>
              <a:gd name="connsiteX701" fmla="*/ 1824478 w 7371202"/>
              <a:gd name="connsiteY701" fmla="*/ 2507476 h 6717736"/>
              <a:gd name="connsiteX702" fmla="*/ 1847800 w 7371202"/>
              <a:gd name="connsiteY702" fmla="*/ 2518648 h 6717736"/>
              <a:gd name="connsiteX703" fmla="*/ 1853840 w 7371202"/>
              <a:gd name="connsiteY703" fmla="*/ 2492321 h 6717736"/>
              <a:gd name="connsiteX704" fmla="*/ 1851209 w 7371202"/>
              <a:gd name="connsiteY704" fmla="*/ 2477042 h 6717736"/>
              <a:gd name="connsiteX705" fmla="*/ 1864308 w 7371202"/>
              <a:gd name="connsiteY705" fmla="*/ 2466255 h 6717736"/>
              <a:gd name="connsiteX706" fmla="*/ 2001023 w 7371202"/>
              <a:gd name="connsiteY706" fmla="*/ 2439689 h 6717736"/>
              <a:gd name="connsiteX707" fmla="*/ 2010685 w 7371202"/>
              <a:gd name="connsiteY707" fmla="*/ 2426920 h 6717736"/>
              <a:gd name="connsiteX708" fmla="*/ 2040235 w 7371202"/>
              <a:gd name="connsiteY708" fmla="*/ 2423339 h 6717736"/>
              <a:gd name="connsiteX709" fmla="*/ 2166050 w 7371202"/>
              <a:gd name="connsiteY709" fmla="*/ 2459284 h 6717736"/>
              <a:gd name="connsiteX710" fmla="*/ 2254804 w 7371202"/>
              <a:gd name="connsiteY710" fmla="*/ 2476124 h 6717736"/>
              <a:gd name="connsiteX711" fmla="*/ 2294927 w 7371202"/>
              <a:gd name="connsiteY711" fmla="*/ 2474061 h 6717736"/>
              <a:gd name="connsiteX712" fmla="*/ 2324931 w 7371202"/>
              <a:gd name="connsiteY712" fmla="*/ 2477624 h 6717736"/>
              <a:gd name="connsiteX713" fmla="*/ 2422192 w 7371202"/>
              <a:gd name="connsiteY713" fmla="*/ 2515429 h 6717736"/>
              <a:gd name="connsiteX714" fmla="*/ 2441004 w 7371202"/>
              <a:gd name="connsiteY714" fmla="*/ 2519398 h 6717736"/>
              <a:gd name="connsiteX715" fmla="*/ 2413043 w 7371202"/>
              <a:gd name="connsiteY715" fmla="*/ 2497898 h 6717736"/>
              <a:gd name="connsiteX716" fmla="*/ 2332676 w 7371202"/>
              <a:gd name="connsiteY716" fmla="*/ 2438767 h 6717736"/>
              <a:gd name="connsiteX717" fmla="*/ 2300425 w 7371202"/>
              <a:gd name="connsiteY717" fmla="*/ 2443063 h 6717736"/>
              <a:gd name="connsiteX718" fmla="*/ 2281786 w 7371202"/>
              <a:gd name="connsiteY718" fmla="*/ 2447578 h 6717736"/>
              <a:gd name="connsiteX719" fmla="*/ 2250127 w 7371202"/>
              <a:gd name="connsiteY719" fmla="*/ 2419115 h 6717736"/>
              <a:gd name="connsiteX720" fmla="*/ 2111408 w 7371202"/>
              <a:gd name="connsiteY720" fmla="*/ 2397585 h 6717736"/>
              <a:gd name="connsiteX721" fmla="*/ 2061262 w 7371202"/>
              <a:gd name="connsiteY721" fmla="*/ 2417008 h 6717736"/>
              <a:gd name="connsiteX722" fmla="*/ 2044573 w 7371202"/>
              <a:gd name="connsiteY722" fmla="*/ 2402281 h 6717736"/>
              <a:gd name="connsiteX723" fmla="*/ 2073261 w 7371202"/>
              <a:gd name="connsiteY723" fmla="*/ 2388291 h 6717736"/>
              <a:gd name="connsiteX724" fmla="*/ 2103795 w 7371202"/>
              <a:gd name="connsiteY724" fmla="*/ 2383005 h 6717736"/>
              <a:gd name="connsiteX725" fmla="*/ 2105257 w 7371202"/>
              <a:gd name="connsiteY725" fmla="*/ 2368573 h 6717736"/>
              <a:gd name="connsiteX726" fmla="*/ 2100464 w 7371202"/>
              <a:gd name="connsiteY726" fmla="*/ 2353075 h 6717736"/>
              <a:gd name="connsiteX727" fmla="*/ 2078623 w 7371202"/>
              <a:gd name="connsiteY727" fmla="*/ 2335373 h 6717736"/>
              <a:gd name="connsiteX728" fmla="*/ 1923702 w 7371202"/>
              <a:gd name="connsiteY728" fmla="*/ 2294305 h 6717736"/>
              <a:gd name="connsiteX729" fmla="*/ 1893632 w 7371202"/>
              <a:gd name="connsiteY729" fmla="*/ 2259122 h 6717736"/>
              <a:gd name="connsiteX730" fmla="*/ 1831647 w 7371202"/>
              <a:gd name="connsiteY730" fmla="*/ 2180052 h 6717736"/>
              <a:gd name="connsiteX731" fmla="*/ 1767864 w 7371202"/>
              <a:gd name="connsiteY731" fmla="*/ 2163595 h 6717736"/>
              <a:gd name="connsiteX732" fmla="*/ 1742228 w 7371202"/>
              <a:gd name="connsiteY732" fmla="*/ 2156432 h 6717736"/>
              <a:gd name="connsiteX733" fmla="*/ 1575899 w 7371202"/>
              <a:gd name="connsiteY733" fmla="*/ 2111324 h 6717736"/>
              <a:gd name="connsiteX734" fmla="*/ 1546828 w 7371202"/>
              <a:gd name="connsiteY734" fmla="*/ 2102177 h 6717736"/>
              <a:gd name="connsiteX735" fmla="*/ 1529141 w 7371202"/>
              <a:gd name="connsiteY735" fmla="*/ 2061413 h 6717736"/>
              <a:gd name="connsiteX736" fmla="*/ 1509018 w 7371202"/>
              <a:gd name="connsiteY736" fmla="*/ 2044702 h 6717736"/>
              <a:gd name="connsiteX737" fmla="*/ 1467076 w 7371202"/>
              <a:gd name="connsiteY737" fmla="*/ 2045948 h 6717736"/>
              <a:gd name="connsiteX738" fmla="*/ 1431238 w 7371202"/>
              <a:gd name="connsiteY738" fmla="*/ 2004888 h 6717736"/>
              <a:gd name="connsiteX739" fmla="*/ 1429009 w 7371202"/>
              <a:gd name="connsiteY739" fmla="*/ 1973049 h 6717736"/>
              <a:gd name="connsiteX740" fmla="*/ 1420908 w 7371202"/>
              <a:gd name="connsiteY740" fmla="*/ 1963280 h 6717736"/>
              <a:gd name="connsiteX741" fmla="*/ 1413190 w 7371202"/>
              <a:gd name="connsiteY741" fmla="*/ 1976648 h 6717736"/>
              <a:gd name="connsiteX742" fmla="*/ 1412831 w 7371202"/>
              <a:gd name="connsiteY742" fmla="*/ 1989170 h 6717736"/>
              <a:gd name="connsiteX743" fmla="*/ 1397884 w 7371202"/>
              <a:gd name="connsiteY743" fmla="*/ 2011092 h 6717736"/>
              <a:gd name="connsiteX744" fmla="*/ 1377146 w 7371202"/>
              <a:gd name="connsiteY744" fmla="*/ 1991481 h 6717736"/>
              <a:gd name="connsiteX745" fmla="*/ 1380684 w 7371202"/>
              <a:gd name="connsiteY745" fmla="*/ 1965518 h 6717736"/>
              <a:gd name="connsiteX746" fmla="*/ 1361663 w 7371202"/>
              <a:gd name="connsiteY746" fmla="*/ 1946897 h 6717736"/>
              <a:gd name="connsiteX747" fmla="*/ 1350023 w 7371202"/>
              <a:gd name="connsiteY747" fmla="*/ 1963091 h 6717736"/>
              <a:gd name="connsiteX748" fmla="*/ 1346716 w 7371202"/>
              <a:gd name="connsiteY748" fmla="*/ 1968820 h 6717736"/>
              <a:gd name="connsiteX749" fmla="*/ 1290314 w 7371202"/>
              <a:gd name="connsiteY749" fmla="*/ 1987177 h 6717736"/>
              <a:gd name="connsiteX750" fmla="*/ 1216458 w 7371202"/>
              <a:gd name="connsiteY750" fmla="*/ 1944536 h 6717736"/>
              <a:gd name="connsiteX751" fmla="*/ 1195694 w 7371202"/>
              <a:gd name="connsiteY751" fmla="*/ 1889266 h 6717736"/>
              <a:gd name="connsiteX752" fmla="*/ 1194824 w 7371202"/>
              <a:gd name="connsiteY752" fmla="*/ 1870941 h 6717736"/>
              <a:gd name="connsiteX753" fmla="*/ 1167725 w 7371202"/>
              <a:gd name="connsiteY753" fmla="*/ 1878210 h 6717736"/>
              <a:gd name="connsiteX754" fmla="*/ 1171184 w 7371202"/>
              <a:gd name="connsiteY754" fmla="*/ 1915853 h 6717736"/>
              <a:gd name="connsiteX755" fmla="*/ 1155238 w 7371202"/>
              <a:gd name="connsiteY755" fmla="*/ 1911737 h 6717736"/>
              <a:gd name="connsiteX756" fmla="*/ 1150909 w 7371202"/>
              <a:gd name="connsiteY756" fmla="*/ 1855771 h 6717736"/>
              <a:gd name="connsiteX757" fmla="*/ 1151397 w 7371202"/>
              <a:gd name="connsiteY757" fmla="*/ 1850960 h 6717736"/>
              <a:gd name="connsiteX758" fmla="*/ 1178111 w 7371202"/>
              <a:gd name="connsiteY758" fmla="*/ 1820555 h 6717736"/>
              <a:gd name="connsiteX759" fmla="*/ 1282246 w 7371202"/>
              <a:gd name="connsiteY759" fmla="*/ 1842486 h 6717736"/>
              <a:gd name="connsiteX760" fmla="*/ 1327855 w 7371202"/>
              <a:gd name="connsiteY760" fmla="*/ 1822989 h 6717736"/>
              <a:gd name="connsiteX761" fmla="*/ 1343418 w 7371202"/>
              <a:gd name="connsiteY761" fmla="*/ 1803968 h 6717736"/>
              <a:gd name="connsiteX762" fmla="*/ 1349777 w 7371202"/>
              <a:gd name="connsiteY762" fmla="*/ 1777086 h 6717736"/>
              <a:gd name="connsiteX763" fmla="*/ 1328191 w 7371202"/>
              <a:gd name="connsiteY763" fmla="*/ 1774807 h 6717736"/>
              <a:gd name="connsiteX764" fmla="*/ 1278892 w 7371202"/>
              <a:gd name="connsiteY764" fmla="*/ 1776898 h 6717736"/>
              <a:gd name="connsiteX765" fmla="*/ 1234721 w 7371202"/>
              <a:gd name="connsiteY765" fmla="*/ 1746303 h 6717736"/>
              <a:gd name="connsiteX766" fmla="*/ 1145406 w 7371202"/>
              <a:gd name="connsiteY766" fmla="*/ 1694738 h 6717736"/>
              <a:gd name="connsiteX767" fmla="*/ 1127383 w 7371202"/>
              <a:gd name="connsiteY767" fmla="*/ 1702154 h 6717736"/>
              <a:gd name="connsiteX768" fmla="*/ 1113770 w 7371202"/>
              <a:gd name="connsiteY768" fmla="*/ 1701933 h 6717736"/>
              <a:gd name="connsiteX769" fmla="*/ 1074880 w 7371202"/>
              <a:gd name="connsiteY769" fmla="*/ 1682026 h 6717736"/>
              <a:gd name="connsiteX770" fmla="*/ 1016993 w 7371202"/>
              <a:gd name="connsiteY770" fmla="*/ 1679158 h 6717736"/>
              <a:gd name="connsiteX771" fmla="*/ 1000073 w 7371202"/>
              <a:gd name="connsiteY771" fmla="*/ 1684665 h 6717736"/>
              <a:gd name="connsiteX772" fmla="*/ 978742 w 7371202"/>
              <a:gd name="connsiteY772" fmla="*/ 1697810 h 6717736"/>
              <a:gd name="connsiteX773" fmla="*/ 958490 w 7371202"/>
              <a:gd name="connsiteY773" fmla="*/ 1673387 h 6717736"/>
              <a:gd name="connsiteX774" fmla="*/ 975491 w 7371202"/>
              <a:gd name="connsiteY774" fmla="*/ 1604275 h 6717736"/>
              <a:gd name="connsiteX775" fmla="*/ 1012768 w 7371202"/>
              <a:gd name="connsiteY775" fmla="*/ 1595244 h 6717736"/>
              <a:gd name="connsiteX776" fmla="*/ 1050403 w 7371202"/>
              <a:gd name="connsiteY776" fmla="*/ 1573689 h 6717736"/>
              <a:gd name="connsiteX777" fmla="*/ 1045402 w 7371202"/>
              <a:gd name="connsiteY777" fmla="*/ 1614086 h 6717736"/>
              <a:gd name="connsiteX778" fmla="*/ 1058911 w 7371202"/>
              <a:gd name="connsiteY778" fmla="*/ 1642254 h 6717736"/>
              <a:gd name="connsiteX779" fmla="*/ 1095572 w 7371202"/>
              <a:gd name="connsiteY779" fmla="*/ 1630321 h 6717736"/>
              <a:gd name="connsiteX780" fmla="*/ 1116774 w 7371202"/>
              <a:gd name="connsiteY780" fmla="*/ 1609463 h 6717736"/>
              <a:gd name="connsiteX781" fmla="*/ 1151255 w 7371202"/>
              <a:gd name="connsiteY781" fmla="*/ 1637008 h 6717736"/>
              <a:gd name="connsiteX782" fmla="*/ 1233396 w 7371202"/>
              <a:gd name="connsiteY782" fmla="*/ 1597867 h 6717736"/>
              <a:gd name="connsiteX783" fmla="*/ 1366963 w 7371202"/>
              <a:gd name="connsiteY783" fmla="*/ 1616421 h 6717736"/>
              <a:gd name="connsiteX784" fmla="*/ 1532675 w 7371202"/>
              <a:gd name="connsiteY784" fmla="*/ 1658628 h 6717736"/>
              <a:gd name="connsiteX785" fmla="*/ 1549108 w 7371202"/>
              <a:gd name="connsiteY785" fmla="*/ 1657932 h 6717736"/>
              <a:gd name="connsiteX786" fmla="*/ 1555468 w 7371202"/>
              <a:gd name="connsiteY786" fmla="*/ 1631050 h 6717736"/>
              <a:gd name="connsiteX787" fmla="*/ 1549676 w 7371202"/>
              <a:gd name="connsiteY787" fmla="*/ 1589516 h 6717736"/>
              <a:gd name="connsiteX788" fmla="*/ 1545498 w 7371202"/>
              <a:gd name="connsiteY788" fmla="*/ 1576919 h 6717736"/>
              <a:gd name="connsiteX789" fmla="*/ 1529065 w 7371202"/>
              <a:gd name="connsiteY789" fmla="*/ 1577616 h 6717736"/>
              <a:gd name="connsiteX790" fmla="*/ 1505043 w 7371202"/>
              <a:gd name="connsiteY790" fmla="*/ 1599391 h 6717736"/>
              <a:gd name="connsiteX791" fmla="*/ 1490919 w 7371202"/>
              <a:gd name="connsiteY791" fmla="*/ 1568322 h 6717736"/>
              <a:gd name="connsiteX792" fmla="*/ 1485997 w 7371202"/>
              <a:gd name="connsiteY792" fmla="*/ 1545112 h 6717736"/>
              <a:gd name="connsiteX793" fmla="*/ 1457900 w 7371202"/>
              <a:gd name="connsiteY793" fmla="*/ 1526344 h 6717736"/>
              <a:gd name="connsiteX794" fmla="*/ 1397425 w 7371202"/>
              <a:gd name="connsiteY794" fmla="*/ 1504158 h 6717736"/>
              <a:gd name="connsiteX795" fmla="*/ 1352895 w 7371202"/>
              <a:gd name="connsiteY795" fmla="*/ 1486088 h 6717736"/>
              <a:gd name="connsiteX796" fmla="*/ 1341719 w 7371202"/>
              <a:gd name="connsiteY796" fmla="*/ 1461812 h 6717736"/>
              <a:gd name="connsiteX797" fmla="*/ 1348078 w 7371202"/>
              <a:gd name="connsiteY797" fmla="*/ 1434931 h 6717736"/>
              <a:gd name="connsiteX798" fmla="*/ 1306752 w 7371202"/>
              <a:gd name="connsiteY798" fmla="*/ 1439079 h 6717736"/>
              <a:gd name="connsiteX799" fmla="*/ 1283472 w 7371202"/>
              <a:gd name="connsiteY799" fmla="*/ 1471467 h 6717736"/>
              <a:gd name="connsiteX800" fmla="*/ 1242712 w 7371202"/>
              <a:gd name="connsiteY800" fmla="*/ 1407198 h 6717736"/>
              <a:gd name="connsiteX801" fmla="*/ 1198670 w 7371202"/>
              <a:gd name="connsiteY801" fmla="*/ 1384316 h 6717736"/>
              <a:gd name="connsiteX802" fmla="*/ 1106071 w 7371202"/>
              <a:gd name="connsiteY802" fmla="*/ 1374137 h 6717736"/>
              <a:gd name="connsiteX803" fmla="*/ 1084230 w 7371202"/>
              <a:gd name="connsiteY803" fmla="*/ 1356435 h 6717736"/>
              <a:gd name="connsiteX804" fmla="*/ 1007297 w 7371202"/>
              <a:gd name="connsiteY804" fmla="*/ 1299287 h 6717736"/>
              <a:gd name="connsiteX805" fmla="*/ 970381 w 7371202"/>
              <a:gd name="connsiteY805" fmla="*/ 1295796 h 6717736"/>
              <a:gd name="connsiteX806" fmla="*/ 908443 w 7371202"/>
              <a:gd name="connsiteY806" fmla="*/ 1288044 h 6717736"/>
              <a:gd name="connsiteX807" fmla="*/ 895677 w 7371202"/>
              <a:gd name="connsiteY807" fmla="*/ 1270489 h 6717736"/>
              <a:gd name="connsiteX808" fmla="*/ 902164 w 7371202"/>
              <a:gd name="connsiteY808" fmla="*/ 1251319 h 6717736"/>
              <a:gd name="connsiteX809" fmla="*/ 905344 w 7371202"/>
              <a:gd name="connsiteY809" fmla="*/ 1237878 h 6717736"/>
              <a:gd name="connsiteX810" fmla="*/ 864249 w 7371202"/>
              <a:gd name="connsiteY810" fmla="*/ 1221790 h 6717736"/>
              <a:gd name="connsiteX811" fmla="*/ 843534 w 7371202"/>
              <a:gd name="connsiteY811" fmla="*/ 1237838 h 6717736"/>
              <a:gd name="connsiteX812" fmla="*/ 786517 w 7371202"/>
              <a:gd name="connsiteY812" fmla="*/ 1253294 h 6717736"/>
              <a:gd name="connsiteX813" fmla="*/ 786262 w 7371202"/>
              <a:gd name="connsiteY813" fmla="*/ 1237870 h 6717736"/>
              <a:gd name="connsiteX814" fmla="*/ 787955 w 7371202"/>
              <a:gd name="connsiteY814" fmla="*/ 1203203 h 6717736"/>
              <a:gd name="connsiteX815" fmla="*/ 752501 w 7371202"/>
              <a:gd name="connsiteY815" fmla="*/ 1185280 h 6717736"/>
              <a:gd name="connsiteX816" fmla="*/ 712022 w 7371202"/>
              <a:gd name="connsiteY816" fmla="*/ 1172094 h 6717736"/>
              <a:gd name="connsiteX817" fmla="*/ 704281 w 7371202"/>
              <a:gd name="connsiteY817" fmla="*/ 1149801 h 6717736"/>
              <a:gd name="connsiteX818" fmla="*/ 693720 w 7371202"/>
              <a:gd name="connsiteY818" fmla="*/ 1128427 h 6717736"/>
              <a:gd name="connsiteX819" fmla="*/ 679491 w 7371202"/>
              <a:gd name="connsiteY819" fmla="*/ 1125305 h 6717736"/>
              <a:gd name="connsiteX820" fmla="*/ 663417 w 7371202"/>
              <a:gd name="connsiteY820" fmla="*/ 1113479 h 6717736"/>
              <a:gd name="connsiteX821" fmla="*/ 677390 w 7371202"/>
              <a:gd name="connsiteY821" fmla="*/ 1101177 h 6717736"/>
              <a:gd name="connsiteX822" fmla="*/ 671599 w 7371202"/>
              <a:gd name="connsiteY822" fmla="*/ 1059642 h 6717736"/>
              <a:gd name="connsiteX823" fmla="*/ 733338 w 7371202"/>
              <a:gd name="connsiteY823" fmla="*/ 952707 h 6717736"/>
              <a:gd name="connsiteX824" fmla="*/ 748692 w 7371202"/>
              <a:gd name="connsiteY824" fmla="*/ 989578 h 6717736"/>
              <a:gd name="connsiteX825" fmla="*/ 799141 w 7371202"/>
              <a:gd name="connsiteY825" fmla="*/ 1056897 h 6717736"/>
              <a:gd name="connsiteX826" fmla="*/ 848696 w 7371202"/>
              <a:gd name="connsiteY826" fmla="*/ 1070231 h 6717736"/>
              <a:gd name="connsiteX827" fmla="*/ 869179 w 7371202"/>
              <a:gd name="connsiteY827" fmla="*/ 1074418 h 6717736"/>
              <a:gd name="connsiteX828" fmla="*/ 869412 w 7371202"/>
              <a:gd name="connsiteY828" fmla="*/ 1054184 h 6717736"/>
              <a:gd name="connsiteX829" fmla="*/ 864618 w 7371202"/>
              <a:gd name="connsiteY829" fmla="*/ 1038687 h 6717736"/>
              <a:gd name="connsiteX830" fmla="*/ 863620 w 7371202"/>
              <a:gd name="connsiteY830" fmla="*/ 1012649 h 6717736"/>
              <a:gd name="connsiteX831" fmla="*/ 889744 w 7371202"/>
              <a:gd name="connsiteY831" fmla="*/ 1015001 h 6717736"/>
              <a:gd name="connsiteX832" fmla="*/ 925813 w 7371202"/>
              <a:gd name="connsiteY832" fmla="*/ 1035826 h 6717736"/>
              <a:gd name="connsiteX833" fmla="*/ 1009336 w 7371202"/>
              <a:gd name="connsiteY833" fmla="*/ 1045857 h 6717736"/>
              <a:gd name="connsiteX834" fmla="*/ 1019643 w 7371202"/>
              <a:gd name="connsiteY834" fmla="*/ 1051808 h 6717736"/>
              <a:gd name="connsiteX835" fmla="*/ 1029460 w 7371202"/>
              <a:gd name="connsiteY835" fmla="*/ 1062568 h 6717736"/>
              <a:gd name="connsiteX836" fmla="*/ 1040868 w 7371202"/>
              <a:gd name="connsiteY836" fmla="*/ 1066609 h 6717736"/>
              <a:gd name="connsiteX837" fmla="*/ 1041229 w 7371202"/>
              <a:gd name="connsiteY837" fmla="*/ 1054086 h 6717736"/>
              <a:gd name="connsiteX838" fmla="*/ 1039614 w 7371202"/>
              <a:gd name="connsiteY838" fmla="*/ 1025148 h 6717736"/>
              <a:gd name="connsiteX839" fmla="*/ 1050639 w 7371202"/>
              <a:gd name="connsiteY839" fmla="*/ 1006052 h 6717736"/>
              <a:gd name="connsiteX840" fmla="*/ 1067815 w 7371202"/>
              <a:gd name="connsiteY840" fmla="*/ 1015969 h 6717736"/>
              <a:gd name="connsiteX841" fmla="*/ 1074326 w 7371202"/>
              <a:gd name="connsiteY841" fmla="*/ 1032458 h 6717736"/>
              <a:gd name="connsiteX842" fmla="*/ 1107703 w 7371202"/>
              <a:gd name="connsiteY842" fmla="*/ 1061913 h 6717736"/>
              <a:gd name="connsiteX843" fmla="*/ 1157514 w 7371202"/>
              <a:gd name="connsiteY843" fmla="*/ 1090671 h 6717736"/>
              <a:gd name="connsiteX844" fmla="*/ 1180946 w 7371202"/>
              <a:gd name="connsiteY844" fmla="*/ 1101653 h 6717736"/>
              <a:gd name="connsiteX845" fmla="*/ 1188407 w 7371202"/>
              <a:gd name="connsiteY845" fmla="*/ 1072862 h 6717736"/>
              <a:gd name="connsiteX846" fmla="*/ 1186435 w 7371202"/>
              <a:gd name="connsiteY846" fmla="*/ 1056446 h 6717736"/>
              <a:gd name="connsiteX847" fmla="*/ 1200407 w 7371202"/>
              <a:gd name="connsiteY847" fmla="*/ 1044145 h 6717736"/>
              <a:gd name="connsiteX848" fmla="*/ 1342155 w 7371202"/>
              <a:gd name="connsiteY848" fmla="*/ 1008863 h 6717736"/>
              <a:gd name="connsiteX849" fmla="*/ 1352692 w 7371202"/>
              <a:gd name="connsiteY849" fmla="*/ 994578 h 6717736"/>
              <a:gd name="connsiteX850" fmla="*/ 1383225 w 7371202"/>
              <a:gd name="connsiteY850" fmla="*/ 989293 h 6717736"/>
              <a:gd name="connsiteX851" fmla="*/ 1510791 w 7371202"/>
              <a:gd name="connsiteY851" fmla="*/ 1022206 h 6717736"/>
              <a:gd name="connsiteX852" fmla="*/ 1601185 w 7371202"/>
              <a:gd name="connsiteY852" fmla="*/ 1036203 h 6717736"/>
              <a:gd name="connsiteX853" fmla="*/ 1642511 w 7371202"/>
              <a:gd name="connsiteY853" fmla="*/ 1032057 h 6717736"/>
              <a:gd name="connsiteX854" fmla="*/ 1673173 w 7371202"/>
              <a:gd name="connsiteY854" fmla="*/ 1034483 h 6717736"/>
              <a:gd name="connsiteX855" fmla="*/ 1771308 w 7371202"/>
              <a:gd name="connsiteY855" fmla="*/ 1070772 h 6717736"/>
              <a:gd name="connsiteX856" fmla="*/ 1889184 w 7371202"/>
              <a:gd name="connsiteY856" fmla="*/ 1100636 h 6717736"/>
              <a:gd name="connsiteX857" fmla="*/ 1925973 w 7371202"/>
              <a:gd name="connsiteY857" fmla="*/ 1096416 h 6717736"/>
              <a:gd name="connsiteX858" fmla="*/ 1992576 w 7371202"/>
              <a:gd name="connsiteY858" fmla="*/ 1111955 h 6717736"/>
              <a:gd name="connsiteX859" fmla="*/ 2034901 w 7371202"/>
              <a:gd name="connsiteY859" fmla="*/ 1133845 h 6717736"/>
              <a:gd name="connsiteX860" fmla="*/ 2185770 w 7371202"/>
              <a:gd name="connsiteY860" fmla="*/ 1170029 h 6717736"/>
              <a:gd name="connsiteX861" fmla="*/ 2224173 w 7371202"/>
              <a:gd name="connsiteY861" fmla="*/ 1194746 h 6717736"/>
              <a:gd name="connsiteX862" fmla="*/ 2248091 w 7371202"/>
              <a:gd name="connsiteY862" fmla="*/ 1200917 h 6717736"/>
              <a:gd name="connsiteX863" fmla="*/ 2318002 w 7371202"/>
              <a:gd name="connsiteY863" fmla="*/ 1210728 h 6717736"/>
              <a:gd name="connsiteX864" fmla="*/ 2402524 w 7371202"/>
              <a:gd name="connsiteY864" fmla="*/ 1246797 h 6717736"/>
              <a:gd name="connsiteX865" fmla="*/ 2450617 w 7371202"/>
              <a:gd name="connsiteY865" fmla="*/ 1274562 h 6717736"/>
              <a:gd name="connsiteX866" fmla="*/ 2523116 w 7371202"/>
              <a:gd name="connsiteY866" fmla="*/ 1303689 h 6717736"/>
              <a:gd name="connsiteX867" fmla="*/ 2711029 w 7371202"/>
              <a:gd name="connsiteY867" fmla="*/ 1351077 h 6717736"/>
              <a:gd name="connsiteX868" fmla="*/ 2881049 w 7371202"/>
              <a:gd name="connsiteY868" fmla="*/ 1413593 h 6717736"/>
              <a:gd name="connsiteX869" fmla="*/ 2906985 w 7371202"/>
              <a:gd name="connsiteY869" fmla="*/ 1421914 h 6717736"/>
              <a:gd name="connsiteX870" fmla="*/ 2911463 w 7371202"/>
              <a:gd name="connsiteY870" fmla="*/ 1418502 h 6717736"/>
              <a:gd name="connsiteX871" fmla="*/ 2917283 w 7371202"/>
              <a:gd name="connsiteY871" fmla="*/ 1424431 h 6717736"/>
              <a:gd name="connsiteX872" fmla="*/ 2918192 w 7371202"/>
              <a:gd name="connsiteY872" fmla="*/ 1425508 h 6717736"/>
              <a:gd name="connsiteX873" fmla="*/ 3051488 w 7371202"/>
              <a:gd name="connsiteY873" fmla="*/ 1468275 h 6717736"/>
              <a:gd name="connsiteX874" fmla="*/ 3063911 w 7371202"/>
              <a:gd name="connsiteY874" fmla="*/ 1458639 h 6717736"/>
              <a:gd name="connsiteX875" fmla="*/ 3062012 w 7371202"/>
              <a:gd name="connsiteY875" fmla="*/ 1444465 h 6717736"/>
              <a:gd name="connsiteX876" fmla="*/ 3030219 w 7371202"/>
              <a:gd name="connsiteY876" fmla="*/ 1409293 h 6717736"/>
              <a:gd name="connsiteX877" fmla="*/ 3022205 w 7371202"/>
              <a:gd name="connsiteY877" fmla="*/ 1402798 h 6717736"/>
              <a:gd name="connsiteX878" fmla="*/ 3029129 w 7371202"/>
              <a:gd name="connsiteY878" fmla="*/ 1393716 h 6717736"/>
              <a:gd name="connsiteX879" fmla="*/ 3032008 w 7371202"/>
              <a:gd name="connsiteY879" fmla="*/ 1391642 h 6717736"/>
              <a:gd name="connsiteX880" fmla="*/ 3044331 w 7371202"/>
              <a:gd name="connsiteY880" fmla="*/ 1381941 h 6717736"/>
              <a:gd name="connsiteX881" fmla="*/ 3025970 w 7371202"/>
              <a:gd name="connsiteY881" fmla="*/ 1378814 h 6717736"/>
              <a:gd name="connsiteX882" fmla="*/ 3018142 w 7371202"/>
              <a:gd name="connsiteY882" fmla="*/ 1383637 h 6717736"/>
              <a:gd name="connsiteX883" fmla="*/ 3007344 w 7371202"/>
              <a:gd name="connsiteY883" fmla="*/ 1384876 h 6717736"/>
              <a:gd name="connsiteX884" fmla="*/ 3009677 w 7371202"/>
              <a:gd name="connsiteY884" fmla="*/ 1375013 h 6717736"/>
              <a:gd name="connsiteX885" fmla="*/ 3008036 w 7371202"/>
              <a:gd name="connsiteY885" fmla="*/ 1357978 h 6717736"/>
              <a:gd name="connsiteX886" fmla="*/ 2993452 w 7371202"/>
              <a:gd name="connsiteY886" fmla="*/ 1351922 h 6717736"/>
              <a:gd name="connsiteX887" fmla="*/ 2988063 w 7371202"/>
              <a:gd name="connsiteY887" fmla="*/ 1351322 h 6717736"/>
              <a:gd name="connsiteX888" fmla="*/ 2849900 w 7371202"/>
              <a:gd name="connsiteY888" fmla="*/ 1325738 h 6717736"/>
              <a:gd name="connsiteX889" fmla="*/ 2820910 w 7371202"/>
              <a:gd name="connsiteY889" fmla="*/ 1309000 h 6717736"/>
              <a:gd name="connsiteX890" fmla="*/ 2771224 w 7371202"/>
              <a:gd name="connsiteY890" fmla="*/ 1298999 h 6717736"/>
              <a:gd name="connsiteX891" fmla="*/ 2738095 w 7371202"/>
              <a:gd name="connsiteY891" fmla="*/ 1283609 h 6717736"/>
              <a:gd name="connsiteX892" fmla="*/ 2741178 w 7371202"/>
              <a:gd name="connsiteY892" fmla="*/ 1257929 h 6717736"/>
              <a:gd name="connsiteX893" fmla="*/ 2682503 w 7371202"/>
              <a:gd name="connsiteY893" fmla="*/ 1237854 h 6717736"/>
              <a:gd name="connsiteX894" fmla="*/ 2664328 w 7371202"/>
              <a:gd name="connsiteY894" fmla="*/ 1201901 h 6717736"/>
              <a:gd name="connsiteX895" fmla="*/ 2663713 w 7371202"/>
              <a:gd name="connsiteY895" fmla="*/ 1199000 h 6717736"/>
              <a:gd name="connsiteX896" fmla="*/ 2632877 w 7371202"/>
              <a:gd name="connsiteY896" fmla="*/ 1117545 h 6717736"/>
              <a:gd name="connsiteX897" fmla="*/ 2592270 w 7371202"/>
              <a:gd name="connsiteY897" fmla="*/ 1096647 h 6717736"/>
              <a:gd name="connsiteX898" fmla="*/ 2553276 w 7371202"/>
              <a:gd name="connsiteY898" fmla="*/ 1104686 h 6717736"/>
              <a:gd name="connsiteX899" fmla="*/ 2545407 w 7371202"/>
              <a:gd name="connsiteY899" fmla="*/ 1074683 h 6717736"/>
              <a:gd name="connsiteX900" fmla="*/ 2507747 w 7371202"/>
              <a:gd name="connsiteY900" fmla="*/ 1060578 h 6717736"/>
              <a:gd name="connsiteX901" fmla="*/ 2464576 w 7371202"/>
              <a:gd name="connsiteY901" fmla="*/ 1056021 h 6717736"/>
              <a:gd name="connsiteX902" fmla="*/ 2450834 w 7371202"/>
              <a:gd name="connsiteY902" fmla="*/ 1048087 h 6717736"/>
              <a:gd name="connsiteX903" fmla="*/ 2282533 w 7371202"/>
              <a:gd name="connsiteY903" fmla="*/ 986564 h 6717736"/>
              <a:gd name="connsiteX904" fmla="*/ 2239490 w 7371202"/>
              <a:gd name="connsiteY904" fmla="*/ 989719 h 6717736"/>
              <a:gd name="connsiteX905" fmla="*/ 2228209 w 7371202"/>
              <a:gd name="connsiteY905" fmla="*/ 993390 h 6717736"/>
              <a:gd name="connsiteX906" fmla="*/ 2156326 w 7371202"/>
              <a:gd name="connsiteY906" fmla="*/ 967165 h 6717736"/>
              <a:gd name="connsiteX907" fmla="*/ 2122101 w 7371202"/>
              <a:gd name="connsiteY907" fmla="*/ 955044 h 6717736"/>
              <a:gd name="connsiteX908" fmla="*/ 2120615 w 7371202"/>
              <a:gd name="connsiteY908" fmla="*/ 933817 h 6717736"/>
              <a:gd name="connsiteX909" fmla="*/ 2133845 w 7371202"/>
              <a:gd name="connsiteY909" fmla="*/ 910903 h 6717736"/>
              <a:gd name="connsiteX910" fmla="*/ 2111644 w 7371202"/>
              <a:gd name="connsiteY910" fmla="*/ 905723 h 6717736"/>
              <a:gd name="connsiteX911" fmla="*/ 2083060 w 7371202"/>
              <a:gd name="connsiteY911" fmla="*/ 891766 h 6717736"/>
              <a:gd name="connsiteX912" fmla="*/ 1885455 w 7371202"/>
              <a:gd name="connsiteY912" fmla="*/ 841331 h 6717736"/>
              <a:gd name="connsiteX913" fmla="*/ 1854051 w 7371202"/>
              <a:gd name="connsiteY913" fmla="*/ 828292 h 6717736"/>
              <a:gd name="connsiteX914" fmla="*/ 1785706 w 7371202"/>
              <a:gd name="connsiteY914" fmla="*/ 776103 h 6717736"/>
              <a:gd name="connsiteX915" fmla="*/ 1679854 w 7371202"/>
              <a:gd name="connsiteY915" fmla="*/ 753180 h 6717736"/>
              <a:gd name="connsiteX916" fmla="*/ 1643529 w 7371202"/>
              <a:gd name="connsiteY916" fmla="*/ 716931 h 6717736"/>
              <a:gd name="connsiteX917" fmla="*/ 1597282 w 7371202"/>
              <a:gd name="connsiteY917" fmla="*/ 697868 h 6717736"/>
              <a:gd name="connsiteX918" fmla="*/ 1545649 w 7371202"/>
              <a:gd name="connsiteY918" fmla="*/ 696065 h 6717736"/>
              <a:gd name="connsiteX919" fmla="*/ 1489480 w 7371202"/>
              <a:gd name="connsiteY919" fmla="*/ 694188 h 6717736"/>
              <a:gd name="connsiteX920" fmla="*/ 1454743 w 7371202"/>
              <a:gd name="connsiteY920" fmla="*/ 651220 h 6717736"/>
              <a:gd name="connsiteX921" fmla="*/ 1471282 w 7371202"/>
              <a:gd name="connsiteY921" fmla="*/ 622576 h 6717736"/>
              <a:gd name="connsiteX922" fmla="*/ 1507582 w 7371202"/>
              <a:gd name="connsiteY922" fmla="*/ 623166 h 6717736"/>
              <a:gd name="connsiteX923" fmla="*/ 1584364 w 7371202"/>
              <a:gd name="connsiteY923" fmla="*/ 636943 h 6717736"/>
              <a:gd name="connsiteX924" fmla="*/ 1595029 w 7371202"/>
              <a:gd name="connsiteY924" fmla="*/ 630370 h 6717736"/>
              <a:gd name="connsiteX925" fmla="*/ 1623079 w 7371202"/>
              <a:gd name="connsiteY925" fmla="*/ 577821 h 6717736"/>
              <a:gd name="connsiteX926" fmla="*/ 1627001 w 7371202"/>
              <a:gd name="connsiteY926" fmla="*/ 574993 h 6717736"/>
              <a:gd name="connsiteX927" fmla="*/ 1647508 w 7371202"/>
              <a:gd name="connsiteY927" fmla="*/ 614840 h 6717736"/>
              <a:gd name="connsiteX928" fmla="*/ 1678785 w 7371202"/>
              <a:gd name="connsiteY928" fmla="*/ 620167 h 6717736"/>
              <a:gd name="connsiteX929" fmla="*/ 1703063 w 7371202"/>
              <a:gd name="connsiteY929" fmla="*/ 613815 h 6717736"/>
              <a:gd name="connsiteX930" fmla="*/ 1729802 w 7371202"/>
              <a:gd name="connsiteY930" fmla="*/ 619068 h 6717736"/>
              <a:gd name="connsiteX931" fmla="*/ 1755693 w 7371202"/>
              <a:gd name="connsiteY931" fmla="*/ 641655 h 6717736"/>
              <a:gd name="connsiteX932" fmla="*/ 1778022 w 7371202"/>
              <a:gd name="connsiteY932" fmla="*/ 654547 h 6717736"/>
              <a:gd name="connsiteX933" fmla="*/ 1815195 w 7371202"/>
              <a:gd name="connsiteY933" fmla="*/ 673462 h 6717736"/>
              <a:gd name="connsiteX934" fmla="*/ 1857623 w 7371202"/>
              <a:gd name="connsiteY934" fmla="*/ 667406 h 6717736"/>
              <a:gd name="connsiteX935" fmla="*/ 1889619 w 7371202"/>
              <a:gd name="connsiteY935" fmla="*/ 647687 h 6717736"/>
              <a:gd name="connsiteX936" fmla="*/ 1951811 w 7371202"/>
              <a:gd name="connsiteY936" fmla="*/ 670864 h 6717736"/>
              <a:gd name="connsiteX937" fmla="*/ 2129549 w 7371202"/>
              <a:gd name="connsiteY937" fmla="*/ 720013 h 6717736"/>
              <a:gd name="connsiteX938" fmla="*/ 2168287 w 7371202"/>
              <a:gd name="connsiteY938" fmla="*/ 696550 h 6717736"/>
              <a:gd name="connsiteX939" fmla="*/ 2178568 w 7371202"/>
              <a:gd name="connsiteY939" fmla="*/ 666841 h 6717736"/>
              <a:gd name="connsiteX940" fmla="*/ 2188643 w 7371202"/>
              <a:gd name="connsiteY940" fmla="*/ 693025 h 6717736"/>
              <a:gd name="connsiteX941" fmla="*/ 2301412 w 7371202"/>
              <a:gd name="connsiteY941" fmla="*/ 791232 h 6717736"/>
              <a:gd name="connsiteX942" fmla="*/ 2344352 w 7371202"/>
              <a:gd name="connsiteY942" fmla="*/ 816024 h 6717736"/>
              <a:gd name="connsiteX943" fmla="*/ 2359196 w 7371202"/>
              <a:gd name="connsiteY943" fmla="*/ 822048 h 6717736"/>
              <a:gd name="connsiteX944" fmla="*/ 2365196 w 7371202"/>
              <a:gd name="connsiteY944" fmla="*/ 807689 h 6717736"/>
              <a:gd name="connsiteX945" fmla="*/ 2381989 w 7371202"/>
              <a:gd name="connsiteY945" fmla="*/ 794469 h 6717736"/>
              <a:gd name="connsiteX946" fmla="*/ 2400755 w 7371202"/>
              <a:gd name="connsiteY946" fmla="*/ 797665 h 6717736"/>
              <a:gd name="connsiteX947" fmla="*/ 2425392 w 7371202"/>
              <a:gd name="connsiteY947" fmla="*/ 778792 h 6717736"/>
              <a:gd name="connsiteX948" fmla="*/ 2434700 w 7371202"/>
              <a:gd name="connsiteY948" fmla="*/ 758704 h 6717736"/>
              <a:gd name="connsiteX949" fmla="*/ 2454695 w 7371202"/>
              <a:gd name="connsiteY949" fmla="*/ 767702 h 6717736"/>
              <a:gd name="connsiteX950" fmla="*/ 2494711 w 7371202"/>
              <a:gd name="connsiteY950" fmla="*/ 821359 h 6717736"/>
              <a:gd name="connsiteX951" fmla="*/ 2516785 w 7371202"/>
              <a:gd name="connsiteY951" fmla="*/ 818826 h 6717736"/>
              <a:gd name="connsiteX952" fmla="*/ 2524502 w 7371202"/>
              <a:gd name="connsiteY952" fmla="*/ 805460 h 6717736"/>
              <a:gd name="connsiteX953" fmla="*/ 2542039 w 7371202"/>
              <a:gd name="connsiteY953" fmla="*/ 802853 h 6717736"/>
              <a:gd name="connsiteX954" fmla="*/ 2595028 w 7371202"/>
              <a:gd name="connsiteY954" fmla="*/ 818171 h 6717736"/>
              <a:gd name="connsiteX955" fmla="*/ 2681395 w 7371202"/>
              <a:gd name="connsiteY955" fmla="*/ 862943 h 6717736"/>
              <a:gd name="connsiteX956" fmla="*/ 2746408 w 7371202"/>
              <a:gd name="connsiteY956" fmla="*/ 885203 h 6717736"/>
              <a:gd name="connsiteX957" fmla="*/ 2863054 w 7371202"/>
              <a:gd name="connsiteY957" fmla="*/ 909264 h 6717736"/>
              <a:gd name="connsiteX958" fmla="*/ 2937630 w 7371202"/>
              <a:gd name="connsiteY958" fmla="*/ 926860 h 6717736"/>
              <a:gd name="connsiteX959" fmla="*/ 2982288 w 7371202"/>
              <a:gd name="connsiteY959" fmla="*/ 952643 h 6717736"/>
              <a:gd name="connsiteX960" fmla="*/ 3002285 w 7371202"/>
              <a:gd name="connsiteY960" fmla="*/ 961642 h 6717736"/>
              <a:gd name="connsiteX961" fmla="*/ 3097702 w 7371202"/>
              <a:gd name="connsiteY961" fmla="*/ 970904 h 6717736"/>
              <a:gd name="connsiteX962" fmla="*/ 3307100 w 7371202"/>
              <a:gd name="connsiteY962" fmla="*/ 1048514 h 6717736"/>
              <a:gd name="connsiteX963" fmla="*/ 3423768 w 7371202"/>
              <a:gd name="connsiteY963" fmla="*/ 1108235 h 6717736"/>
              <a:gd name="connsiteX964" fmla="*/ 3549002 w 7371202"/>
              <a:gd name="connsiteY964" fmla="*/ 1137255 h 6717736"/>
              <a:gd name="connsiteX965" fmla="*/ 3569485 w 7371202"/>
              <a:gd name="connsiteY965" fmla="*/ 1141444 h 6717736"/>
              <a:gd name="connsiteX966" fmla="*/ 3788827 w 7371202"/>
              <a:gd name="connsiteY966" fmla="*/ 1237528 h 6717736"/>
              <a:gd name="connsiteX967" fmla="*/ 3908708 w 7371202"/>
              <a:gd name="connsiteY967" fmla="*/ 1285736 h 6717736"/>
              <a:gd name="connsiteX968" fmla="*/ 4007591 w 7371202"/>
              <a:gd name="connsiteY968" fmla="*/ 1334610 h 6717736"/>
              <a:gd name="connsiteX969" fmla="*/ 4010979 w 7371202"/>
              <a:gd name="connsiteY969" fmla="*/ 1330467 h 6717736"/>
              <a:gd name="connsiteX970" fmla="*/ 4023466 w 7371202"/>
              <a:gd name="connsiteY970" fmla="*/ 1330671 h 6717736"/>
              <a:gd name="connsiteX971" fmla="*/ 4045873 w 7371202"/>
              <a:gd name="connsiteY971" fmla="*/ 1326791 h 6717736"/>
              <a:gd name="connsiteX972" fmla="*/ 4046947 w 7371202"/>
              <a:gd name="connsiteY972" fmla="*/ 1316200 h 6717736"/>
              <a:gd name="connsiteX973" fmla="*/ 4043430 w 7371202"/>
              <a:gd name="connsiteY973" fmla="*/ 1304828 h 6717736"/>
              <a:gd name="connsiteX974" fmla="*/ 4027401 w 7371202"/>
              <a:gd name="connsiteY974" fmla="*/ 1291837 h 6717736"/>
              <a:gd name="connsiteX975" fmla="*/ 3913714 w 7371202"/>
              <a:gd name="connsiteY975" fmla="*/ 1261700 h 6717736"/>
              <a:gd name="connsiteX976" fmla="*/ 3891648 w 7371202"/>
              <a:gd name="connsiteY976" fmla="*/ 1235881 h 6717736"/>
              <a:gd name="connsiteX977" fmla="*/ 3846161 w 7371202"/>
              <a:gd name="connsiteY977" fmla="*/ 1177855 h 6717736"/>
              <a:gd name="connsiteX978" fmla="*/ 3799354 w 7371202"/>
              <a:gd name="connsiteY978" fmla="*/ 1165779 h 6717736"/>
              <a:gd name="connsiteX979" fmla="*/ 3780542 w 7371202"/>
              <a:gd name="connsiteY979" fmla="*/ 1160522 h 6717736"/>
              <a:gd name="connsiteX980" fmla="*/ 3658483 w 7371202"/>
              <a:gd name="connsiteY980" fmla="*/ 1127420 h 6717736"/>
              <a:gd name="connsiteX981" fmla="*/ 3637149 w 7371202"/>
              <a:gd name="connsiteY981" fmla="*/ 1120709 h 6717736"/>
              <a:gd name="connsiteX982" fmla="*/ 3624170 w 7371202"/>
              <a:gd name="connsiteY982" fmla="*/ 1090794 h 6717736"/>
              <a:gd name="connsiteX983" fmla="*/ 3609402 w 7371202"/>
              <a:gd name="connsiteY983" fmla="*/ 1078531 h 6717736"/>
              <a:gd name="connsiteX984" fmla="*/ 3578624 w 7371202"/>
              <a:gd name="connsiteY984" fmla="*/ 1079445 h 6717736"/>
              <a:gd name="connsiteX985" fmla="*/ 3552325 w 7371202"/>
              <a:gd name="connsiteY985" fmla="*/ 1049314 h 6717736"/>
              <a:gd name="connsiteX986" fmla="*/ 3550690 w 7371202"/>
              <a:gd name="connsiteY986" fmla="*/ 1025949 h 6717736"/>
              <a:gd name="connsiteX987" fmla="*/ 3544745 w 7371202"/>
              <a:gd name="connsiteY987" fmla="*/ 1018780 h 6717736"/>
              <a:gd name="connsiteX988" fmla="*/ 3539081 w 7371202"/>
              <a:gd name="connsiteY988" fmla="*/ 1028589 h 6717736"/>
              <a:gd name="connsiteX989" fmla="*/ 3538817 w 7371202"/>
              <a:gd name="connsiteY989" fmla="*/ 1037778 h 6717736"/>
              <a:gd name="connsiteX990" fmla="*/ 3527849 w 7371202"/>
              <a:gd name="connsiteY990" fmla="*/ 1053867 h 6717736"/>
              <a:gd name="connsiteX991" fmla="*/ 3512629 w 7371202"/>
              <a:gd name="connsiteY991" fmla="*/ 1039475 h 6717736"/>
              <a:gd name="connsiteX992" fmla="*/ 3515227 w 7371202"/>
              <a:gd name="connsiteY992" fmla="*/ 1020422 h 6717736"/>
              <a:gd name="connsiteX993" fmla="*/ 3501268 w 7371202"/>
              <a:gd name="connsiteY993" fmla="*/ 1006758 h 6717736"/>
              <a:gd name="connsiteX994" fmla="*/ 3492726 w 7371202"/>
              <a:gd name="connsiteY994" fmla="*/ 1018642 h 6717736"/>
              <a:gd name="connsiteX995" fmla="*/ 3490299 w 7371202"/>
              <a:gd name="connsiteY995" fmla="*/ 1022846 h 6717736"/>
              <a:gd name="connsiteX996" fmla="*/ 3448909 w 7371202"/>
              <a:gd name="connsiteY996" fmla="*/ 1036318 h 6717736"/>
              <a:gd name="connsiteX997" fmla="*/ 3394710 w 7371202"/>
              <a:gd name="connsiteY997" fmla="*/ 1005026 h 6717736"/>
              <a:gd name="connsiteX998" fmla="*/ 3379474 w 7371202"/>
              <a:gd name="connsiteY998" fmla="*/ 964466 h 6717736"/>
              <a:gd name="connsiteX999" fmla="*/ 3378835 w 7371202"/>
              <a:gd name="connsiteY999" fmla="*/ 951018 h 6717736"/>
              <a:gd name="connsiteX1000" fmla="*/ 3358949 w 7371202"/>
              <a:gd name="connsiteY1000" fmla="*/ 956353 h 6717736"/>
              <a:gd name="connsiteX1001" fmla="*/ 3361487 w 7371202"/>
              <a:gd name="connsiteY1001" fmla="*/ 983975 h 6717736"/>
              <a:gd name="connsiteX1002" fmla="*/ 3349785 w 7371202"/>
              <a:gd name="connsiteY1002" fmla="*/ 980957 h 6717736"/>
              <a:gd name="connsiteX1003" fmla="*/ 3346608 w 7371202"/>
              <a:gd name="connsiteY1003" fmla="*/ 939886 h 6717736"/>
              <a:gd name="connsiteX1004" fmla="*/ 3346965 w 7371202"/>
              <a:gd name="connsiteY1004" fmla="*/ 936355 h 6717736"/>
              <a:gd name="connsiteX1005" fmla="*/ 3366570 w 7371202"/>
              <a:gd name="connsiteY1005" fmla="*/ 914042 h 6717736"/>
              <a:gd name="connsiteX1006" fmla="*/ 3442989 w 7371202"/>
              <a:gd name="connsiteY1006" fmla="*/ 930138 h 6717736"/>
              <a:gd name="connsiteX1007" fmla="*/ 3476458 w 7371202"/>
              <a:gd name="connsiteY1007" fmla="*/ 915829 h 6717736"/>
              <a:gd name="connsiteX1008" fmla="*/ 3487879 w 7371202"/>
              <a:gd name="connsiteY1008" fmla="*/ 901870 h 6717736"/>
              <a:gd name="connsiteX1009" fmla="*/ 3492545 w 7371202"/>
              <a:gd name="connsiteY1009" fmla="*/ 882143 h 6717736"/>
              <a:gd name="connsiteX1010" fmla="*/ 3476705 w 7371202"/>
              <a:gd name="connsiteY1010" fmla="*/ 880471 h 6717736"/>
              <a:gd name="connsiteX1011" fmla="*/ 3440527 w 7371202"/>
              <a:gd name="connsiteY1011" fmla="*/ 882006 h 6717736"/>
              <a:gd name="connsiteX1012" fmla="*/ 3408113 w 7371202"/>
              <a:gd name="connsiteY1012" fmla="*/ 859554 h 6717736"/>
              <a:gd name="connsiteX1013" fmla="*/ 3342569 w 7371202"/>
              <a:gd name="connsiteY1013" fmla="*/ 821713 h 6717736"/>
              <a:gd name="connsiteX1014" fmla="*/ 3329343 w 7371202"/>
              <a:gd name="connsiteY1014" fmla="*/ 827155 h 6717736"/>
              <a:gd name="connsiteX1015" fmla="*/ 3319354 w 7371202"/>
              <a:gd name="connsiteY1015" fmla="*/ 826993 h 6717736"/>
              <a:gd name="connsiteX1016" fmla="*/ 3290815 w 7371202"/>
              <a:gd name="connsiteY1016" fmla="*/ 812384 h 6717736"/>
              <a:gd name="connsiteX1017" fmla="*/ 3248335 w 7371202"/>
              <a:gd name="connsiteY1017" fmla="*/ 810279 h 6717736"/>
              <a:gd name="connsiteX1018" fmla="*/ 3235918 w 7371202"/>
              <a:gd name="connsiteY1018" fmla="*/ 814321 h 6717736"/>
              <a:gd name="connsiteX1019" fmla="*/ 3220265 w 7371202"/>
              <a:gd name="connsiteY1019" fmla="*/ 823968 h 6717736"/>
              <a:gd name="connsiteX1020" fmla="*/ 3205404 w 7371202"/>
              <a:gd name="connsiteY1020" fmla="*/ 806045 h 6717736"/>
              <a:gd name="connsiteX1021" fmla="*/ 3217880 w 7371202"/>
              <a:gd name="connsiteY1021" fmla="*/ 755329 h 6717736"/>
              <a:gd name="connsiteX1022" fmla="*/ 3245234 w 7371202"/>
              <a:gd name="connsiteY1022" fmla="*/ 748701 h 6717736"/>
              <a:gd name="connsiteX1023" fmla="*/ 3272853 w 7371202"/>
              <a:gd name="connsiteY1023" fmla="*/ 732883 h 6717736"/>
              <a:gd name="connsiteX1024" fmla="*/ 3269183 w 7371202"/>
              <a:gd name="connsiteY1024" fmla="*/ 762527 h 6717736"/>
              <a:gd name="connsiteX1025" fmla="*/ 3279096 w 7371202"/>
              <a:gd name="connsiteY1025" fmla="*/ 783198 h 6717736"/>
              <a:gd name="connsiteX1026" fmla="*/ 3306000 w 7371202"/>
              <a:gd name="connsiteY1026" fmla="*/ 774441 h 6717736"/>
              <a:gd name="connsiteX1027" fmla="*/ 3321559 w 7371202"/>
              <a:gd name="connsiteY1027" fmla="*/ 759135 h 6717736"/>
              <a:gd name="connsiteX1028" fmla="*/ 3346862 w 7371202"/>
              <a:gd name="connsiteY1028" fmla="*/ 779349 h 6717736"/>
              <a:gd name="connsiteX1029" fmla="*/ 3407141 w 7371202"/>
              <a:gd name="connsiteY1029" fmla="*/ 750625 h 6717736"/>
              <a:gd name="connsiteX1030" fmla="*/ 3505157 w 7371202"/>
              <a:gd name="connsiteY1030" fmla="*/ 764241 h 6717736"/>
              <a:gd name="connsiteX1031" fmla="*/ 3626764 w 7371202"/>
              <a:gd name="connsiteY1031" fmla="*/ 795214 h 6717736"/>
              <a:gd name="connsiteX1032" fmla="*/ 3638823 w 7371202"/>
              <a:gd name="connsiteY1032" fmla="*/ 794703 h 6717736"/>
              <a:gd name="connsiteX1033" fmla="*/ 3643489 w 7371202"/>
              <a:gd name="connsiteY1033" fmla="*/ 774977 h 6717736"/>
              <a:gd name="connsiteX1034" fmla="*/ 3639240 w 7371202"/>
              <a:gd name="connsiteY1034" fmla="*/ 744497 h 6717736"/>
              <a:gd name="connsiteX1035" fmla="*/ 3636173 w 7371202"/>
              <a:gd name="connsiteY1035" fmla="*/ 735253 h 6717736"/>
              <a:gd name="connsiteX1036" fmla="*/ 3624114 w 7371202"/>
              <a:gd name="connsiteY1036" fmla="*/ 735764 h 6717736"/>
              <a:gd name="connsiteX1037" fmla="*/ 3606485 w 7371202"/>
              <a:gd name="connsiteY1037" fmla="*/ 751744 h 6717736"/>
              <a:gd name="connsiteX1038" fmla="*/ 3596120 w 7371202"/>
              <a:gd name="connsiteY1038" fmla="*/ 728944 h 6717736"/>
              <a:gd name="connsiteX1039" fmla="*/ 3592510 w 7371202"/>
              <a:gd name="connsiteY1039" fmla="*/ 711912 h 6717736"/>
              <a:gd name="connsiteX1040" fmla="*/ 3571890 w 7371202"/>
              <a:gd name="connsiteY1040" fmla="*/ 698139 h 6717736"/>
              <a:gd name="connsiteX1041" fmla="*/ 3527511 w 7371202"/>
              <a:gd name="connsiteY1041" fmla="*/ 681858 h 6717736"/>
              <a:gd name="connsiteX1042" fmla="*/ 3494834 w 7371202"/>
              <a:gd name="connsiteY1042" fmla="*/ 668598 h 6717736"/>
              <a:gd name="connsiteX1043" fmla="*/ 3486632 w 7371202"/>
              <a:gd name="connsiteY1043" fmla="*/ 650783 h 6717736"/>
              <a:gd name="connsiteX1044" fmla="*/ 3491299 w 7371202"/>
              <a:gd name="connsiteY1044" fmla="*/ 631057 h 6717736"/>
              <a:gd name="connsiteX1045" fmla="*/ 3460972 w 7371202"/>
              <a:gd name="connsiteY1045" fmla="*/ 634100 h 6717736"/>
              <a:gd name="connsiteX1046" fmla="*/ 3443888 w 7371202"/>
              <a:gd name="connsiteY1046" fmla="*/ 657868 h 6717736"/>
              <a:gd name="connsiteX1047" fmla="*/ 3413978 w 7371202"/>
              <a:gd name="connsiteY1047" fmla="*/ 610705 h 6717736"/>
              <a:gd name="connsiteX1048" fmla="*/ 3381657 w 7371202"/>
              <a:gd name="connsiteY1048" fmla="*/ 593913 h 6717736"/>
              <a:gd name="connsiteX1049" fmla="*/ 3313704 w 7371202"/>
              <a:gd name="connsiteY1049" fmla="*/ 586444 h 6717736"/>
              <a:gd name="connsiteX1050" fmla="*/ 3297676 w 7371202"/>
              <a:gd name="connsiteY1050" fmla="*/ 573453 h 6717736"/>
              <a:gd name="connsiteX1051" fmla="*/ 3241220 w 7371202"/>
              <a:gd name="connsiteY1051" fmla="*/ 531516 h 6717736"/>
              <a:gd name="connsiteX1052" fmla="*/ 3214129 w 7371202"/>
              <a:gd name="connsiteY1052" fmla="*/ 528954 h 6717736"/>
              <a:gd name="connsiteX1053" fmla="*/ 3168676 w 7371202"/>
              <a:gd name="connsiteY1053" fmla="*/ 523265 h 6717736"/>
              <a:gd name="connsiteX1054" fmla="*/ 3159307 w 7371202"/>
              <a:gd name="connsiteY1054" fmla="*/ 510383 h 6717736"/>
              <a:gd name="connsiteX1055" fmla="*/ 3164068 w 7371202"/>
              <a:gd name="connsiteY1055" fmla="*/ 496316 h 6717736"/>
              <a:gd name="connsiteX1056" fmla="*/ 3166402 w 7371202"/>
              <a:gd name="connsiteY1056" fmla="*/ 486451 h 6717736"/>
              <a:gd name="connsiteX1057" fmla="*/ 3136245 w 7371202"/>
              <a:gd name="connsiteY1057" fmla="*/ 474645 h 6717736"/>
              <a:gd name="connsiteX1058" fmla="*/ 3121044 w 7371202"/>
              <a:gd name="connsiteY1058" fmla="*/ 486421 h 6717736"/>
              <a:gd name="connsiteX1059" fmla="*/ 3079203 w 7371202"/>
              <a:gd name="connsiteY1059" fmla="*/ 497764 h 6717736"/>
              <a:gd name="connsiteX1060" fmla="*/ 3079015 w 7371202"/>
              <a:gd name="connsiteY1060" fmla="*/ 486446 h 6717736"/>
              <a:gd name="connsiteX1061" fmla="*/ 3080258 w 7371202"/>
              <a:gd name="connsiteY1061" fmla="*/ 461005 h 6717736"/>
              <a:gd name="connsiteX1062" fmla="*/ 3054240 w 7371202"/>
              <a:gd name="connsiteY1062" fmla="*/ 447853 h 6717736"/>
              <a:gd name="connsiteX1063" fmla="*/ 3024535 w 7371202"/>
              <a:gd name="connsiteY1063" fmla="*/ 438176 h 6717736"/>
              <a:gd name="connsiteX1064" fmla="*/ 3018854 w 7371202"/>
              <a:gd name="connsiteY1064" fmla="*/ 421817 h 6717736"/>
              <a:gd name="connsiteX1065" fmla="*/ 3011103 w 7371202"/>
              <a:gd name="connsiteY1065" fmla="*/ 406133 h 6717736"/>
              <a:gd name="connsiteX1066" fmla="*/ 3000662 w 7371202"/>
              <a:gd name="connsiteY1066" fmla="*/ 403842 h 6717736"/>
              <a:gd name="connsiteX1067" fmla="*/ 2988868 w 7371202"/>
              <a:gd name="connsiteY1067" fmla="*/ 395162 h 6717736"/>
              <a:gd name="connsiteX1068" fmla="*/ 2999121 w 7371202"/>
              <a:gd name="connsiteY1068" fmla="*/ 386135 h 6717736"/>
              <a:gd name="connsiteX1069" fmla="*/ 2994871 w 7371202"/>
              <a:gd name="connsiteY1069" fmla="*/ 355655 h 6717736"/>
              <a:gd name="connsiteX1070" fmla="*/ 3040177 w 7371202"/>
              <a:gd name="connsiteY1070" fmla="*/ 277182 h 6717736"/>
              <a:gd name="connsiteX1071" fmla="*/ 3051445 w 7371202"/>
              <a:gd name="connsiteY1071" fmla="*/ 304240 h 6717736"/>
              <a:gd name="connsiteX1072" fmla="*/ 3088466 w 7371202"/>
              <a:gd name="connsiteY1072" fmla="*/ 353641 h 6717736"/>
              <a:gd name="connsiteX1073" fmla="*/ 3124832 w 7371202"/>
              <a:gd name="connsiteY1073" fmla="*/ 363426 h 6717736"/>
              <a:gd name="connsiteX1074" fmla="*/ 3139863 w 7371202"/>
              <a:gd name="connsiteY1074" fmla="*/ 366498 h 6717736"/>
              <a:gd name="connsiteX1075" fmla="*/ 3140033 w 7371202"/>
              <a:gd name="connsiteY1075" fmla="*/ 351650 h 6717736"/>
              <a:gd name="connsiteX1076" fmla="*/ 3136516 w 7371202"/>
              <a:gd name="connsiteY1076" fmla="*/ 340278 h 6717736"/>
              <a:gd name="connsiteX1077" fmla="*/ 3135784 w 7371202"/>
              <a:gd name="connsiteY1077" fmla="*/ 321170 h 6717736"/>
              <a:gd name="connsiteX1078" fmla="*/ 3154954 w 7371202"/>
              <a:gd name="connsiteY1078" fmla="*/ 322896 h 6717736"/>
              <a:gd name="connsiteX1079" fmla="*/ 3181424 w 7371202"/>
              <a:gd name="connsiteY1079" fmla="*/ 338178 h 6717736"/>
              <a:gd name="connsiteX1080" fmla="*/ 3242717 w 7371202"/>
              <a:gd name="connsiteY1080" fmla="*/ 345539 h 6717736"/>
              <a:gd name="connsiteX1081" fmla="*/ 3250279 w 7371202"/>
              <a:gd name="connsiteY1081" fmla="*/ 349905 h 6717736"/>
              <a:gd name="connsiteX1082" fmla="*/ 3257485 w 7371202"/>
              <a:gd name="connsiteY1082" fmla="*/ 357803 h 6717736"/>
              <a:gd name="connsiteX1083" fmla="*/ 3265856 w 7371202"/>
              <a:gd name="connsiteY1083" fmla="*/ 360767 h 6717736"/>
              <a:gd name="connsiteX1084" fmla="*/ 3266120 w 7371202"/>
              <a:gd name="connsiteY1084" fmla="*/ 351577 h 6717736"/>
              <a:gd name="connsiteX1085" fmla="*/ 3264936 w 7371202"/>
              <a:gd name="connsiteY1085" fmla="*/ 330341 h 6717736"/>
              <a:gd name="connsiteX1086" fmla="*/ 3273026 w 7371202"/>
              <a:gd name="connsiteY1086" fmla="*/ 316328 h 6717736"/>
              <a:gd name="connsiteX1087" fmla="*/ 3285631 w 7371202"/>
              <a:gd name="connsiteY1087" fmla="*/ 323605 h 6717736"/>
              <a:gd name="connsiteX1088" fmla="*/ 3290409 w 7371202"/>
              <a:gd name="connsiteY1088" fmla="*/ 335705 h 6717736"/>
              <a:gd name="connsiteX1089" fmla="*/ 3314902 w 7371202"/>
              <a:gd name="connsiteY1089" fmla="*/ 357321 h 6717736"/>
              <a:gd name="connsiteX1090" fmla="*/ 3351455 w 7371202"/>
              <a:gd name="connsiteY1090" fmla="*/ 378425 h 6717736"/>
              <a:gd name="connsiteX1091" fmla="*/ 3368650 w 7371202"/>
              <a:gd name="connsiteY1091" fmla="*/ 386484 h 6717736"/>
              <a:gd name="connsiteX1092" fmla="*/ 3374126 w 7371202"/>
              <a:gd name="connsiteY1092" fmla="*/ 365356 h 6717736"/>
              <a:gd name="connsiteX1093" fmla="*/ 3372678 w 7371202"/>
              <a:gd name="connsiteY1093" fmla="*/ 353309 h 6717736"/>
              <a:gd name="connsiteX1094" fmla="*/ 3382932 w 7371202"/>
              <a:gd name="connsiteY1094" fmla="*/ 344282 h 6717736"/>
              <a:gd name="connsiteX1095" fmla="*/ 3486951 w 7371202"/>
              <a:gd name="connsiteY1095" fmla="*/ 318391 h 6717736"/>
              <a:gd name="connsiteX1096" fmla="*/ 3494684 w 7371202"/>
              <a:gd name="connsiteY1096" fmla="*/ 307908 h 6717736"/>
              <a:gd name="connsiteX1097" fmla="*/ 3517090 w 7371202"/>
              <a:gd name="connsiteY1097" fmla="*/ 304030 h 6717736"/>
              <a:gd name="connsiteX1098" fmla="*/ 3610704 w 7371202"/>
              <a:gd name="connsiteY1098" fmla="*/ 328182 h 6717736"/>
              <a:gd name="connsiteX1099" fmla="*/ 3677039 w 7371202"/>
              <a:gd name="connsiteY1099" fmla="*/ 338455 h 6717736"/>
              <a:gd name="connsiteX1100" fmla="*/ 3707366 w 7371202"/>
              <a:gd name="connsiteY1100" fmla="*/ 335411 h 6717736"/>
              <a:gd name="connsiteX1101" fmla="*/ 3729866 w 7371202"/>
              <a:gd name="connsiteY1101" fmla="*/ 337191 h 6717736"/>
              <a:gd name="connsiteX1102" fmla="*/ 3801882 w 7371202"/>
              <a:gd name="connsiteY1102" fmla="*/ 363823 h 6717736"/>
              <a:gd name="connsiteX1103" fmla="*/ 3888383 w 7371202"/>
              <a:gd name="connsiteY1103" fmla="*/ 385738 h 6717736"/>
              <a:gd name="connsiteX1104" fmla="*/ 3915381 w 7371202"/>
              <a:gd name="connsiteY1104" fmla="*/ 382641 h 6717736"/>
              <a:gd name="connsiteX1105" fmla="*/ 3964256 w 7371202"/>
              <a:gd name="connsiteY1105" fmla="*/ 394044 h 6717736"/>
              <a:gd name="connsiteX1106" fmla="*/ 3995317 w 7371202"/>
              <a:gd name="connsiteY1106" fmla="*/ 410107 h 6717736"/>
              <a:gd name="connsiteX1107" fmla="*/ 4106031 w 7371202"/>
              <a:gd name="connsiteY1107" fmla="*/ 436661 h 6717736"/>
              <a:gd name="connsiteX1108" fmla="*/ 4134212 w 7371202"/>
              <a:gd name="connsiteY1108" fmla="*/ 454800 h 6717736"/>
              <a:gd name="connsiteX1109" fmla="*/ 4151764 w 7371202"/>
              <a:gd name="connsiteY1109" fmla="*/ 459328 h 6717736"/>
              <a:gd name="connsiteX1110" fmla="*/ 4203069 w 7371202"/>
              <a:gd name="connsiteY1110" fmla="*/ 466526 h 6717736"/>
              <a:gd name="connsiteX1111" fmla="*/ 4265093 w 7371202"/>
              <a:gd name="connsiteY1111" fmla="*/ 492995 h 6717736"/>
              <a:gd name="connsiteX1112" fmla="*/ 4300386 w 7371202"/>
              <a:gd name="connsiteY1112" fmla="*/ 513372 h 6717736"/>
              <a:gd name="connsiteX1113" fmla="*/ 4353588 w 7371202"/>
              <a:gd name="connsiteY1113" fmla="*/ 534747 h 6717736"/>
              <a:gd name="connsiteX1114" fmla="*/ 4491487 w 7371202"/>
              <a:gd name="connsiteY1114" fmla="*/ 569521 h 6717736"/>
              <a:gd name="connsiteX1115" fmla="*/ 4616255 w 7371202"/>
              <a:gd name="connsiteY1115" fmla="*/ 615396 h 6717736"/>
              <a:gd name="connsiteX1116" fmla="*/ 5012962 w 7371202"/>
              <a:gd name="connsiteY1116" fmla="*/ 749147 h 6717736"/>
              <a:gd name="connsiteX1117" fmla="*/ 5324350 w 7371202"/>
              <a:gd name="connsiteY1117" fmla="*/ 882216 h 6717736"/>
              <a:gd name="connsiteX1118" fmla="*/ 5672930 w 7371202"/>
              <a:gd name="connsiteY1118" fmla="*/ 1049839 h 6717736"/>
              <a:gd name="connsiteX1119" fmla="*/ 6198800 w 7371202"/>
              <a:gd name="connsiteY1119" fmla="*/ 1344107 h 6717736"/>
              <a:gd name="connsiteX1120" fmla="*/ 6757551 w 7371202"/>
              <a:gd name="connsiteY1120" fmla="*/ 1689123 h 6717736"/>
              <a:gd name="connsiteX1121" fmla="*/ 6783212 w 7371202"/>
              <a:gd name="connsiteY1121" fmla="*/ 1705808 h 6717736"/>
              <a:gd name="connsiteX1122" fmla="*/ 6804716 w 7371202"/>
              <a:gd name="connsiteY1122" fmla="*/ 1697670 h 6717736"/>
              <a:gd name="connsiteX1123" fmla="*/ 6800746 w 7371202"/>
              <a:gd name="connsiteY1123" fmla="*/ 1684169 h 6717736"/>
              <a:gd name="connsiteX1124" fmla="*/ 6671279 w 7371202"/>
              <a:gd name="connsiteY1124" fmla="*/ 1605683 h 6717736"/>
              <a:gd name="connsiteX1125" fmla="*/ 6590874 w 7371202"/>
              <a:gd name="connsiteY1125" fmla="*/ 1549920 h 6717736"/>
              <a:gd name="connsiteX1126" fmla="*/ 6454464 w 7371202"/>
              <a:gd name="connsiteY1126" fmla="*/ 1454349 h 6717736"/>
              <a:gd name="connsiteX1127" fmla="*/ 6351372 w 7371202"/>
              <a:gd name="connsiteY1127" fmla="*/ 1385485 h 6717736"/>
              <a:gd name="connsiteX1128" fmla="*/ 6279696 w 7371202"/>
              <a:gd name="connsiteY1128" fmla="*/ 1329156 h 6717736"/>
              <a:gd name="connsiteX1129" fmla="*/ 6215057 w 7371202"/>
              <a:gd name="connsiteY1129" fmla="*/ 1295573 h 6717736"/>
              <a:gd name="connsiteX1130" fmla="*/ 6155815 w 7371202"/>
              <a:gd name="connsiteY1130" fmla="*/ 1261370 h 6717736"/>
              <a:gd name="connsiteX1131" fmla="*/ 6063258 w 7371202"/>
              <a:gd name="connsiteY1131" fmla="*/ 1200458 h 6717736"/>
              <a:gd name="connsiteX1132" fmla="*/ 5979353 w 7371202"/>
              <a:gd name="connsiteY1132" fmla="*/ 1159490 h 6717736"/>
              <a:gd name="connsiteX1133" fmla="*/ 5819278 w 7371202"/>
              <a:gd name="connsiteY1133" fmla="*/ 1067070 h 6717736"/>
              <a:gd name="connsiteX1134" fmla="*/ 5713135 w 7371202"/>
              <a:gd name="connsiteY1134" fmla="*/ 1015130 h 6717736"/>
              <a:gd name="connsiteX1135" fmla="*/ 5560717 w 7371202"/>
              <a:gd name="connsiteY1135" fmla="*/ 932736 h 6717736"/>
              <a:gd name="connsiteX1136" fmla="*/ 5402632 w 7371202"/>
              <a:gd name="connsiteY1136" fmla="*/ 860150 h 6717736"/>
              <a:gd name="connsiteX1137" fmla="*/ 5330071 w 7371202"/>
              <a:gd name="connsiteY1137" fmla="*/ 825731 h 6717736"/>
              <a:gd name="connsiteX1138" fmla="*/ 5211871 w 7371202"/>
              <a:gd name="connsiteY1138" fmla="*/ 774304 h 6717736"/>
              <a:gd name="connsiteX1139" fmla="*/ 5135529 w 7371202"/>
              <a:gd name="connsiteY1139" fmla="*/ 737702 h 6717736"/>
              <a:gd name="connsiteX1140" fmla="*/ 5047673 w 7371202"/>
              <a:gd name="connsiteY1140" fmla="*/ 709399 h 6717736"/>
              <a:gd name="connsiteX1141" fmla="*/ 5008693 w 7371202"/>
              <a:gd name="connsiteY1141" fmla="*/ 692499 h 6717736"/>
              <a:gd name="connsiteX1142" fmla="*/ 4914612 w 7371202"/>
              <a:gd name="connsiteY1142" fmla="*/ 640049 h 6717736"/>
              <a:gd name="connsiteX1143" fmla="*/ 4771219 w 7371202"/>
              <a:gd name="connsiteY1143" fmla="*/ 600235 h 6717736"/>
              <a:gd name="connsiteX1144" fmla="*/ 4655992 w 7371202"/>
              <a:gd name="connsiteY1144" fmla="*/ 552392 h 6717736"/>
              <a:gd name="connsiteX1145" fmla="*/ 4470554 w 7371202"/>
              <a:gd name="connsiteY1145" fmla="*/ 486434 h 6717736"/>
              <a:gd name="connsiteX1146" fmla="*/ 4457216 w 7371202"/>
              <a:gd name="connsiteY1146" fmla="*/ 460050 h 6717736"/>
              <a:gd name="connsiteX1147" fmla="*/ 4456765 w 7371202"/>
              <a:gd name="connsiteY1147" fmla="*/ 457921 h 6717736"/>
              <a:gd name="connsiteX1148" fmla="*/ 4434135 w 7371202"/>
              <a:gd name="connsiteY1148" fmla="*/ 398146 h 6717736"/>
              <a:gd name="connsiteX1149" fmla="*/ 4404336 w 7371202"/>
              <a:gd name="connsiteY1149" fmla="*/ 382810 h 6717736"/>
              <a:gd name="connsiteX1150" fmla="*/ 4375722 w 7371202"/>
              <a:gd name="connsiteY1150" fmla="*/ 388710 h 6717736"/>
              <a:gd name="connsiteX1151" fmla="*/ 4369947 w 7371202"/>
              <a:gd name="connsiteY1151" fmla="*/ 366692 h 6717736"/>
              <a:gd name="connsiteX1152" fmla="*/ 4342310 w 7371202"/>
              <a:gd name="connsiteY1152" fmla="*/ 356341 h 6717736"/>
              <a:gd name="connsiteX1153" fmla="*/ 4310629 w 7371202"/>
              <a:gd name="connsiteY1153" fmla="*/ 352997 h 6717736"/>
              <a:gd name="connsiteX1154" fmla="*/ 4300546 w 7371202"/>
              <a:gd name="connsiteY1154" fmla="*/ 347175 h 6717736"/>
              <a:gd name="connsiteX1155" fmla="*/ 4177040 w 7371202"/>
              <a:gd name="connsiteY1155" fmla="*/ 302027 h 6717736"/>
              <a:gd name="connsiteX1156" fmla="*/ 4145452 w 7371202"/>
              <a:gd name="connsiteY1156" fmla="*/ 304342 h 6717736"/>
              <a:gd name="connsiteX1157" fmla="*/ 4137173 w 7371202"/>
              <a:gd name="connsiteY1157" fmla="*/ 307037 h 6717736"/>
              <a:gd name="connsiteX1158" fmla="*/ 4084423 w 7371202"/>
              <a:gd name="connsiteY1158" fmla="*/ 287791 h 6717736"/>
              <a:gd name="connsiteX1159" fmla="*/ 4059308 w 7371202"/>
              <a:gd name="connsiteY1159" fmla="*/ 278896 h 6717736"/>
              <a:gd name="connsiteX1160" fmla="*/ 4058217 w 7371202"/>
              <a:gd name="connsiteY1160" fmla="*/ 263319 h 6717736"/>
              <a:gd name="connsiteX1161" fmla="*/ 4067925 w 7371202"/>
              <a:gd name="connsiteY1161" fmla="*/ 246504 h 6717736"/>
              <a:gd name="connsiteX1162" fmla="*/ 4051633 w 7371202"/>
              <a:gd name="connsiteY1162" fmla="*/ 242702 h 6717736"/>
              <a:gd name="connsiteX1163" fmla="*/ 4030657 w 7371202"/>
              <a:gd name="connsiteY1163" fmla="*/ 232460 h 6717736"/>
              <a:gd name="connsiteX1164" fmla="*/ 3885647 w 7371202"/>
              <a:gd name="connsiteY1164" fmla="*/ 195449 h 6717736"/>
              <a:gd name="connsiteX1165" fmla="*/ 3862602 w 7371202"/>
              <a:gd name="connsiteY1165" fmla="*/ 185880 h 6717736"/>
              <a:gd name="connsiteX1166" fmla="*/ 3812448 w 7371202"/>
              <a:gd name="connsiteY1166" fmla="*/ 147582 h 6717736"/>
              <a:gd name="connsiteX1167" fmla="*/ 3734769 w 7371202"/>
              <a:gd name="connsiteY1167" fmla="*/ 130760 h 6717736"/>
              <a:gd name="connsiteX1168" fmla="*/ 3708112 w 7371202"/>
              <a:gd name="connsiteY1168" fmla="*/ 104159 h 6717736"/>
              <a:gd name="connsiteX1169" fmla="*/ 3674173 w 7371202"/>
              <a:gd name="connsiteY1169" fmla="*/ 90170 h 6717736"/>
              <a:gd name="connsiteX1170" fmla="*/ 3636284 w 7371202"/>
              <a:gd name="connsiteY1170" fmla="*/ 88847 h 6717736"/>
              <a:gd name="connsiteX1171" fmla="*/ 3595065 w 7371202"/>
              <a:gd name="connsiteY1171" fmla="*/ 87470 h 6717736"/>
              <a:gd name="connsiteX1172" fmla="*/ 3569574 w 7371202"/>
              <a:gd name="connsiteY1172" fmla="*/ 55937 h 6717736"/>
              <a:gd name="connsiteX1173" fmla="*/ 3581710 w 7371202"/>
              <a:gd name="connsiteY1173" fmla="*/ 34918 h 6717736"/>
              <a:gd name="connsiteX1174" fmla="*/ 3608349 w 7371202"/>
              <a:gd name="connsiteY1174" fmla="*/ 35351 h 6717736"/>
              <a:gd name="connsiteX1175" fmla="*/ 3664694 w 7371202"/>
              <a:gd name="connsiteY1175" fmla="*/ 45461 h 6717736"/>
              <a:gd name="connsiteX1176" fmla="*/ 3672521 w 7371202"/>
              <a:gd name="connsiteY1176" fmla="*/ 40638 h 6717736"/>
              <a:gd name="connsiteX1177" fmla="*/ 3693105 w 7371202"/>
              <a:gd name="connsiteY1177" fmla="*/ 2074 h 6717736"/>
              <a:gd name="connsiteX1178" fmla="*/ 3695984 w 7371202"/>
              <a:gd name="connsiteY1178" fmla="*/ 0 h 67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</a:cxnLst>
            <a:rect l="l" t="t" r="r" b="b"/>
            <a:pathLst>
              <a:path w="7371202" h="6717736">
                <a:moveTo>
                  <a:pt x="1125512" y="3560105"/>
                </a:moveTo>
                <a:lnTo>
                  <a:pt x="1121304" y="3562279"/>
                </a:lnTo>
                <a:lnTo>
                  <a:pt x="1131678" y="3584476"/>
                </a:lnTo>
                <a:cubicBezTo>
                  <a:pt x="1139997" y="3593866"/>
                  <a:pt x="1149847" y="3592672"/>
                  <a:pt x="1154088" y="3581360"/>
                </a:cubicBezTo>
                <a:lnTo>
                  <a:pt x="1159070" y="3569282"/>
                </a:lnTo>
                <a:lnTo>
                  <a:pt x="1150723" y="3560257"/>
                </a:lnTo>
                <a:cubicBezTo>
                  <a:pt x="1143761" y="3557193"/>
                  <a:pt x="1135414" y="3557147"/>
                  <a:pt x="1125512" y="3560105"/>
                </a:cubicBezTo>
                <a:close/>
                <a:moveTo>
                  <a:pt x="4374006" y="1465792"/>
                </a:moveTo>
                <a:cubicBezTo>
                  <a:pt x="4361044" y="1462045"/>
                  <a:pt x="4355288" y="1466194"/>
                  <a:pt x="4350528" y="1480262"/>
                </a:cubicBezTo>
                <a:lnTo>
                  <a:pt x="4348108" y="1493693"/>
                </a:lnTo>
                <a:lnTo>
                  <a:pt x="4387226" y="1512042"/>
                </a:lnTo>
                <a:cubicBezTo>
                  <a:pt x="4409386" y="1523244"/>
                  <a:pt x="4431408" y="1534685"/>
                  <a:pt x="4453979" y="1545171"/>
                </a:cubicBezTo>
                <a:cubicBezTo>
                  <a:pt x="4539975" y="1584636"/>
                  <a:pt x="4622388" y="1630308"/>
                  <a:pt x="4704388" y="1676695"/>
                </a:cubicBezTo>
                <a:lnTo>
                  <a:pt x="4711365" y="1680519"/>
                </a:lnTo>
                <a:lnTo>
                  <a:pt x="4711717" y="1680621"/>
                </a:lnTo>
                <a:cubicBezTo>
                  <a:pt x="4717443" y="1680890"/>
                  <a:pt x="4723564" y="1679753"/>
                  <a:pt x="4729545" y="1676667"/>
                </a:cubicBezTo>
                <a:cubicBezTo>
                  <a:pt x="4729000" y="1668878"/>
                  <a:pt x="4722698" y="1665240"/>
                  <a:pt x="4716395" y="1661601"/>
                </a:cubicBezTo>
                <a:cubicBezTo>
                  <a:pt x="4711354" y="1658691"/>
                  <a:pt x="4705052" y="1655052"/>
                  <a:pt x="4702437" y="1647937"/>
                </a:cubicBezTo>
                <a:cubicBezTo>
                  <a:pt x="4699012" y="1642225"/>
                  <a:pt x="4700537" y="1633762"/>
                  <a:pt x="4705035" y="1628884"/>
                </a:cubicBezTo>
                <a:cubicBezTo>
                  <a:pt x="4710341" y="1622606"/>
                  <a:pt x="4715833" y="1627645"/>
                  <a:pt x="4719615" y="1629829"/>
                </a:cubicBezTo>
                <a:cubicBezTo>
                  <a:pt x="4724656" y="1632740"/>
                  <a:pt x="4728532" y="1640582"/>
                  <a:pt x="4735098" y="1635031"/>
                </a:cubicBezTo>
                <a:cubicBezTo>
                  <a:pt x="4742473" y="1628079"/>
                  <a:pt x="4743996" y="1619617"/>
                  <a:pt x="4740931" y="1610372"/>
                </a:cubicBezTo>
                <a:cubicBezTo>
                  <a:pt x="4737865" y="1601129"/>
                  <a:pt x="4733990" y="1593287"/>
                  <a:pt x="4723548" y="1590995"/>
                </a:cubicBezTo>
                <a:cubicBezTo>
                  <a:pt x="4691322" y="1579863"/>
                  <a:pt x="4659547" y="1570860"/>
                  <a:pt x="4631494" y="1610716"/>
                </a:cubicBezTo>
                <a:cubicBezTo>
                  <a:pt x="4633470" y="1604383"/>
                  <a:pt x="4636707" y="1598778"/>
                  <a:pt x="4638682" y="1592444"/>
                </a:cubicBezTo>
                <a:cubicBezTo>
                  <a:pt x="4645869" y="1574173"/>
                  <a:pt x="4642710" y="1559271"/>
                  <a:pt x="4630013" y="1546333"/>
                </a:cubicBezTo>
                <a:cubicBezTo>
                  <a:pt x="4624519" y="1541293"/>
                  <a:pt x="4617764" y="1535527"/>
                  <a:pt x="4612272" y="1530487"/>
                </a:cubicBezTo>
                <a:cubicBezTo>
                  <a:pt x="4606328" y="1523317"/>
                  <a:pt x="4600476" y="1521809"/>
                  <a:pt x="4593552" y="1530889"/>
                </a:cubicBezTo>
                <a:cubicBezTo>
                  <a:pt x="4585368" y="1539242"/>
                  <a:pt x="4576639" y="1539809"/>
                  <a:pt x="4569076" y="1535442"/>
                </a:cubicBezTo>
                <a:cubicBezTo>
                  <a:pt x="4558183" y="1531022"/>
                  <a:pt x="4547291" y="1526602"/>
                  <a:pt x="4536398" y="1522181"/>
                </a:cubicBezTo>
                <a:cubicBezTo>
                  <a:pt x="4530096" y="1518542"/>
                  <a:pt x="4525863" y="1514230"/>
                  <a:pt x="4524511" y="1507842"/>
                </a:cubicBezTo>
                <a:cubicBezTo>
                  <a:pt x="4516309" y="1490029"/>
                  <a:pt x="4501634" y="1483425"/>
                  <a:pt x="4484175" y="1484555"/>
                </a:cubicBezTo>
                <a:cubicBezTo>
                  <a:pt x="4462577" y="1487033"/>
                  <a:pt x="4441338" y="1485981"/>
                  <a:pt x="4420906" y="1483527"/>
                </a:cubicBezTo>
                <a:cubicBezTo>
                  <a:pt x="4411726" y="1481963"/>
                  <a:pt x="4408038" y="1485440"/>
                  <a:pt x="4407776" y="1494630"/>
                </a:cubicBezTo>
                <a:cubicBezTo>
                  <a:pt x="4406343" y="1508751"/>
                  <a:pt x="4392309" y="1515596"/>
                  <a:pt x="4381774" y="1507644"/>
                </a:cubicBezTo>
                <a:cubicBezTo>
                  <a:pt x="4374211" y="1503277"/>
                  <a:pt x="4381586" y="1496326"/>
                  <a:pt x="4384014" y="1492122"/>
                </a:cubicBezTo>
                <a:cubicBezTo>
                  <a:pt x="4391653" y="1475980"/>
                  <a:pt x="4389489" y="1470993"/>
                  <a:pt x="4374006" y="1465792"/>
                </a:cubicBezTo>
                <a:close/>
                <a:moveTo>
                  <a:pt x="4108485" y="1319499"/>
                </a:moveTo>
                <a:cubicBezTo>
                  <a:pt x="4091068" y="1316918"/>
                  <a:pt x="4071611" y="1322966"/>
                  <a:pt x="4051461" y="1337490"/>
                </a:cubicBezTo>
                <a:lnTo>
                  <a:pt x="4036748" y="1348645"/>
                </a:lnTo>
                <a:lnTo>
                  <a:pt x="4319647" y="1480345"/>
                </a:lnTo>
                <a:lnTo>
                  <a:pt x="4339901" y="1489845"/>
                </a:lnTo>
                <a:lnTo>
                  <a:pt x="4317913" y="1445784"/>
                </a:lnTo>
                <a:cubicBezTo>
                  <a:pt x="4305609" y="1431439"/>
                  <a:pt x="4290233" y="1420228"/>
                  <a:pt x="4272813" y="1411105"/>
                </a:cubicBezTo>
                <a:cubicBezTo>
                  <a:pt x="4251386" y="1398733"/>
                  <a:pt x="4231218" y="1387090"/>
                  <a:pt x="4213837" y="1367711"/>
                </a:cubicBezTo>
                <a:cubicBezTo>
                  <a:pt x="4204920" y="1356958"/>
                  <a:pt x="4198711" y="1358979"/>
                  <a:pt x="4190168" y="1370863"/>
                </a:cubicBezTo>
                <a:cubicBezTo>
                  <a:pt x="4186123" y="1377870"/>
                  <a:pt x="4182793" y="1377816"/>
                  <a:pt x="4176491" y="1374177"/>
                </a:cubicBezTo>
                <a:cubicBezTo>
                  <a:pt x="4166858" y="1370484"/>
                  <a:pt x="4159654" y="1362588"/>
                  <a:pt x="4153258" y="1353289"/>
                </a:cubicBezTo>
                <a:cubicBezTo>
                  <a:pt x="4141275" y="1333293"/>
                  <a:pt x="4125901" y="1322081"/>
                  <a:pt x="4108485" y="1319499"/>
                </a:cubicBezTo>
                <a:close/>
                <a:moveTo>
                  <a:pt x="3695984" y="0"/>
                </a:moveTo>
                <a:cubicBezTo>
                  <a:pt x="3703189" y="7896"/>
                  <a:pt x="3706705" y="19269"/>
                  <a:pt x="3711032" y="29241"/>
                </a:cubicBezTo>
                <a:cubicBezTo>
                  <a:pt x="3718782" y="44926"/>
                  <a:pt x="3722112" y="44980"/>
                  <a:pt x="3733984" y="33150"/>
                </a:cubicBezTo>
                <a:cubicBezTo>
                  <a:pt x="3739290" y="26871"/>
                  <a:pt x="3744238" y="24123"/>
                  <a:pt x="3751801" y="28489"/>
                </a:cubicBezTo>
                <a:cubicBezTo>
                  <a:pt x="3756842" y="31400"/>
                  <a:pt x="3765571" y="30835"/>
                  <a:pt x="3771422" y="32344"/>
                </a:cubicBezTo>
                <a:cubicBezTo>
                  <a:pt x="3781413" y="32506"/>
                  <a:pt x="3788166" y="38273"/>
                  <a:pt x="3790423" y="48920"/>
                </a:cubicBezTo>
                <a:cubicBezTo>
                  <a:pt x="3793489" y="58163"/>
                  <a:pt x="3798531" y="61074"/>
                  <a:pt x="3806809" y="58379"/>
                </a:cubicBezTo>
                <a:cubicBezTo>
                  <a:pt x="3818867" y="57869"/>
                  <a:pt x="3827240" y="60833"/>
                  <a:pt x="3834087" y="72260"/>
                </a:cubicBezTo>
                <a:cubicBezTo>
                  <a:pt x="3842647" y="86544"/>
                  <a:pt x="3857584" y="83958"/>
                  <a:pt x="3865223" y="67816"/>
                </a:cubicBezTo>
                <a:cubicBezTo>
                  <a:pt x="3869984" y="53749"/>
                  <a:pt x="3877453" y="52456"/>
                  <a:pt x="3888703" y="53345"/>
                </a:cubicBezTo>
                <a:cubicBezTo>
                  <a:pt x="3905804" y="55746"/>
                  <a:pt x="3918859" y="65151"/>
                  <a:pt x="3934342" y="70354"/>
                </a:cubicBezTo>
                <a:cubicBezTo>
                  <a:pt x="3977819" y="82376"/>
                  <a:pt x="4021296" y="94399"/>
                  <a:pt x="4064773" y="106421"/>
                </a:cubicBezTo>
                <a:cubicBezTo>
                  <a:pt x="4077734" y="110168"/>
                  <a:pt x="4087631" y="104671"/>
                  <a:pt x="4093201" y="89202"/>
                </a:cubicBezTo>
                <a:cubicBezTo>
                  <a:pt x="4095986" y="81468"/>
                  <a:pt x="4097961" y="75135"/>
                  <a:pt x="4100746" y="67401"/>
                </a:cubicBezTo>
                <a:cubicBezTo>
                  <a:pt x="4106239" y="72441"/>
                  <a:pt x="4104714" y="80903"/>
                  <a:pt x="4108139" y="86617"/>
                </a:cubicBezTo>
                <a:cubicBezTo>
                  <a:pt x="4125802" y="122972"/>
                  <a:pt x="4150389" y="150247"/>
                  <a:pt x="4190894" y="158684"/>
                </a:cubicBezTo>
                <a:cubicBezTo>
                  <a:pt x="4203857" y="162431"/>
                  <a:pt x="4215558" y="165451"/>
                  <a:pt x="4222405" y="176877"/>
                </a:cubicBezTo>
                <a:cubicBezTo>
                  <a:pt x="4225378" y="180462"/>
                  <a:pt x="4228350" y="184046"/>
                  <a:pt x="4233298" y="181298"/>
                </a:cubicBezTo>
                <a:cubicBezTo>
                  <a:pt x="4238697" y="180679"/>
                  <a:pt x="4238604" y="175020"/>
                  <a:pt x="4237701" y="170761"/>
                </a:cubicBezTo>
                <a:cubicBezTo>
                  <a:pt x="4237514" y="159442"/>
                  <a:pt x="4241201" y="155967"/>
                  <a:pt x="4250025" y="161061"/>
                </a:cubicBezTo>
                <a:cubicBezTo>
                  <a:pt x="4253806" y="163244"/>
                  <a:pt x="4259204" y="162623"/>
                  <a:pt x="4263795" y="163406"/>
                </a:cubicBezTo>
                <a:cubicBezTo>
                  <a:pt x="4274688" y="167826"/>
                  <a:pt x="4281705" y="164404"/>
                  <a:pt x="4281876" y="149555"/>
                </a:cubicBezTo>
                <a:cubicBezTo>
                  <a:pt x="4281781" y="143896"/>
                  <a:pt x="4282495" y="136835"/>
                  <a:pt x="4288705" y="134814"/>
                </a:cubicBezTo>
                <a:cubicBezTo>
                  <a:pt x="4294914" y="132793"/>
                  <a:pt x="4299147" y="137106"/>
                  <a:pt x="4303380" y="141418"/>
                </a:cubicBezTo>
                <a:cubicBezTo>
                  <a:pt x="4313556" y="152899"/>
                  <a:pt x="4324186" y="166509"/>
                  <a:pt x="4332745" y="180793"/>
                </a:cubicBezTo>
                <a:cubicBezTo>
                  <a:pt x="4340044" y="194349"/>
                  <a:pt x="4341305" y="195077"/>
                  <a:pt x="4348942" y="178935"/>
                </a:cubicBezTo>
                <a:cubicBezTo>
                  <a:pt x="4350560" y="176132"/>
                  <a:pt x="4352179" y="173329"/>
                  <a:pt x="4354605" y="169125"/>
                </a:cubicBezTo>
                <a:cubicBezTo>
                  <a:pt x="4357842" y="163520"/>
                  <a:pt x="4362790" y="160771"/>
                  <a:pt x="4367474" y="167213"/>
                </a:cubicBezTo>
                <a:cubicBezTo>
                  <a:pt x="4378461" y="177293"/>
                  <a:pt x="4393041" y="178236"/>
                  <a:pt x="4406360" y="178453"/>
                </a:cubicBezTo>
                <a:cubicBezTo>
                  <a:pt x="4433809" y="177485"/>
                  <a:pt x="4455952" y="182795"/>
                  <a:pt x="4469741" y="211309"/>
                </a:cubicBezTo>
                <a:cubicBezTo>
                  <a:pt x="4477492" y="226994"/>
                  <a:pt x="4498374" y="231577"/>
                  <a:pt x="4517450" y="227643"/>
                </a:cubicBezTo>
                <a:cubicBezTo>
                  <a:pt x="4549396" y="221798"/>
                  <a:pt x="4577388" y="228618"/>
                  <a:pt x="4603049" y="245301"/>
                </a:cubicBezTo>
                <a:cubicBezTo>
                  <a:pt x="4619886" y="256891"/>
                  <a:pt x="4636630" y="262821"/>
                  <a:pt x="4657775" y="258214"/>
                </a:cubicBezTo>
                <a:cubicBezTo>
                  <a:pt x="4674333" y="252825"/>
                  <a:pt x="4683248" y="263579"/>
                  <a:pt x="4690548" y="277134"/>
                </a:cubicBezTo>
                <a:cubicBezTo>
                  <a:pt x="4693161" y="284249"/>
                  <a:pt x="4696943" y="286432"/>
                  <a:pt x="4705221" y="283738"/>
                </a:cubicBezTo>
                <a:cubicBezTo>
                  <a:pt x="4730055" y="275655"/>
                  <a:pt x="4753816" y="278163"/>
                  <a:pt x="4775244" y="290534"/>
                </a:cubicBezTo>
                <a:cubicBezTo>
                  <a:pt x="4823949" y="316786"/>
                  <a:pt x="4876608" y="330372"/>
                  <a:pt x="4928907" y="347489"/>
                </a:cubicBezTo>
                <a:cubicBezTo>
                  <a:pt x="4959874" y="357893"/>
                  <a:pt x="4987602" y="373902"/>
                  <a:pt x="5014522" y="391313"/>
                </a:cubicBezTo>
                <a:cubicBezTo>
                  <a:pt x="5042704" y="409453"/>
                  <a:pt x="5070792" y="421933"/>
                  <a:pt x="5106425" y="412610"/>
                </a:cubicBezTo>
                <a:cubicBezTo>
                  <a:pt x="5112634" y="410590"/>
                  <a:pt x="5116415" y="412773"/>
                  <a:pt x="5121456" y="415684"/>
                </a:cubicBezTo>
                <a:cubicBezTo>
                  <a:pt x="5170256" y="447595"/>
                  <a:pt x="5225528" y="468296"/>
                  <a:pt x="5282418" y="486194"/>
                </a:cubicBezTo>
                <a:cubicBezTo>
                  <a:pt x="5343090" y="506275"/>
                  <a:pt x="5398906" y="534765"/>
                  <a:pt x="5454724" y="563255"/>
                </a:cubicBezTo>
                <a:cubicBezTo>
                  <a:pt x="5526477" y="599075"/>
                  <a:pt x="5597775" y="632766"/>
                  <a:pt x="5671955" y="664382"/>
                </a:cubicBezTo>
                <a:cubicBezTo>
                  <a:pt x="5705892" y="678373"/>
                  <a:pt x="5737405" y="696565"/>
                  <a:pt x="5770533" y="711955"/>
                </a:cubicBezTo>
                <a:cubicBezTo>
                  <a:pt x="5896748" y="769878"/>
                  <a:pt x="6012445" y="846018"/>
                  <a:pt x="6136231" y="908145"/>
                </a:cubicBezTo>
                <a:cubicBezTo>
                  <a:pt x="6137493" y="908872"/>
                  <a:pt x="6139563" y="908198"/>
                  <a:pt x="6142083" y="909654"/>
                </a:cubicBezTo>
                <a:cubicBezTo>
                  <a:pt x="6149646" y="914020"/>
                  <a:pt x="6157209" y="918386"/>
                  <a:pt x="6166031" y="923480"/>
                </a:cubicBezTo>
                <a:cubicBezTo>
                  <a:pt x="6190431" y="939436"/>
                  <a:pt x="6216900" y="954718"/>
                  <a:pt x="6242109" y="969273"/>
                </a:cubicBezTo>
                <a:cubicBezTo>
                  <a:pt x="6282086" y="996090"/>
                  <a:pt x="6321611" y="1020779"/>
                  <a:pt x="6361136" y="1045467"/>
                </a:cubicBezTo>
                <a:cubicBezTo>
                  <a:pt x="6416238" y="1081017"/>
                  <a:pt x="6469721" y="1119370"/>
                  <a:pt x="6523205" y="1157722"/>
                </a:cubicBezTo>
                <a:cubicBezTo>
                  <a:pt x="6593527" y="1207664"/>
                  <a:pt x="6665465" y="1254802"/>
                  <a:pt x="6739832" y="1297738"/>
                </a:cubicBezTo>
                <a:cubicBezTo>
                  <a:pt x="6836887" y="1353772"/>
                  <a:pt x="6929895" y="1416813"/>
                  <a:pt x="7020477" y="1484058"/>
                </a:cubicBezTo>
                <a:cubicBezTo>
                  <a:pt x="7116101" y="1554213"/>
                  <a:pt x="7208037" y="1627845"/>
                  <a:pt x="7302042" y="1700803"/>
                </a:cubicBezTo>
                <a:lnTo>
                  <a:pt x="7371201" y="1753404"/>
                </a:lnTo>
                <a:lnTo>
                  <a:pt x="7371202" y="6717736"/>
                </a:lnTo>
                <a:lnTo>
                  <a:pt x="6058546" y="6717735"/>
                </a:lnTo>
                <a:lnTo>
                  <a:pt x="6054328" y="6710672"/>
                </a:lnTo>
                <a:cubicBezTo>
                  <a:pt x="6045604" y="6702480"/>
                  <a:pt x="6034867" y="6696282"/>
                  <a:pt x="6023208" y="6690697"/>
                </a:cubicBezTo>
                <a:cubicBezTo>
                  <a:pt x="5999884" y="6679525"/>
                  <a:pt x="5973851" y="6669081"/>
                  <a:pt x="5962178" y="6641701"/>
                </a:cubicBezTo>
                <a:cubicBezTo>
                  <a:pt x="5959012" y="6635286"/>
                  <a:pt x="5957027" y="6638726"/>
                  <a:pt x="5953323" y="6641175"/>
                </a:cubicBezTo>
                <a:cubicBezTo>
                  <a:pt x="5943204" y="6646800"/>
                  <a:pt x="5932630" y="6645282"/>
                  <a:pt x="5924042" y="6640325"/>
                </a:cubicBezTo>
                <a:cubicBezTo>
                  <a:pt x="5909576" y="6629679"/>
                  <a:pt x="5893850" y="6625186"/>
                  <a:pt x="5879115" y="6618973"/>
                </a:cubicBezTo>
                <a:cubicBezTo>
                  <a:pt x="5853808" y="6611242"/>
                  <a:pt x="5845758" y="6597420"/>
                  <a:pt x="5853515" y="6572083"/>
                </a:cubicBezTo>
                <a:cubicBezTo>
                  <a:pt x="5857568" y="6549195"/>
                  <a:pt x="5850966" y="6540798"/>
                  <a:pt x="5825121" y="6541929"/>
                </a:cubicBezTo>
                <a:cubicBezTo>
                  <a:pt x="5791143" y="6545247"/>
                  <a:pt x="5757704" y="6539701"/>
                  <a:pt x="5725525" y="6528004"/>
                </a:cubicBezTo>
                <a:cubicBezTo>
                  <a:pt x="5705638" y="6518815"/>
                  <a:pt x="5688463" y="6508899"/>
                  <a:pt x="5670560" y="6496270"/>
                </a:cubicBezTo>
                <a:cubicBezTo>
                  <a:pt x="5643078" y="6480403"/>
                  <a:pt x="5630251" y="6486758"/>
                  <a:pt x="5625660" y="6518509"/>
                </a:cubicBezTo>
                <a:cubicBezTo>
                  <a:pt x="5625392" y="6522941"/>
                  <a:pt x="5625122" y="6527373"/>
                  <a:pt x="5624585" y="6536236"/>
                </a:cubicBezTo>
                <a:cubicBezTo>
                  <a:pt x="5611195" y="6507864"/>
                  <a:pt x="5572601" y="6499343"/>
                  <a:pt x="5584868" y="6458263"/>
                </a:cubicBezTo>
                <a:cubicBezTo>
                  <a:pt x="5570054" y="6468057"/>
                  <a:pt x="5568255" y="6483073"/>
                  <a:pt x="5555238" y="6477851"/>
                </a:cubicBezTo>
                <a:cubicBezTo>
                  <a:pt x="5544665" y="6476333"/>
                  <a:pt x="5539056" y="6466215"/>
                  <a:pt x="5532453" y="6457816"/>
                </a:cubicBezTo>
                <a:cubicBezTo>
                  <a:pt x="5525852" y="6449418"/>
                  <a:pt x="5517532" y="6440028"/>
                  <a:pt x="5506420" y="6447373"/>
                </a:cubicBezTo>
                <a:cubicBezTo>
                  <a:pt x="5488896" y="6457895"/>
                  <a:pt x="5475154" y="6449962"/>
                  <a:pt x="5463400" y="6438589"/>
                </a:cubicBezTo>
                <a:cubicBezTo>
                  <a:pt x="5455080" y="6429199"/>
                  <a:pt x="5446493" y="6424241"/>
                  <a:pt x="5430227" y="6428611"/>
                </a:cubicBezTo>
                <a:cubicBezTo>
                  <a:pt x="5409536" y="6432718"/>
                  <a:pt x="5376445" y="6406734"/>
                  <a:pt x="5371910" y="6378887"/>
                </a:cubicBezTo>
                <a:cubicBezTo>
                  <a:pt x="5366839" y="6359905"/>
                  <a:pt x="5361954" y="6352498"/>
                  <a:pt x="5343974" y="6355877"/>
                </a:cubicBezTo>
                <a:cubicBezTo>
                  <a:pt x="5333130" y="6358791"/>
                  <a:pt x="5328970" y="6354096"/>
                  <a:pt x="5332218" y="6344505"/>
                </a:cubicBezTo>
                <a:cubicBezTo>
                  <a:pt x="5336003" y="6326048"/>
                  <a:pt x="5353798" y="6311094"/>
                  <a:pt x="5375215" y="6309699"/>
                </a:cubicBezTo>
                <a:cubicBezTo>
                  <a:pt x="5394914" y="6307310"/>
                  <a:pt x="5407662" y="6316965"/>
                  <a:pt x="5416170" y="6337930"/>
                </a:cubicBezTo>
                <a:cubicBezTo>
                  <a:pt x="5416894" y="6340641"/>
                  <a:pt x="5415630" y="6346792"/>
                  <a:pt x="5421054" y="6345336"/>
                </a:cubicBezTo>
                <a:cubicBezTo>
                  <a:pt x="5429185" y="6343151"/>
                  <a:pt x="5433157" y="6336271"/>
                  <a:pt x="5437855" y="6332102"/>
                </a:cubicBezTo>
                <a:cubicBezTo>
                  <a:pt x="5442552" y="6327934"/>
                  <a:pt x="5439116" y="6325951"/>
                  <a:pt x="5436675" y="6322246"/>
                </a:cubicBezTo>
                <a:cubicBezTo>
                  <a:pt x="5410454" y="6300228"/>
                  <a:pt x="5384503" y="6273778"/>
                  <a:pt x="5343119" y="6281992"/>
                </a:cubicBezTo>
                <a:cubicBezTo>
                  <a:pt x="5334985" y="6284178"/>
                  <a:pt x="5329108" y="6278491"/>
                  <a:pt x="5323231" y="6272805"/>
                </a:cubicBezTo>
                <a:cubicBezTo>
                  <a:pt x="5317354" y="6267119"/>
                  <a:pt x="5312470" y="6259711"/>
                  <a:pt x="5305599" y="6255744"/>
                </a:cubicBezTo>
                <a:cubicBezTo>
                  <a:pt x="5277394" y="6237166"/>
                  <a:pt x="5248299" y="6247890"/>
                  <a:pt x="5244434" y="6282355"/>
                </a:cubicBezTo>
                <a:cubicBezTo>
                  <a:pt x="5242903" y="6292937"/>
                  <a:pt x="5244083" y="6302793"/>
                  <a:pt x="5243547" y="6311657"/>
                </a:cubicBezTo>
                <a:cubicBezTo>
                  <a:pt x="5242740" y="6324953"/>
                  <a:pt x="5234608" y="6327138"/>
                  <a:pt x="5224759" y="6328331"/>
                </a:cubicBezTo>
                <a:cubicBezTo>
                  <a:pt x="5213191" y="6328533"/>
                  <a:pt x="5213729" y="6319669"/>
                  <a:pt x="5214266" y="6310806"/>
                </a:cubicBezTo>
                <a:cubicBezTo>
                  <a:pt x="5215341" y="6293079"/>
                  <a:pt x="5211450" y="6283952"/>
                  <a:pt x="5191750" y="6286339"/>
                </a:cubicBezTo>
                <a:cubicBezTo>
                  <a:pt x="5174762" y="6287998"/>
                  <a:pt x="5163006" y="6276624"/>
                  <a:pt x="5151976" y="6267963"/>
                </a:cubicBezTo>
                <a:cubicBezTo>
                  <a:pt x="5129647" y="6255071"/>
                  <a:pt x="5109761" y="6245883"/>
                  <a:pt x="5083111" y="6260311"/>
                </a:cubicBezTo>
                <a:cubicBezTo>
                  <a:pt x="5067570" y="6267394"/>
                  <a:pt x="5041618" y="6240943"/>
                  <a:pt x="5041244" y="6217792"/>
                </a:cubicBezTo>
                <a:cubicBezTo>
                  <a:pt x="5040414" y="6187498"/>
                  <a:pt x="5040414" y="6187498"/>
                  <a:pt x="5013306" y="6194782"/>
                </a:cubicBezTo>
                <a:cubicBezTo>
                  <a:pt x="4958101" y="6211071"/>
                  <a:pt x="4914891" y="6190711"/>
                  <a:pt x="4880890" y="6150439"/>
                </a:cubicBezTo>
                <a:cubicBezTo>
                  <a:pt x="4868410" y="6136354"/>
                  <a:pt x="4853945" y="6125709"/>
                  <a:pt x="4835776" y="6117512"/>
                </a:cubicBezTo>
                <a:cubicBezTo>
                  <a:pt x="4796002" y="6099136"/>
                  <a:pt x="4789213" y="6079162"/>
                  <a:pt x="4805908" y="6038345"/>
                </a:cubicBezTo>
                <a:cubicBezTo>
                  <a:pt x="4808164" y="6030474"/>
                  <a:pt x="4812136" y="6023593"/>
                  <a:pt x="4808243" y="6014465"/>
                </a:cubicBezTo>
                <a:cubicBezTo>
                  <a:pt x="4802904" y="5999915"/>
                  <a:pt x="4798558" y="5983645"/>
                  <a:pt x="4780843" y="5982592"/>
                </a:cubicBezTo>
                <a:cubicBezTo>
                  <a:pt x="4765841" y="5980810"/>
                  <a:pt x="4746785" y="6001917"/>
                  <a:pt x="4744717" y="6021364"/>
                </a:cubicBezTo>
                <a:cubicBezTo>
                  <a:pt x="4742651" y="6040812"/>
                  <a:pt x="4750433" y="6059066"/>
                  <a:pt x="4751077" y="6077785"/>
                </a:cubicBezTo>
                <a:cubicBezTo>
                  <a:pt x="4751531" y="6084928"/>
                  <a:pt x="4751989" y="6092072"/>
                  <a:pt x="4749009" y="6097232"/>
                </a:cubicBezTo>
                <a:cubicBezTo>
                  <a:pt x="4743050" y="6107553"/>
                  <a:pt x="4734918" y="6109738"/>
                  <a:pt x="4725067" y="6110931"/>
                </a:cubicBezTo>
                <a:cubicBezTo>
                  <a:pt x="4716210" y="6110405"/>
                  <a:pt x="4711327" y="6102998"/>
                  <a:pt x="4708160" y="6096583"/>
                </a:cubicBezTo>
                <a:cubicBezTo>
                  <a:pt x="4691041" y="6027069"/>
                  <a:pt x="4636077" y="5995336"/>
                  <a:pt x="4578671" y="5959900"/>
                </a:cubicBezTo>
                <a:cubicBezTo>
                  <a:pt x="4582027" y="5977891"/>
                  <a:pt x="4592787" y="5990984"/>
                  <a:pt x="4598129" y="6005535"/>
                </a:cubicBezTo>
                <a:cubicBezTo>
                  <a:pt x="4604460" y="6018364"/>
                  <a:pt x="4609078" y="6030204"/>
                  <a:pt x="4609990" y="6044491"/>
                </a:cubicBezTo>
                <a:cubicBezTo>
                  <a:pt x="4609908" y="6060497"/>
                  <a:pt x="4603224" y="6068107"/>
                  <a:pt x="4585511" y="6067054"/>
                </a:cubicBezTo>
                <a:cubicBezTo>
                  <a:pt x="4540235" y="6066142"/>
                  <a:pt x="4496488" y="6054646"/>
                  <a:pt x="4453737" y="6041429"/>
                </a:cubicBezTo>
                <a:cubicBezTo>
                  <a:pt x="4438009" y="6036937"/>
                  <a:pt x="4424993" y="6031715"/>
                  <a:pt x="4410985" y="6028213"/>
                </a:cubicBezTo>
                <a:cubicBezTo>
                  <a:pt x="4391822" y="6021738"/>
                  <a:pt x="4375639" y="6010101"/>
                  <a:pt x="4366139" y="5990856"/>
                </a:cubicBezTo>
                <a:cubicBezTo>
                  <a:pt x="4354922" y="5970619"/>
                  <a:pt x="4342629" y="5968108"/>
                  <a:pt x="4322393" y="5979359"/>
                </a:cubicBezTo>
                <a:cubicBezTo>
                  <a:pt x="4317696" y="5983527"/>
                  <a:pt x="4313992" y="5985977"/>
                  <a:pt x="4309296" y="5990145"/>
                </a:cubicBezTo>
                <a:cubicBezTo>
                  <a:pt x="4304948" y="5973875"/>
                  <a:pt x="4314611" y="5961106"/>
                  <a:pt x="4317133" y="5948802"/>
                </a:cubicBezTo>
                <a:cubicBezTo>
                  <a:pt x="4319390" y="5940929"/>
                  <a:pt x="4322368" y="5935769"/>
                  <a:pt x="4316491" y="5930083"/>
                </a:cubicBezTo>
                <a:cubicBezTo>
                  <a:pt x="4301301" y="5916725"/>
                  <a:pt x="4299665" y="5899727"/>
                  <a:pt x="4299021" y="5881008"/>
                </a:cubicBezTo>
                <a:cubicBezTo>
                  <a:pt x="4299558" y="5872144"/>
                  <a:pt x="4297385" y="5864009"/>
                  <a:pt x="4296929" y="5856865"/>
                </a:cubicBezTo>
                <a:cubicBezTo>
                  <a:pt x="4294919" y="5816715"/>
                  <a:pt x="4278735" y="5805079"/>
                  <a:pt x="4238343" y="5811574"/>
                </a:cubicBezTo>
                <a:cubicBezTo>
                  <a:pt x="4246850" y="5832539"/>
                  <a:pt x="4268910" y="5849862"/>
                  <a:pt x="4258441" y="5875927"/>
                </a:cubicBezTo>
                <a:cubicBezTo>
                  <a:pt x="4253209" y="5888959"/>
                  <a:pt x="4243814" y="5897297"/>
                  <a:pt x="4228276" y="5904379"/>
                </a:cubicBezTo>
                <a:cubicBezTo>
                  <a:pt x="4231066" y="5887643"/>
                  <a:pt x="4245157" y="5875138"/>
                  <a:pt x="4239817" y="5860587"/>
                </a:cubicBezTo>
                <a:cubicBezTo>
                  <a:pt x="4233752" y="5843325"/>
                  <a:pt x="4215771" y="5846704"/>
                  <a:pt x="4203747" y="5839762"/>
                </a:cubicBezTo>
                <a:cubicBezTo>
                  <a:pt x="4193441" y="5833812"/>
                  <a:pt x="4188288" y="5830837"/>
                  <a:pt x="4193523" y="5817805"/>
                </a:cubicBezTo>
                <a:cubicBezTo>
                  <a:pt x="4200288" y="5794189"/>
                  <a:pt x="4195672" y="5782350"/>
                  <a:pt x="4173343" y="5769459"/>
                </a:cubicBezTo>
                <a:cubicBezTo>
                  <a:pt x="4159602" y="5761525"/>
                  <a:pt x="4144143" y="5752600"/>
                  <a:pt x="4133382" y="5739507"/>
                </a:cubicBezTo>
                <a:cubicBezTo>
                  <a:pt x="4128497" y="5732100"/>
                  <a:pt x="4121627" y="5728133"/>
                  <a:pt x="4112234" y="5736471"/>
                </a:cubicBezTo>
                <a:cubicBezTo>
                  <a:pt x="4102571" y="5749240"/>
                  <a:pt x="4093258" y="5741570"/>
                  <a:pt x="4087650" y="5731451"/>
                </a:cubicBezTo>
                <a:cubicBezTo>
                  <a:pt x="4069107" y="5700104"/>
                  <a:pt x="4040900" y="5681526"/>
                  <a:pt x="4016667" y="5656067"/>
                </a:cubicBezTo>
                <a:cubicBezTo>
                  <a:pt x="4002470" y="5640990"/>
                  <a:pt x="3985480" y="5642649"/>
                  <a:pt x="3968679" y="5655883"/>
                </a:cubicBezTo>
                <a:cubicBezTo>
                  <a:pt x="3963983" y="5660052"/>
                  <a:pt x="3959285" y="5664220"/>
                  <a:pt x="3954588" y="5668389"/>
                </a:cubicBezTo>
                <a:cubicBezTo>
                  <a:pt x="3943477" y="5675735"/>
                  <a:pt x="3935614" y="5673488"/>
                  <a:pt x="3933709" y="5660921"/>
                </a:cubicBezTo>
                <a:cubicBezTo>
                  <a:pt x="3931991" y="5659929"/>
                  <a:pt x="3932984" y="5658209"/>
                  <a:pt x="3931267" y="5657218"/>
                </a:cubicBezTo>
                <a:cubicBezTo>
                  <a:pt x="3925739" y="5631092"/>
                  <a:pt x="3925739" y="5631092"/>
                  <a:pt x="3902792" y="5643071"/>
                </a:cubicBezTo>
                <a:cubicBezTo>
                  <a:pt x="3877859" y="5658491"/>
                  <a:pt x="3857971" y="5649303"/>
                  <a:pt x="3851720" y="5620465"/>
                </a:cubicBezTo>
                <a:cubicBezTo>
                  <a:pt x="3845199" y="5596059"/>
                  <a:pt x="3837605" y="5589381"/>
                  <a:pt x="3811034" y="5587802"/>
                </a:cubicBezTo>
                <a:cubicBezTo>
                  <a:pt x="3784465" y="5586222"/>
                  <a:pt x="3757895" y="5584643"/>
                  <a:pt x="3733580" y="5575191"/>
                </a:cubicBezTo>
                <a:cubicBezTo>
                  <a:pt x="3716135" y="5569707"/>
                  <a:pt x="3703388" y="5560053"/>
                  <a:pt x="3696330" y="5544512"/>
                </a:cubicBezTo>
                <a:cubicBezTo>
                  <a:pt x="3688547" y="5526258"/>
                  <a:pt x="3677974" y="5524740"/>
                  <a:pt x="3663158" y="5534534"/>
                </a:cubicBezTo>
                <a:cubicBezTo>
                  <a:pt x="3645633" y="5545056"/>
                  <a:pt x="3645633" y="5545056"/>
                  <a:pt x="3644265" y="5523625"/>
                </a:cubicBezTo>
                <a:cubicBezTo>
                  <a:pt x="3645339" y="5505898"/>
                  <a:pt x="3644696" y="5487179"/>
                  <a:pt x="3644777" y="5471172"/>
                </a:cubicBezTo>
                <a:cubicBezTo>
                  <a:pt x="3638632" y="5469917"/>
                  <a:pt x="3637369" y="5476069"/>
                  <a:pt x="3633666" y="5478517"/>
                </a:cubicBezTo>
                <a:cubicBezTo>
                  <a:pt x="3618582" y="5492743"/>
                  <a:pt x="3603311" y="5495394"/>
                  <a:pt x="3585411" y="5482766"/>
                </a:cubicBezTo>
                <a:cubicBezTo>
                  <a:pt x="3569952" y="5473841"/>
                  <a:pt x="3555487" y="5463195"/>
                  <a:pt x="3540029" y="5454270"/>
                </a:cubicBezTo>
                <a:cubicBezTo>
                  <a:pt x="3510104" y="5434700"/>
                  <a:pt x="3481548" y="5436561"/>
                  <a:pt x="3451918" y="5456150"/>
                </a:cubicBezTo>
                <a:cubicBezTo>
                  <a:pt x="3439814" y="5465215"/>
                  <a:pt x="3427709" y="5474281"/>
                  <a:pt x="3414612" y="5485066"/>
                </a:cubicBezTo>
                <a:cubicBezTo>
                  <a:pt x="3409915" y="5489236"/>
                  <a:pt x="3402507" y="5494132"/>
                  <a:pt x="3396630" y="5488445"/>
                </a:cubicBezTo>
                <a:cubicBezTo>
                  <a:pt x="3390753" y="5482760"/>
                  <a:pt x="3396443" y="5476870"/>
                  <a:pt x="3399422" y="5471710"/>
                </a:cubicBezTo>
                <a:cubicBezTo>
                  <a:pt x="3405380" y="5461390"/>
                  <a:pt x="3413057" y="5452060"/>
                  <a:pt x="3408441" y="5440222"/>
                </a:cubicBezTo>
                <a:cubicBezTo>
                  <a:pt x="3406268" y="5432087"/>
                  <a:pt x="3413407" y="5431622"/>
                  <a:pt x="3418104" y="5427453"/>
                </a:cubicBezTo>
                <a:cubicBezTo>
                  <a:pt x="3434905" y="5414218"/>
                  <a:pt x="3435443" y="5405354"/>
                  <a:pt x="3416548" y="5394447"/>
                </a:cubicBezTo>
                <a:cubicBezTo>
                  <a:pt x="3394219" y="5381555"/>
                  <a:pt x="3369904" y="5372104"/>
                  <a:pt x="3346314" y="5365364"/>
                </a:cubicBezTo>
                <a:cubicBezTo>
                  <a:pt x="3333298" y="5360142"/>
                  <a:pt x="3317303" y="5360081"/>
                  <a:pt x="3303480" y="5368156"/>
                </a:cubicBezTo>
                <a:cubicBezTo>
                  <a:pt x="3292369" y="5375501"/>
                  <a:pt x="3280802" y="5375702"/>
                  <a:pt x="3268054" y="5366050"/>
                </a:cubicBezTo>
                <a:cubicBezTo>
                  <a:pt x="3231528" y="5338081"/>
                  <a:pt x="3187782" y="5326585"/>
                  <a:pt x="3141781" y="5322961"/>
                </a:cubicBezTo>
                <a:cubicBezTo>
                  <a:pt x="3139071" y="5323690"/>
                  <a:pt x="3139071" y="5323690"/>
                  <a:pt x="3137352" y="5322698"/>
                </a:cubicBezTo>
                <a:cubicBezTo>
                  <a:pt x="3079061" y="5316564"/>
                  <a:pt x="3067306" y="5305191"/>
                  <a:pt x="3059955" y="5250491"/>
                </a:cubicBezTo>
                <a:cubicBezTo>
                  <a:pt x="3052816" y="5250956"/>
                  <a:pt x="3054265" y="5256379"/>
                  <a:pt x="3052279" y="5259820"/>
                </a:cubicBezTo>
                <a:cubicBezTo>
                  <a:pt x="3048037" y="5271132"/>
                  <a:pt x="3041622" y="5274309"/>
                  <a:pt x="3032579" y="5262207"/>
                </a:cubicBezTo>
                <a:cubicBezTo>
                  <a:pt x="3029144" y="5260224"/>
                  <a:pt x="3026970" y="5252087"/>
                  <a:pt x="3023267" y="5254537"/>
                </a:cubicBezTo>
                <a:cubicBezTo>
                  <a:pt x="3016853" y="5257713"/>
                  <a:pt x="3015590" y="5263865"/>
                  <a:pt x="3014329" y="5270018"/>
                </a:cubicBezTo>
                <a:cubicBezTo>
                  <a:pt x="3014060" y="5274450"/>
                  <a:pt x="3012074" y="5277889"/>
                  <a:pt x="3011805" y="5282322"/>
                </a:cubicBezTo>
                <a:cubicBezTo>
                  <a:pt x="3008558" y="5291914"/>
                  <a:pt x="3002412" y="5290659"/>
                  <a:pt x="2999244" y="5284244"/>
                </a:cubicBezTo>
                <a:cubicBezTo>
                  <a:pt x="2988483" y="5271150"/>
                  <a:pt x="2982419" y="5253888"/>
                  <a:pt x="2962989" y="5251844"/>
                </a:cubicBezTo>
                <a:cubicBezTo>
                  <a:pt x="2945275" y="5250791"/>
                  <a:pt x="2931185" y="5263296"/>
                  <a:pt x="2918356" y="5269650"/>
                </a:cubicBezTo>
                <a:cubicBezTo>
                  <a:pt x="2912641" y="5231950"/>
                  <a:pt x="2927001" y="5215011"/>
                  <a:pt x="2963688" y="5210965"/>
                </a:cubicBezTo>
                <a:cubicBezTo>
                  <a:pt x="2965404" y="5211956"/>
                  <a:pt x="2968117" y="5211229"/>
                  <a:pt x="2970827" y="5210500"/>
                </a:cubicBezTo>
                <a:cubicBezTo>
                  <a:pt x="2982394" y="5210298"/>
                  <a:pt x="2999115" y="5213070"/>
                  <a:pt x="3001638" y="5200767"/>
                </a:cubicBezTo>
                <a:cubicBezTo>
                  <a:pt x="3002175" y="5191903"/>
                  <a:pt x="2988433" y="5183970"/>
                  <a:pt x="2979122" y="5176301"/>
                </a:cubicBezTo>
                <a:cubicBezTo>
                  <a:pt x="2956068" y="5160697"/>
                  <a:pt x="2929043" y="5151974"/>
                  <a:pt x="2904003" y="5139811"/>
                </a:cubicBezTo>
                <a:cubicBezTo>
                  <a:pt x="2898851" y="5136836"/>
                  <a:pt x="2892705" y="5135581"/>
                  <a:pt x="2888544" y="5130885"/>
                </a:cubicBezTo>
                <a:cubicBezTo>
                  <a:pt x="2874804" y="5122953"/>
                  <a:pt x="2864768" y="5112570"/>
                  <a:pt x="2848959" y="5124086"/>
                </a:cubicBezTo>
                <a:cubicBezTo>
                  <a:pt x="2841550" y="5128982"/>
                  <a:pt x="2831246" y="5123032"/>
                  <a:pt x="2820670" y="5121514"/>
                </a:cubicBezTo>
                <a:cubicBezTo>
                  <a:pt x="2808380" y="5119005"/>
                  <a:pt x="2796812" y="5119207"/>
                  <a:pt x="2788868" y="5132967"/>
                </a:cubicBezTo>
                <a:cubicBezTo>
                  <a:pt x="2779203" y="5145736"/>
                  <a:pt x="2768176" y="5137074"/>
                  <a:pt x="2757600" y="5135556"/>
                </a:cubicBezTo>
                <a:cubicBezTo>
                  <a:pt x="2748745" y="5135030"/>
                  <a:pt x="2740881" y="5132783"/>
                  <a:pt x="2742411" y="5122199"/>
                </a:cubicBezTo>
                <a:cubicBezTo>
                  <a:pt x="2741954" y="5115056"/>
                  <a:pt x="2739513" y="5111353"/>
                  <a:pt x="2734360" y="5108378"/>
                </a:cubicBezTo>
                <a:cubicBezTo>
                  <a:pt x="2719626" y="5102165"/>
                  <a:pt x="2704892" y="5095951"/>
                  <a:pt x="2696117" y="5079418"/>
                </a:cubicBezTo>
                <a:cubicBezTo>
                  <a:pt x="2691232" y="5072011"/>
                  <a:pt x="2683101" y="5074196"/>
                  <a:pt x="2674969" y="5076382"/>
                </a:cubicBezTo>
                <a:cubicBezTo>
                  <a:pt x="2627893" y="5090484"/>
                  <a:pt x="2585141" y="5077268"/>
                  <a:pt x="2546629" y="5052740"/>
                </a:cubicBezTo>
                <a:cubicBezTo>
                  <a:pt x="2528729" y="5040112"/>
                  <a:pt x="2510828" y="5027483"/>
                  <a:pt x="2488956" y="5021736"/>
                </a:cubicBezTo>
                <a:cubicBezTo>
                  <a:pt x="2471510" y="5016252"/>
                  <a:pt x="2461743" y="5001438"/>
                  <a:pt x="2462090" y="4980997"/>
                </a:cubicBezTo>
                <a:cubicBezTo>
                  <a:pt x="2450257" y="4985632"/>
                  <a:pt x="2442312" y="4999394"/>
                  <a:pt x="2426853" y="4990469"/>
                </a:cubicBezTo>
                <a:cubicBezTo>
                  <a:pt x="2408951" y="4977840"/>
                  <a:pt x="2392044" y="4963491"/>
                  <a:pt x="2387242" y="4940077"/>
                </a:cubicBezTo>
                <a:cubicBezTo>
                  <a:pt x="2385792" y="4934653"/>
                  <a:pt x="2385337" y="4927510"/>
                  <a:pt x="2384881" y="4920367"/>
                </a:cubicBezTo>
                <a:cubicBezTo>
                  <a:pt x="2382707" y="4912230"/>
                  <a:pt x="2384238" y="4901648"/>
                  <a:pt x="2370953" y="4900858"/>
                </a:cubicBezTo>
                <a:cubicBezTo>
                  <a:pt x="2358661" y="4898348"/>
                  <a:pt x="2354688" y="4905228"/>
                  <a:pt x="2350715" y="4912109"/>
                </a:cubicBezTo>
                <a:cubicBezTo>
                  <a:pt x="2333833" y="4941350"/>
                  <a:pt x="2310349" y="4962193"/>
                  <a:pt x="2281981" y="4975630"/>
                </a:cubicBezTo>
                <a:cubicBezTo>
                  <a:pt x="2266441" y="4982712"/>
                  <a:pt x="2252887" y="4986354"/>
                  <a:pt x="2239684" y="4969557"/>
                </a:cubicBezTo>
                <a:cubicBezTo>
                  <a:pt x="2228922" y="4956463"/>
                  <a:pt x="2209492" y="4954419"/>
                  <a:pt x="2193495" y="4954358"/>
                </a:cubicBezTo>
                <a:cubicBezTo>
                  <a:pt x="2173072" y="4954034"/>
                  <a:pt x="2151199" y="4948286"/>
                  <a:pt x="2131312" y="4939098"/>
                </a:cubicBezTo>
                <a:cubicBezTo>
                  <a:pt x="2105279" y="4928654"/>
                  <a:pt x="2075275" y="4925092"/>
                  <a:pt x="2046988" y="4922521"/>
                </a:cubicBezTo>
                <a:cubicBezTo>
                  <a:pt x="2024121" y="4918493"/>
                  <a:pt x="2002973" y="4915457"/>
                  <a:pt x="1983354" y="4901837"/>
                </a:cubicBezTo>
                <a:cubicBezTo>
                  <a:pt x="1966448" y="4887488"/>
                  <a:pt x="1955230" y="4867251"/>
                  <a:pt x="1952145" y="4844829"/>
                </a:cubicBezTo>
                <a:cubicBezTo>
                  <a:pt x="1941359" y="4788145"/>
                  <a:pt x="1916318" y="4775983"/>
                  <a:pt x="1866452" y="4806821"/>
                </a:cubicBezTo>
                <a:cubicBezTo>
                  <a:pt x="1865459" y="4808542"/>
                  <a:pt x="1862748" y="4809270"/>
                  <a:pt x="1861755" y="4810990"/>
                </a:cubicBezTo>
                <a:cubicBezTo>
                  <a:pt x="1840526" y="4823961"/>
                  <a:pt x="1840526" y="4823961"/>
                  <a:pt x="1838434" y="4799819"/>
                </a:cubicBezTo>
                <a:cubicBezTo>
                  <a:pt x="1835347" y="4777396"/>
                  <a:pt x="1826035" y="4769726"/>
                  <a:pt x="1799465" y="4768147"/>
                </a:cubicBezTo>
                <a:cubicBezTo>
                  <a:pt x="1757894" y="4764786"/>
                  <a:pt x="1757894" y="4764786"/>
                  <a:pt x="1738544" y="4746735"/>
                </a:cubicBezTo>
                <a:cubicBezTo>
                  <a:pt x="1755800" y="4740644"/>
                  <a:pt x="1773514" y="4741696"/>
                  <a:pt x="1790234" y="4744469"/>
                </a:cubicBezTo>
                <a:cubicBezTo>
                  <a:pt x="1807948" y="4745522"/>
                  <a:pt x="1825392" y="4751007"/>
                  <a:pt x="1843830" y="4754772"/>
                </a:cubicBezTo>
                <a:cubicBezTo>
                  <a:pt x="1835778" y="4740950"/>
                  <a:pt x="1838033" y="4733078"/>
                  <a:pt x="1849145" y="4725733"/>
                </a:cubicBezTo>
                <a:cubicBezTo>
                  <a:pt x="1861974" y="4719378"/>
                  <a:pt x="1857814" y="4714683"/>
                  <a:pt x="1847508" y="4708733"/>
                </a:cubicBezTo>
                <a:cubicBezTo>
                  <a:pt x="1828615" y="4697825"/>
                  <a:pt x="1808728" y="4688636"/>
                  <a:pt x="1794800" y="4669129"/>
                </a:cubicBezTo>
                <a:cubicBezTo>
                  <a:pt x="1784763" y="4658746"/>
                  <a:pt x="1771478" y="4657957"/>
                  <a:pt x="1758381" y="4668742"/>
                </a:cubicBezTo>
                <a:cubicBezTo>
                  <a:pt x="1753684" y="4672911"/>
                  <a:pt x="1749981" y="4675360"/>
                  <a:pt x="1746089" y="4666233"/>
                </a:cubicBezTo>
                <a:cubicBezTo>
                  <a:pt x="1733154" y="4645003"/>
                  <a:pt x="1733154" y="4645003"/>
                  <a:pt x="1719519" y="4664653"/>
                </a:cubicBezTo>
                <a:cubicBezTo>
                  <a:pt x="1718526" y="4666373"/>
                  <a:pt x="1717533" y="4668093"/>
                  <a:pt x="1713829" y="4670543"/>
                </a:cubicBezTo>
                <a:cubicBezTo>
                  <a:pt x="1712192" y="4653543"/>
                  <a:pt x="1708838" y="4635552"/>
                  <a:pt x="1707203" y="4618553"/>
                </a:cubicBezTo>
                <a:cubicBezTo>
                  <a:pt x="1704760" y="4614850"/>
                  <a:pt x="1708008" y="4605258"/>
                  <a:pt x="1700869" y="4605724"/>
                </a:cubicBezTo>
                <a:cubicBezTo>
                  <a:pt x="1692013" y="4605197"/>
                  <a:pt x="1683157" y="4604670"/>
                  <a:pt x="1677197" y="4614991"/>
                </a:cubicBezTo>
                <a:cubicBezTo>
                  <a:pt x="1672957" y="4626303"/>
                  <a:pt x="1671426" y="4636887"/>
                  <a:pt x="1669896" y="4647471"/>
                </a:cubicBezTo>
                <a:cubicBezTo>
                  <a:pt x="1669359" y="4656334"/>
                  <a:pt x="1665387" y="4663215"/>
                  <a:pt x="1654812" y="4661697"/>
                </a:cubicBezTo>
                <a:cubicBezTo>
                  <a:pt x="1618929" y="4652447"/>
                  <a:pt x="1579076" y="4650078"/>
                  <a:pt x="1543462" y="4636397"/>
                </a:cubicBezTo>
                <a:cubicBezTo>
                  <a:pt x="1526017" y="4630912"/>
                  <a:pt x="1508572" y="4625428"/>
                  <a:pt x="1514612" y="4599100"/>
                </a:cubicBezTo>
                <a:cubicBezTo>
                  <a:pt x="1519121" y="4583356"/>
                  <a:pt x="1492177" y="4558625"/>
                  <a:pt x="1478624" y="4562268"/>
                </a:cubicBezTo>
                <a:cubicBezTo>
                  <a:pt x="1472209" y="4565444"/>
                  <a:pt x="1466787" y="4566901"/>
                  <a:pt x="1467969" y="4576757"/>
                </a:cubicBezTo>
                <a:cubicBezTo>
                  <a:pt x="1469149" y="4586612"/>
                  <a:pt x="1474570" y="4585155"/>
                  <a:pt x="1480716" y="4586410"/>
                </a:cubicBezTo>
                <a:cubicBezTo>
                  <a:pt x="1490566" y="4585217"/>
                  <a:pt x="1501140" y="4586735"/>
                  <a:pt x="1502321" y="4596590"/>
                </a:cubicBezTo>
                <a:cubicBezTo>
                  <a:pt x="1504494" y="4604725"/>
                  <a:pt x="1502239" y="4612597"/>
                  <a:pt x="1493113" y="4616503"/>
                </a:cubicBezTo>
                <a:cubicBezTo>
                  <a:pt x="1482995" y="4622128"/>
                  <a:pt x="1474863" y="4624313"/>
                  <a:pt x="1467537" y="4613203"/>
                </a:cubicBezTo>
                <a:cubicBezTo>
                  <a:pt x="1459218" y="4603813"/>
                  <a:pt x="1452079" y="4604279"/>
                  <a:pt x="1445126" y="4616319"/>
                </a:cubicBezTo>
                <a:cubicBezTo>
                  <a:pt x="1443141" y="4619759"/>
                  <a:pt x="1442148" y="4621480"/>
                  <a:pt x="1440162" y="4624920"/>
                </a:cubicBezTo>
                <a:cubicBezTo>
                  <a:pt x="1436457" y="4627368"/>
                  <a:pt x="1433478" y="4632528"/>
                  <a:pt x="1429050" y="4632265"/>
                </a:cubicBezTo>
                <a:cubicBezTo>
                  <a:pt x="1422905" y="4631010"/>
                  <a:pt x="1424165" y="4624858"/>
                  <a:pt x="1421724" y="4621155"/>
                </a:cubicBezTo>
                <a:cubicBezTo>
                  <a:pt x="1416653" y="4602173"/>
                  <a:pt x="1407877" y="4585639"/>
                  <a:pt x="1387991" y="4576451"/>
                </a:cubicBezTo>
                <a:cubicBezTo>
                  <a:pt x="1379402" y="4571492"/>
                  <a:pt x="1373256" y="4570238"/>
                  <a:pt x="1369015" y="4581550"/>
                </a:cubicBezTo>
                <a:cubicBezTo>
                  <a:pt x="1365042" y="4588430"/>
                  <a:pt x="1361070" y="4595310"/>
                  <a:pt x="1357098" y="4602191"/>
                </a:cubicBezTo>
                <a:cubicBezTo>
                  <a:pt x="1343732" y="4617409"/>
                  <a:pt x="1336592" y="4617874"/>
                  <a:pt x="1321403" y="4604517"/>
                </a:cubicBezTo>
                <a:cubicBezTo>
                  <a:pt x="1312091" y="4596847"/>
                  <a:pt x="1301516" y="4595329"/>
                  <a:pt x="1291211" y="4589379"/>
                </a:cubicBezTo>
                <a:cubicBezTo>
                  <a:pt x="1273042" y="4581182"/>
                  <a:pt x="1263273" y="4566369"/>
                  <a:pt x="1266333" y="4545201"/>
                </a:cubicBezTo>
                <a:cubicBezTo>
                  <a:pt x="1266146" y="4533626"/>
                  <a:pt x="1266952" y="4520330"/>
                  <a:pt x="1267759" y="4507035"/>
                </a:cubicBezTo>
                <a:cubicBezTo>
                  <a:pt x="1272910" y="4510010"/>
                  <a:pt x="1276346" y="4511993"/>
                  <a:pt x="1279782" y="4513976"/>
                </a:cubicBezTo>
                <a:cubicBezTo>
                  <a:pt x="1314857" y="4536521"/>
                  <a:pt x="1316575" y="4537513"/>
                  <a:pt x="1349185" y="4512764"/>
                </a:cubicBezTo>
                <a:cubicBezTo>
                  <a:pt x="1358579" y="4504427"/>
                  <a:pt x="1368429" y="4503233"/>
                  <a:pt x="1378734" y="4509183"/>
                </a:cubicBezTo>
                <a:cubicBezTo>
                  <a:pt x="1415072" y="4525576"/>
                  <a:pt x="1452941" y="4531385"/>
                  <a:pt x="1492071" y="4531042"/>
                </a:cubicBezTo>
                <a:cubicBezTo>
                  <a:pt x="1541051" y="4529506"/>
                  <a:pt x="1588232" y="4542986"/>
                  <a:pt x="1635682" y="4552033"/>
                </a:cubicBezTo>
                <a:cubicBezTo>
                  <a:pt x="1662975" y="4556323"/>
                  <a:pt x="1688553" y="4559623"/>
                  <a:pt x="1716653" y="4550619"/>
                </a:cubicBezTo>
                <a:cubicBezTo>
                  <a:pt x="1735628" y="4545520"/>
                  <a:pt x="1752079" y="4552725"/>
                  <a:pt x="1767538" y="4561650"/>
                </a:cubicBezTo>
                <a:cubicBezTo>
                  <a:pt x="1789142" y="4571829"/>
                  <a:pt x="1809029" y="4581017"/>
                  <a:pt x="1827629" y="4552768"/>
                </a:cubicBezTo>
                <a:cubicBezTo>
                  <a:pt x="1836591" y="4580877"/>
                  <a:pt x="1856747" y="4585633"/>
                  <a:pt x="1879881" y="4585229"/>
                </a:cubicBezTo>
                <a:cubicBezTo>
                  <a:pt x="1906719" y="4582377"/>
                  <a:pt x="1929049" y="4595269"/>
                  <a:pt x="1952639" y="4602008"/>
                </a:cubicBezTo>
                <a:cubicBezTo>
                  <a:pt x="1977947" y="4609740"/>
                  <a:pt x="2001807" y="4612046"/>
                  <a:pt x="2026927" y="4608203"/>
                </a:cubicBezTo>
                <a:cubicBezTo>
                  <a:pt x="2040481" y="4604561"/>
                  <a:pt x="2055483" y="4606342"/>
                  <a:pt x="2068230" y="4615995"/>
                </a:cubicBezTo>
                <a:cubicBezTo>
                  <a:pt x="2084413" y="4627632"/>
                  <a:pt x="2101858" y="4633117"/>
                  <a:pt x="2121558" y="4630729"/>
                </a:cubicBezTo>
                <a:cubicBezTo>
                  <a:pt x="2183367" y="4622839"/>
                  <a:pt x="2239860" y="4643988"/>
                  <a:pt x="2296622" y="4660705"/>
                </a:cubicBezTo>
                <a:cubicBezTo>
                  <a:pt x="2332505" y="4669955"/>
                  <a:pt x="2368387" y="4679204"/>
                  <a:pt x="2406069" y="4673438"/>
                </a:cubicBezTo>
                <a:cubicBezTo>
                  <a:pt x="2419622" y="4669796"/>
                  <a:pt x="2434893" y="4667145"/>
                  <a:pt x="2428103" y="4647171"/>
                </a:cubicBezTo>
                <a:cubicBezTo>
                  <a:pt x="2427648" y="4640028"/>
                  <a:pt x="2431351" y="4637579"/>
                  <a:pt x="2435055" y="4635130"/>
                </a:cubicBezTo>
                <a:cubicBezTo>
                  <a:pt x="2442463" y="4630234"/>
                  <a:pt x="2448878" y="4627057"/>
                  <a:pt x="2455292" y="4623879"/>
                </a:cubicBezTo>
                <a:cubicBezTo>
                  <a:pt x="2490075" y="4607266"/>
                  <a:pt x="2507251" y="4617183"/>
                  <a:pt x="2504834" y="4657070"/>
                </a:cubicBezTo>
                <a:cubicBezTo>
                  <a:pt x="2505558" y="4659781"/>
                  <a:pt x="2504565" y="4661501"/>
                  <a:pt x="2506014" y="4666926"/>
                </a:cubicBezTo>
                <a:cubicBezTo>
                  <a:pt x="2517395" y="4655148"/>
                  <a:pt x="2526788" y="4646810"/>
                  <a:pt x="2538167" y="4635032"/>
                </a:cubicBezTo>
                <a:cubicBezTo>
                  <a:pt x="2541066" y="4645880"/>
                  <a:pt x="2540529" y="4654744"/>
                  <a:pt x="2542702" y="4662878"/>
                </a:cubicBezTo>
                <a:cubicBezTo>
                  <a:pt x="2549410" y="4698860"/>
                  <a:pt x="2557998" y="4703818"/>
                  <a:pt x="2591788" y="4688925"/>
                </a:cubicBezTo>
                <a:cubicBezTo>
                  <a:pt x="2606335" y="4683563"/>
                  <a:pt x="2619163" y="4677209"/>
                  <a:pt x="2631993" y="4670856"/>
                </a:cubicBezTo>
                <a:cubicBezTo>
                  <a:pt x="2659636" y="4654707"/>
                  <a:pt x="2665783" y="4655962"/>
                  <a:pt x="2685589" y="4681158"/>
                </a:cubicBezTo>
                <a:cubicBezTo>
                  <a:pt x="2693639" y="4694980"/>
                  <a:pt x="2706199" y="4693057"/>
                  <a:pt x="2717766" y="4692854"/>
                </a:cubicBezTo>
                <a:cubicBezTo>
                  <a:pt x="2747316" y="4689275"/>
                  <a:pt x="2747316" y="4689275"/>
                  <a:pt x="2750857" y="4718840"/>
                </a:cubicBezTo>
                <a:cubicBezTo>
                  <a:pt x="2759982" y="4714934"/>
                  <a:pt x="2767659" y="4705606"/>
                  <a:pt x="2778956" y="4709836"/>
                </a:cubicBezTo>
                <a:cubicBezTo>
                  <a:pt x="2791249" y="4712345"/>
                  <a:pt x="2794147" y="4723192"/>
                  <a:pt x="2799756" y="4733312"/>
                </a:cubicBezTo>
                <a:cubicBezTo>
                  <a:pt x="2807081" y="4744420"/>
                  <a:pt x="2814945" y="4746667"/>
                  <a:pt x="2827506" y="4744745"/>
                </a:cubicBezTo>
                <a:cubicBezTo>
                  <a:pt x="2849916" y="4741630"/>
                  <a:pt x="2869160" y="4732099"/>
                  <a:pt x="2890845" y="4726272"/>
                </a:cubicBezTo>
                <a:cubicBezTo>
                  <a:pt x="2901688" y="4723358"/>
                  <a:pt x="2908827" y="4722893"/>
                  <a:pt x="2910463" y="4739892"/>
                </a:cubicBezTo>
                <a:cubicBezTo>
                  <a:pt x="2910382" y="4755899"/>
                  <a:pt x="2921412" y="4764560"/>
                  <a:pt x="2939124" y="4765613"/>
                </a:cubicBezTo>
                <a:cubicBezTo>
                  <a:pt x="2953403" y="4764683"/>
                  <a:pt x="2969399" y="4764744"/>
                  <a:pt x="2984133" y="4770958"/>
                </a:cubicBezTo>
                <a:cubicBezTo>
                  <a:pt x="2997148" y="4776179"/>
                  <a:pt x="2998679" y="4765595"/>
                  <a:pt x="3001927" y="4756003"/>
                </a:cubicBezTo>
                <a:cubicBezTo>
                  <a:pt x="3002920" y="4754283"/>
                  <a:pt x="3000478" y="4750580"/>
                  <a:pt x="3000478" y="4750580"/>
                </a:cubicBezTo>
                <a:cubicBezTo>
                  <a:pt x="2976082" y="4757136"/>
                  <a:pt x="2976432" y="4736696"/>
                  <a:pt x="2974527" y="4724129"/>
                </a:cubicBezTo>
                <a:cubicBezTo>
                  <a:pt x="2970180" y="4707859"/>
                  <a:pt x="2989611" y="4709903"/>
                  <a:pt x="3001715" y="4700838"/>
                </a:cubicBezTo>
                <a:cubicBezTo>
                  <a:pt x="2987705" y="4697337"/>
                  <a:pt x="2975683" y="4690395"/>
                  <a:pt x="2964383" y="4686165"/>
                </a:cubicBezTo>
                <a:cubicBezTo>
                  <a:pt x="2950374" y="4682663"/>
                  <a:pt x="2943772" y="4674265"/>
                  <a:pt x="2938164" y="4664146"/>
                </a:cubicBezTo>
                <a:cubicBezTo>
                  <a:pt x="2934997" y="4657731"/>
                  <a:pt x="2939238" y="4646419"/>
                  <a:pt x="2931374" y="4644172"/>
                </a:cubicBezTo>
                <a:cubicBezTo>
                  <a:pt x="2917366" y="4640671"/>
                  <a:pt x="2903624" y="4632737"/>
                  <a:pt x="2887361" y="4637108"/>
                </a:cubicBezTo>
                <a:cubicBezTo>
                  <a:pt x="2883656" y="4639557"/>
                  <a:pt x="2880946" y="4640286"/>
                  <a:pt x="2872813" y="4642471"/>
                </a:cubicBezTo>
                <a:cubicBezTo>
                  <a:pt x="2883013" y="4620837"/>
                  <a:pt x="2895655" y="4602908"/>
                  <a:pt x="2904861" y="4582996"/>
                </a:cubicBezTo>
                <a:cubicBezTo>
                  <a:pt x="2907117" y="4575124"/>
                  <a:pt x="2915248" y="4572938"/>
                  <a:pt x="2922119" y="4576905"/>
                </a:cubicBezTo>
                <a:cubicBezTo>
                  <a:pt x="2929982" y="4579152"/>
                  <a:pt x="2930438" y="4586295"/>
                  <a:pt x="2927459" y="4591456"/>
                </a:cubicBezTo>
                <a:cubicBezTo>
                  <a:pt x="2925204" y="4599328"/>
                  <a:pt x="2922950" y="4607200"/>
                  <a:pt x="2933523" y="4608718"/>
                </a:cubicBezTo>
                <a:cubicBezTo>
                  <a:pt x="2942380" y="4609244"/>
                  <a:pt x="2946352" y="4602364"/>
                  <a:pt x="2948607" y="4594492"/>
                </a:cubicBezTo>
                <a:cubicBezTo>
                  <a:pt x="2952205" y="4564460"/>
                  <a:pt x="2940451" y="4553087"/>
                  <a:pt x="2911626" y="4559380"/>
                </a:cubicBezTo>
                <a:cubicBezTo>
                  <a:pt x="2898072" y="4563022"/>
                  <a:pt x="2891927" y="4561767"/>
                  <a:pt x="2892007" y="4545760"/>
                </a:cubicBezTo>
                <a:cubicBezTo>
                  <a:pt x="2895337" y="4520160"/>
                  <a:pt x="2885299" y="4509778"/>
                  <a:pt x="2860717" y="4504759"/>
                </a:cubicBezTo>
                <a:cubicBezTo>
                  <a:pt x="2848424" y="4502249"/>
                  <a:pt x="2837125" y="4498020"/>
                  <a:pt x="2824834" y="4495509"/>
                </a:cubicBezTo>
                <a:cubicBezTo>
                  <a:pt x="2800250" y="4490490"/>
                  <a:pt x="2785704" y="4495852"/>
                  <a:pt x="2774511" y="4519205"/>
                </a:cubicBezTo>
                <a:cubicBezTo>
                  <a:pt x="2765573" y="4534686"/>
                  <a:pt x="2764499" y="4552413"/>
                  <a:pt x="2752126" y="4565911"/>
                </a:cubicBezTo>
                <a:cubicBezTo>
                  <a:pt x="2717986" y="4601244"/>
                  <a:pt x="2656714" y="4600269"/>
                  <a:pt x="2620001" y="4560726"/>
                </a:cubicBezTo>
                <a:cubicBezTo>
                  <a:pt x="2610688" y="4553056"/>
                  <a:pt x="2604354" y="4540225"/>
                  <a:pt x="2596036" y="4530836"/>
                </a:cubicBezTo>
                <a:cubicBezTo>
                  <a:pt x="2585274" y="4517742"/>
                  <a:pt x="2575423" y="4518935"/>
                  <a:pt x="2567481" y="4532697"/>
                </a:cubicBezTo>
                <a:cubicBezTo>
                  <a:pt x="2563776" y="4535144"/>
                  <a:pt x="2562783" y="4536865"/>
                  <a:pt x="2562515" y="4541297"/>
                </a:cubicBezTo>
                <a:cubicBezTo>
                  <a:pt x="2549605" y="4563659"/>
                  <a:pt x="2549605" y="4563659"/>
                  <a:pt x="2532966" y="4544878"/>
                </a:cubicBezTo>
                <a:cubicBezTo>
                  <a:pt x="2525369" y="4538199"/>
                  <a:pt x="2519950" y="4539657"/>
                  <a:pt x="2511093" y="4539129"/>
                </a:cubicBezTo>
                <a:cubicBezTo>
                  <a:pt x="2485247" y="4540263"/>
                  <a:pt x="2474217" y="4531601"/>
                  <a:pt x="2477546" y="4506001"/>
                </a:cubicBezTo>
                <a:cubicBezTo>
                  <a:pt x="2479882" y="4482122"/>
                  <a:pt x="2473281" y="4473724"/>
                  <a:pt x="2453125" y="4468968"/>
                </a:cubicBezTo>
                <a:cubicBezTo>
                  <a:pt x="2434688" y="4465203"/>
                  <a:pt x="2417697" y="4466861"/>
                  <a:pt x="2401166" y="4475663"/>
                </a:cubicBezTo>
                <a:cubicBezTo>
                  <a:pt x="2387344" y="4483738"/>
                  <a:pt x="2375240" y="4492803"/>
                  <a:pt x="2360694" y="4498166"/>
                </a:cubicBezTo>
                <a:cubicBezTo>
                  <a:pt x="2333316" y="4509882"/>
                  <a:pt x="2314880" y="4506117"/>
                  <a:pt x="2295799" y="4483633"/>
                </a:cubicBezTo>
                <a:cubicBezTo>
                  <a:pt x="2289196" y="4475235"/>
                  <a:pt x="2284044" y="4472260"/>
                  <a:pt x="2274919" y="4476166"/>
                </a:cubicBezTo>
                <a:cubicBezTo>
                  <a:pt x="2262089" y="4482519"/>
                  <a:pt x="2248806" y="4481730"/>
                  <a:pt x="2234795" y="4478228"/>
                </a:cubicBezTo>
                <a:cubicBezTo>
                  <a:pt x="2224222" y="4476710"/>
                  <a:pt x="2214640" y="4473472"/>
                  <a:pt x="2204065" y="4471954"/>
                </a:cubicBezTo>
                <a:cubicBezTo>
                  <a:pt x="2198645" y="4473411"/>
                  <a:pt x="2191048" y="4466732"/>
                  <a:pt x="2188795" y="4474605"/>
                </a:cubicBezTo>
                <a:cubicBezTo>
                  <a:pt x="2185816" y="4479765"/>
                  <a:pt x="2191692" y="4485452"/>
                  <a:pt x="2196846" y="4488427"/>
                </a:cubicBezTo>
                <a:cubicBezTo>
                  <a:pt x="2202723" y="4494113"/>
                  <a:pt x="2210318" y="4500792"/>
                  <a:pt x="2207070" y="4510384"/>
                </a:cubicBezTo>
                <a:cubicBezTo>
                  <a:pt x="2205808" y="4516535"/>
                  <a:pt x="2200387" y="4517993"/>
                  <a:pt x="2195959" y="4517729"/>
                </a:cubicBezTo>
                <a:cubicBezTo>
                  <a:pt x="2184392" y="4517931"/>
                  <a:pt x="2178514" y="4512244"/>
                  <a:pt x="2171913" y="4503846"/>
                </a:cubicBezTo>
                <a:cubicBezTo>
                  <a:pt x="2172906" y="4502126"/>
                  <a:pt x="2171187" y="4501134"/>
                  <a:pt x="2171187" y="4501134"/>
                </a:cubicBezTo>
                <a:cubicBezTo>
                  <a:pt x="2164024" y="4458010"/>
                  <a:pt x="2135281" y="4448295"/>
                  <a:pt x="2097144" y="4446918"/>
                </a:cubicBezTo>
                <a:cubicBezTo>
                  <a:pt x="2089011" y="4449104"/>
                  <a:pt x="2081148" y="4446857"/>
                  <a:pt x="2072292" y="4446330"/>
                </a:cubicBezTo>
                <a:cubicBezTo>
                  <a:pt x="2029994" y="4440258"/>
                  <a:pt x="2014348" y="4419757"/>
                  <a:pt x="2020470" y="4377422"/>
                </a:cubicBezTo>
                <a:cubicBezTo>
                  <a:pt x="2021732" y="4371270"/>
                  <a:pt x="2026698" y="4362670"/>
                  <a:pt x="2018109" y="4357711"/>
                </a:cubicBezTo>
                <a:cubicBezTo>
                  <a:pt x="2011239" y="4353745"/>
                  <a:pt x="2003107" y="4355930"/>
                  <a:pt x="1995699" y="4360828"/>
                </a:cubicBezTo>
                <a:cubicBezTo>
                  <a:pt x="1988023" y="4370156"/>
                  <a:pt x="1977905" y="4375782"/>
                  <a:pt x="1969504" y="4382398"/>
                </a:cubicBezTo>
                <a:cubicBezTo>
                  <a:pt x="1964351" y="4379424"/>
                  <a:pt x="1966337" y="4375983"/>
                  <a:pt x="1966606" y="4371552"/>
                </a:cubicBezTo>
                <a:cubicBezTo>
                  <a:pt x="1967143" y="4362688"/>
                  <a:pt x="1975087" y="4348928"/>
                  <a:pt x="1956382" y="4349595"/>
                </a:cubicBezTo>
                <a:cubicBezTo>
                  <a:pt x="1942104" y="4350525"/>
                  <a:pt x="1926377" y="4346031"/>
                  <a:pt x="1929462" y="4368454"/>
                </a:cubicBezTo>
                <a:cubicBezTo>
                  <a:pt x="1928657" y="4381750"/>
                  <a:pt x="1922966" y="4387638"/>
                  <a:pt x="1908957" y="4384137"/>
                </a:cubicBezTo>
                <a:cubicBezTo>
                  <a:pt x="1899375" y="4380899"/>
                  <a:pt x="1888533" y="4383813"/>
                  <a:pt x="1878952" y="4380575"/>
                </a:cubicBezTo>
                <a:cubicBezTo>
                  <a:pt x="1871088" y="4378328"/>
                  <a:pt x="1865398" y="4384217"/>
                  <a:pt x="1858715" y="4391826"/>
                </a:cubicBezTo>
                <a:cubicBezTo>
                  <a:pt x="1856728" y="4395265"/>
                  <a:pt x="1852757" y="4402146"/>
                  <a:pt x="1846611" y="4400891"/>
                </a:cubicBezTo>
                <a:cubicBezTo>
                  <a:pt x="1838748" y="4398645"/>
                  <a:pt x="1841002" y="4390773"/>
                  <a:pt x="1841271" y="4386341"/>
                </a:cubicBezTo>
                <a:cubicBezTo>
                  <a:pt x="1842800" y="4375758"/>
                  <a:pt x="1839634" y="4369342"/>
                  <a:pt x="1827073" y="4371264"/>
                </a:cubicBezTo>
                <a:cubicBezTo>
                  <a:pt x="1773128" y="4381401"/>
                  <a:pt x="1719264" y="4375530"/>
                  <a:pt x="1666849" y="4375084"/>
                </a:cubicBezTo>
                <a:cubicBezTo>
                  <a:pt x="1649136" y="4374031"/>
                  <a:pt x="1631423" y="4372978"/>
                  <a:pt x="1614435" y="4374637"/>
                </a:cubicBezTo>
                <a:cubicBezTo>
                  <a:pt x="1594735" y="4377023"/>
                  <a:pt x="1576297" y="4373259"/>
                  <a:pt x="1560114" y="4361623"/>
                </a:cubicBezTo>
                <a:cubicBezTo>
                  <a:pt x="1546373" y="4353689"/>
                  <a:pt x="1530377" y="4353628"/>
                  <a:pt x="1514382" y="4353566"/>
                </a:cubicBezTo>
                <a:cubicBezTo>
                  <a:pt x="1529279" y="4327765"/>
                  <a:pt x="1541464" y="4302693"/>
                  <a:pt x="1572275" y="4292960"/>
                </a:cubicBezTo>
                <a:cubicBezTo>
                  <a:pt x="1585105" y="4286606"/>
                  <a:pt x="1586902" y="4271590"/>
                  <a:pt x="1593855" y="4259549"/>
                </a:cubicBezTo>
                <a:cubicBezTo>
                  <a:pt x="1595116" y="4253397"/>
                  <a:pt x="1597371" y="4245525"/>
                  <a:pt x="1600350" y="4240365"/>
                </a:cubicBezTo>
                <a:cubicBezTo>
                  <a:pt x="1614710" y="4223427"/>
                  <a:pt x="1600968" y="4215494"/>
                  <a:pt x="1586959" y="4211993"/>
                </a:cubicBezTo>
                <a:cubicBezTo>
                  <a:pt x="1570508" y="4204788"/>
                  <a:pt x="1550084" y="4204463"/>
                  <a:pt x="1532558" y="4214986"/>
                </a:cubicBezTo>
                <a:cubicBezTo>
                  <a:pt x="1515756" y="4228220"/>
                  <a:pt x="1502740" y="4222999"/>
                  <a:pt x="1489268" y="4210634"/>
                </a:cubicBezTo>
                <a:cubicBezTo>
                  <a:pt x="1486827" y="4206930"/>
                  <a:pt x="1483391" y="4204947"/>
                  <a:pt x="1479956" y="4202963"/>
                </a:cubicBezTo>
                <a:cubicBezTo>
                  <a:pt x="1468201" y="4191590"/>
                  <a:pt x="1456633" y="4191792"/>
                  <a:pt x="1447695" y="4207273"/>
                </a:cubicBezTo>
                <a:cubicBezTo>
                  <a:pt x="1441737" y="4217594"/>
                  <a:pt x="1434330" y="4222491"/>
                  <a:pt x="1429983" y="4206220"/>
                </a:cubicBezTo>
                <a:cubicBezTo>
                  <a:pt x="1422925" y="4190678"/>
                  <a:pt x="1413881" y="4178577"/>
                  <a:pt x="1396892" y="4180235"/>
                </a:cubicBezTo>
                <a:cubicBezTo>
                  <a:pt x="1379180" y="4179182"/>
                  <a:pt x="1365357" y="4187257"/>
                  <a:pt x="1358137" y="4203729"/>
                </a:cubicBezTo>
                <a:cubicBezTo>
                  <a:pt x="1351910" y="4218481"/>
                  <a:pt x="1340074" y="4223115"/>
                  <a:pt x="1325071" y="4221334"/>
                </a:cubicBezTo>
                <a:cubicBezTo>
                  <a:pt x="1311786" y="4220544"/>
                  <a:pt x="1298770" y="4215322"/>
                  <a:pt x="1289107" y="4228092"/>
                </a:cubicBezTo>
                <a:cubicBezTo>
                  <a:pt x="1286128" y="4233251"/>
                  <a:pt x="1282962" y="4226837"/>
                  <a:pt x="1282237" y="4224125"/>
                </a:cubicBezTo>
                <a:cubicBezTo>
                  <a:pt x="1271476" y="4211031"/>
                  <a:pt x="1278427" y="4198991"/>
                  <a:pt x="1285379" y="4186951"/>
                </a:cubicBezTo>
                <a:cubicBezTo>
                  <a:pt x="1296572" y="4163597"/>
                  <a:pt x="1295204" y="4142166"/>
                  <a:pt x="1278565" y="4123386"/>
                </a:cubicBezTo>
                <a:cubicBezTo>
                  <a:pt x="1276848" y="4122394"/>
                  <a:pt x="1275129" y="4121403"/>
                  <a:pt x="1274136" y="4123123"/>
                </a:cubicBezTo>
                <a:cubicBezTo>
                  <a:pt x="1252183" y="4133383"/>
                  <a:pt x="1236268" y="4117314"/>
                  <a:pt x="1219092" y="4107397"/>
                </a:cubicBezTo>
                <a:cubicBezTo>
                  <a:pt x="1192335" y="4094242"/>
                  <a:pt x="1184203" y="4096428"/>
                  <a:pt x="1164153" y="4119254"/>
                </a:cubicBezTo>
                <a:cubicBezTo>
                  <a:pt x="1152667" y="4103449"/>
                  <a:pt x="1154198" y="4092865"/>
                  <a:pt x="1168557" y="4075927"/>
                </a:cubicBezTo>
                <a:cubicBezTo>
                  <a:pt x="1195290" y="4045492"/>
                  <a:pt x="1195290" y="4045492"/>
                  <a:pt x="1156697" y="4036971"/>
                </a:cubicBezTo>
                <a:cubicBezTo>
                  <a:pt x="1112226" y="4022763"/>
                  <a:pt x="1070117" y="4028267"/>
                  <a:pt x="1031361" y="4051759"/>
                </a:cubicBezTo>
                <a:cubicBezTo>
                  <a:pt x="1017539" y="4059834"/>
                  <a:pt x="1006696" y="4062748"/>
                  <a:pt x="993680" y="4057527"/>
                </a:cubicBezTo>
                <a:cubicBezTo>
                  <a:pt x="976236" y="4052041"/>
                  <a:pt x="967916" y="4042652"/>
                  <a:pt x="973418" y="4025187"/>
                </a:cubicBezTo>
                <a:cubicBezTo>
                  <a:pt x="981983" y="3986555"/>
                  <a:pt x="974656" y="3975446"/>
                  <a:pt x="937056" y="3965205"/>
                </a:cubicBezTo>
                <a:cubicBezTo>
                  <a:pt x="929192" y="3962958"/>
                  <a:pt x="924039" y="3959983"/>
                  <a:pt x="917169" y="3956016"/>
                </a:cubicBezTo>
                <a:cubicBezTo>
                  <a:pt x="916445" y="3953305"/>
                  <a:pt x="916445" y="3953305"/>
                  <a:pt x="914726" y="3952313"/>
                </a:cubicBezTo>
                <a:cubicBezTo>
                  <a:pt x="914726" y="3952313"/>
                  <a:pt x="915452" y="3955025"/>
                  <a:pt x="914459" y="3956744"/>
                </a:cubicBezTo>
                <a:cubicBezTo>
                  <a:pt x="911479" y="3961905"/>
                  <a:pt x="909224" y="3969777"/>
                  <a:pt x="907963" y="3975929"/>
                </a:cubicBezTo>
                <a:cubicBezTo>
                  <a:pt x="900929" y="4003978"/>
                  <a:pt x="876265" y="4014964"/>
                  <a:pt x="849508" y="4001810"/>
                </a:cubicBezTo>
                <a:cubicBezTo>
                  <a:pt x="834050" y="3992885"/>
                  <a:pt x="822294" y="3981512"/>
                  <a:pt x="815237" y="3965970"/>
                </a:cubicBezTo>
                <a:cubicBezTo>
                  <a:pt x="808904" y="3953139"/>
                  <a:pt x="799591" y="3945469"/>
                  <a:pt x="784319" y="3948120"/>
                </a:cubicBezTo>
                <a:cubicBezTo>
                  <a:pt x="776188" y="3950304"/>
                  <a:pt x="764621" y="3950507"/>
                  <a:pt x="764433" y="3938931"/>
                </a:cubicBezTo>
                <a:cubicBezTo>
                  <a:pt x="765963" y="3928347"/>
                  <a:pt x="769212" y="3918755"/>
                  <a:pt x="781772" y="3916833"/>
                </a:cubicBezTo>
                <a:cubicBezTo>
                  <a:pt x="826324" y="3915034"/>
                  <a:pt x="860463" y="3879701"/>
                  <a:pt x="904746" y="3882334"/>
                </a:cubicBezTo>
                <a:cubicBezTo>
                  <a:pt x="915320" y="3883852"/>
                  <a:pt x="924714" y="3875515"/>
                  <a:pt x="931397" y="3867906"/>
                </a:cubicBezTo>
                <a:cubicBezTo>
                  <a:pt x="947018" y="3844816"/>
                  <a:pt x="970690" y="3835548"/>
                  <a:pt x="995086" y="3828993"/>
                </a:cubicBezTo>
                <a:cubicBezTo>
                  <a:pt x="1015780" y="3824885"/>
                  <a:pt x="1037464" y="3819058"/>
                  <a:pt x="1056976" y="3805096"/>
                </a:cubicBezTo>
                <a:cubicBezTo>
                  <a:pt x="1070799" y="3797021"/>
                  <a:pt x="1077669" y="3800988"/>
                  <a:pt x="1080299" y="3816266"/>
                </a:cubicBezTo>
                <a:cubicBezTo>
                  <a:pt x="1082740" y="3819970"/>
                  <a:pt x="1079761" y="3825130"/>
                  <a:pt x="1084914" y="3828105"/>
                </a:cubicBezTo>
                <a:cubicBezTo>
                  <a:pt x="1091328" y="3824929"/>
                  <a:pt x="1089880" y="3819504"/>
                  <a:pt x="1092859" y="3814345"/>
                </a:cubicBezTo>
                <a:cubicBezTo>
                  <a:pt x="1098362" y="3796880"/>
                  <a:pt x="1122033" y="3787612"/>
                  <a:pt x="1137492" y="3796537"/>
                </a:cubicBezTo>
                <a:cubicBezTo>
                  <a:pt x="1146805" y="3804207"/>
                  <a:pt x="1142832" y="3811088"/>
                  <a:pt x="1140576" y="3818961"/>
                </a:cubicBezTo>
                <a:cubicBezTo>
                  <a:pt x="1136605" y="3825840"/>
                  <a:pt x="1131639" y="3834440"/>
                  <a:pt x="1139503" y="3836687"/>
                </a:cubicBezTo>
                <a:cubicBezTo>
                  <a:pt x="1148091" y="3841645"/>
                  <a:pt x="1157216" y="3837740"/>
                  <a:pt x="1162182" y="3829139"/>
                </a:cubicBezTo>
                <a:cubicBezTo>
                  <a:pt x="1162450" y="3824708"/>
                  <a:pt x="1164436" y="3821268"/>
                  <a:pt x="1165429" y="3819548"/>
                </a:cubicBezTo>
                <a:cubicBezTo>
                  <a:pt x="1171656" y="3804795"/>
                  <a:pt x="1182768" y="3797450"/>
                  <a:pt x="1198495" y="3801943"/>
                </a:cubicBezTo>
                <a:cubicBezTo>
                  <a:pt x="1216933" y="3805708"/>
                  <a:pt x="1235370" y="3809471"/>
                  <a:pt x="1252090" y="3812245"/>
                </a:cubicBezTo>
                <a:cubicBezTo>
                  <a:pt x="1267818" y="3816738"/>
                  <a:pt x="1281371" y="3813095"/>
                  <a:pt x="1291033" y="3800327"/>
                </a:cubicBezTo>
                <a:cubicBezTo>
                  <a:pt x="1298710" y="3790997"/>
                  <a:pt x="1303138" y="3791260"/>
                  <a:pt x="1308747" y="3801380"/>
                </a:cubicBezTo>
                <a:cubicBezTo>
                  <a:pt x="1314087" y="3815930"/>
                  <a:pt x="1328096" y="3819432"/>
                  <a:pt x="1342106" y="3822933"/>
                </a:cubicBezTo>
                <a:cubicBezTo>
                  <a:pt x="1383678" y="3826293"/>
                  <a:pt x="1419291" y="3839975"/>
                  <a:pt x="1449671" y="3866687"/>
                </a:cubicBezTo>
                <a:cubicBezTo>
                  <a:pt x="1464861" y="3880045"/>
                  <a:pt x="1494678" y="3872032"/>
                  <a:pt x="1505602" y="3853111"/>
                </a:cubicBezTo>
                <a:cubicBezTo>
                  <a:pt x="1508582" y="3847951"/>
                  <a:pt x="1503698" y="3840544"/>
                  <a:pt x="1502249" y="3835120"/>
                </a:cubicBezTo>
                <a:cubicBezTo>
                  <a:pt x="1499432" y="3808266"/>
                  <a:pt x="1484511" y="3790477"/>
                  <a:pt x="1457942" y="3788898"/>
                </a:cubicBezTo>
                <a:cubicBezTo>
                  <a:pt x="1450802" y="3789364"/>
                  <a:pt x="1447367" y="3787380"/>
                  <a:pt x="1446910" y="3780237"/>
                </a:cubicBezTo>
                <a:cubicBezTo>
                  <a:pt x="1445461" y="3774813"/>
                  <a:pt x="1450159" y="3770644"/>
                  <a:pt x="1455581" y="3769188"/>
                </a:cubicBezTo>
                <a:cubicBezTo>
                  <a:pt x="1456574" y="3767468"/>
                  <a:pt x="1458291" y="3768459"/>
                  <a:pt x="1459284" y="3766739"/>
                </a:cubicBezTo>
                <a:cubicBezTo>
                  <a:pt x="1465698" y="3763563"/>
                  <a:pt x="1480432" y="3769775"/>
                  <a:pt x="1475092" y="3755225"/>
                </a:cubicBezTo>
                <a:cubicBezTo>
                  <a:pt x="1471470" y="3741666"/>
                  <a:pt x="1460627" y="3744580"/>
                  <a:pt x="1450509" y="3750206"/>
                </a:cubicBezTo>
                <a:cubicBezTo>
                  <a:pt x="1447798" y="3750934"/>
                  <a:pt x="1444095" y="3753382"/>
                  <a:pt x="1440390" y="3755831"/>
                </a:cubicBezTo>
                <a:cubicBezTo>
                  <a:pt x="1436686" y="3758279"/>
                  <a:pt x="1431266" y="3759736"/>
                  <a:pt x="1426112" y="3756760"/>
                </a:cubicBezTo>
                <a:cubicBezTo>
                  <a:pt x="1421953" y="3752066"/>
                  <a:pt x="1428367" y="3748888"/>
                  <a:pt x="1428636" y="3744457"/>
                </a:cubicBezTo>
                <a:lnTo>
                  <a:pt x="1425395" y="3722453"/>
                </a:lnTo>
                <a:lnTo>
                  <a:pt x="1419992" y="3722086"/>
                </a:lnTo>
                <a:cubicBezTo>
                  <a:pt x="1409506" y="3722397"/>
                  <a:pt x="1398714" y="3721258"/>
                  <a:pt x="1388043" y="3718916"/>
                </a:cubicBezTo>
                <a:lnTo>
                  <a:pt x="1377365" y="3715364"/>
                </a:lnTo>
                <a:lnTo>
                  <a:pt x="1348678" y="3718146"/>
                </a:lnTo>
                <a:cubicBezTo>
                  <a:pt x="1316407" y="3717145"/>
                  <a:pt x="1285944" y="3708302"/>
                  <a:pt x="1256626" y="3695245"/>
                </a:cubicBezTo>
                <a:lnTo>
                  <a:pt x="1247711" y="3690645"/>
                </a:lnTo>
                <a:lnTo>
                  <a:pt x="1237345" y="3688880"/>
                </a:lnTo>
                <a:cubicBezTo>
                  <a:pt x="1226597" y="3686175"/>
                  <a:pt x="1216323" y="3682154"/>
                  <a:pt x="1206569" y="3675248"/>
                </a:cubicBezTo>
                <a:lnTo>
                  <a:pt x="1198149" y="3664136"/>
                </a:lnTo>
                <a:lnTo>
                  <a:pt x="1173918" y="3650146"/>
                </a:lnTo>
                <a:cubicBezTo>
                  <a:pt x="1153307" y="3638246"/>
                  <a:pt x="1130441" y="3634217"/>
                  <a:pt x="1107306" y="3634622"/>
                </a:cubicBezTo>
                <a:cubicBezTo>
                  <a:pt x="1091311" y="3634561"/>
                  <a:pt x="1070887" y="3634236"/>
                  <a:pt x="1062380" y="3613271"/>
                </a:cubicBezTo>
                <a:lnTo>
                  <a:pt x="1064371" y="3588567"/>
                </a:lnTo>
                <a:lnTo>
                  <a:pt x="1063450" y="3586532"/>
                </a:lnTo>
                <a:cubicBezTo>
                  <a:pt x="1062959" y="3583106"/>
                  <a:pt x="1062772" y="3578224"/>
                  <a:pt x="1062522" y="3571714"/>
                </a:cubicBezTo>
                <a:cubicBezTo>
                  <a:pt x="1060422" y="3547586"/>
                  <a:pt x="1051218" y="3539728"/>
                  <a:pt x="1023992" y="3539284"/>
                </a:cubicBezTo>
                <a:cubicBezTo>
                  <a:pt x="981435" y="3537629"/>
                  <a:pt x="981435" y="3537629"/>
                  <a:pt x="962414" y="3519009"/>
                </a:cubicBezTo>
                <a:cubicBezTo>
                  <a:pt x="980437" y="3511592"/>
                  <a:pt x="998588" y="3511886"/>
                  <a:pt x="1015636" y="3514091"/>
                </a:cubicBezTo>
                <a:cubicBezTo>
                  <a:pt x="1033787" y="3514387"/>
                  <a:pt x="1051450" y="3519492"/>
                  <a:pt x="1070216" y="3522689"/>
                </a:cubicBezTo>
                <a:cubicBezTo>
                  <a:pt x="1062602" y="3508108"/>
                  <a:pt x="1065295" y="3499479"/>
                  <a:pt x="1077063" y="3490996"/>
                </a:cubicBezTo>
                <a:cubicBezTo>
                  <a:pt x="1090548" y="3483506"/>
                  <a:pt x="1086498" y="3478622"/>
                  <a:pt x="1076192" y="3472672"/>
                </a:cubicBezTo>
                <a:cubicBezTo>
                  <a:pt x="1057298" y="3461763"/>
                  <a:pt x="1037302" y="3452765"/>
                  <a:pt x="1023921" y="3432308"/>
                </a:cubicBezTo>
                <a:cubicBezTo>
                  <a:pt x="1014103" y="3421548"/>
                  <a:pt x="1000489" y="3421327"/>
                  <a:pt x="986517" y="3433627"/>
                </a:cubicBezTo>
                <a:cubicBezTo>
                  <a:pt x="981492" y="3438365"/>
                  <a:pt x="977570" y="3441192"/>
                  <a:pt x="974005" y="3431498"/>
                </a:cubicBezTo>
                <a:cubicBezTo>
                  <a:pt x="961728" y="3409132"/>
                  <a:pt x="961728" y="3409132"/>
                  <a:pt x="946781" y="3431055"/>
                </a:cubicBezTo>
                <a:cubicBezTo>
                  <a:pt x="945678" y="3432964"/>
                  <a:pt x="944576" y="3434874"/>
                  <a:pt x="940653" y="3437701"/>
                </a:cubicBezTo>
                <a:cubicBezTo>
                  <a:pt x="939782" y="3419377"/>
                  <a:pt x="937194" y="3400060"/>
                  <a:pt x="936323" y="3381734"/>
                </a:cubicBezTo>
                <a:cubicBezTo>
                  <a:pt x="933991" y="3377841"/>
                  <a:pt x="937785" y="3367301"/>
                  <a:pt x="930427" y="3368146"/>
                </a:cubicBezTo>
                <a:cubicBezTo>
                  <a:pt x="921352" y="3367999"/>
                  <a:pt x="912277" y="3367851"/>
                  <a:pt x="905662" y="3379308"/>
                </a:cubicBezTo>
                <a:cubicBezTo>
                  <a:pt x="900765" y="3391757"/>
                  <a:pt x="898687" y="3403289"/>
                  <a:pt x="896610" y="3414819"/>
                </a:cubicBezTo>
                <a:cubicBezTo>
                  <a:pt x="895636" y="3424441"/>
                  <a:pt x="891226" y="3432078"/>
                  <a:pt x="880434" y="3430939"/>
                </a:cubicBezTo>
                <a:cubicBezTo>
                  <a:pt x="844003" y="3422638"/>
                  <a:pt x="803164" y="3421974"/>
                  <a:pt x="767222" y="3408861"/>
                </a:cubicBezTo>
                <a:cubicBezTo>
                  <a:pt x="749559" y="3403755"/>
                  <a:pt x="731896" y="3398651"/>
                  <a:pt x="739358" y="3369858"/>
                </a:cubicBezTo>
                <a:cubicBezTo>
                  <a:pt x="744743" y="3352598"/>
                  <a:pt x="718235" y="3327111"/>
                  <a:pt x="704135" y="3331700"/>
                </a:cubicBezTo>
                <a:cubicBezTo>
                  <a:pt x="697393" y="3335445"/>
                  <a:pt x="691752" y="3337282"/>
                  <a:pt x="692495" y="3347894"/>
                </a:cubicBezTo>
                <a:cubicBezTo>
                  <a:pt x="693238" y="3358508"/>
                  <a:pt x="698878" y="3356671"/>
                  <a:pt x="705133" y="3357738"/>
                </a:cubicBezTo>
                <a:cubicBezTo>
                  <a:pt x="715312" y="3355975"/>
                  <a:pt x="726104" y="3357114"/>
                  <a:pt x="726847" y="3367727"/>
                </a:cubicBezTo>
                <a:cubicBezTo>
                  <a:pt x="728692" y="3376432"/>
                  <a:pt x="726000" y="3385061"/>
                  <a:pt x="716438" y="3389725"/>
                </a:cubicBezTo>
                <a:cubicBezTo>
                  <a:pt x="705772" y="3396298"/>
                  <a:pt x="697312" y="3399051"/>
                  <a:pt x="690314" y="3387373"/>
                </a:cubicBezTo>
                <a:cubicBezTo>
                  <a:pt x="682213" y="3377604"/>
                  <a:pt x="674856" y="3378447"/>
                  <a:pt x="667138" y="3391814"/>
                </a:cubicBezTo>
                <a:cubicBezTo>
                  <a:pt x="664933" y="3395633"/>
                  <a:pt x="663831" y="3397543"/>
                  <a:pt x="661626" y="3401362"/>
                </a:cubicBezTo>
                <a:cubicBezTo>
                  <a:pt x="657703" y="3404190"/>
                  <a:pt x="654396" y="3409918"/>
                  <a:pt x="649858" y="3409844"/>
                </a:cubicBezTo>
                <a:cubicBezTo>
                  <a:pt x="643602" y="3408779"/>
                  <a:pt x="645193" y="3402059"/>
                  <a:pt x="642860" y="3398166"/>
                </a:cubicBezTo>
                <a:cubicBezTo>
                  <a:pt x="638554" y="3377857"/>
                  <a:pt x="630325" y="3360376"/>
                  <a:pt x="610329" y="3351378"/>
                </a:cubicBezTo>
                <a:cubicBezTo>
                  <a:pt x="601741" y="3346419"/>
                  <a:pt x="595486" y="3345353"/>
                  <a:pt x="590589" y="3357803"/>
                </a:cubicBezTo>
                <a:cubicBezTo>
                  <a:pt x="586179" y="3365441"/>
                  <a:pt x="581769" y="3373079"/>
                  <a:pt x="577359" y="3380718"/>
                </a:cubicBezTo>
                <a:cubicBezTo>
                  <a:pt x="562899" y="3397829"/>
                  <a:pt x="555541" y="3398673"/>
                  <a:pt x="540570" y="3384939"/>
                </a:cubicBezTo>
                <a:cubicBezTo>
                  <a:pt x="531367" y="3377078"/>
                  <a:pt x="520574" y="3375939"/>
                  <a:pt x="510269" y="3369989"/>
                </a:cubicBezTo>
                <a:cubicBezTo>
                  <a:pt x="491990" y="3361982"/>
                  <a:pt x="482659" y="3346411"/>
                  <a:pt x="486814" y="3323349"/>
                </a:cubicBezTo>
                <a:cubicBezTo>
                  <a:pt x="487173" y="3310826"/>
                  <a:pt x="488635" y="3296394"/>
                  <a:pt x="490098" y="3281961"/>
                </a:cubicBezTo>
                <a:cubicBezTo>
                  <a:pt x="495250" y="3284936"/>
                  <a:pt x="498685" y="3286919"/>
                  <a:pt x="502121" y="3288903"/>
                </a:cubicBezTo>
                <a:cubicBezTo>
                  <a:pt x="537087" y="3311637"/>
                  <a:pt x="538805" y="3312630"/>
                  <a:pt x="573493" y="3284280"/>
                </a:cubicBezTo>
                <a:cubicBezTo>
                  <a:pt x="583543" y="3274807"/>
                  <a:pt x="593721" y="3273044"/>
                  <a:pt x="604028" y="3278995"/>
                </a:cubicBezTo>
                <a:cubicBezTo>
                  <a:pt x="640583" y="3295009"/>
                  <a:pt x="679218" y="3299492"/>
                  <a:pt x="719442" y="3297254"/>
                </a:cubicBezTo>
                <a:cubicBezTo>
                  <a:pt x="769843" y="3293255"/>
                  <a:pt x="817681" y="3305598"/>
                  <a:pt x="866006" y="3313129"/>
                </a:cubicBezTo>
                <a:cubicBezTo>
                  <a:pt x="893847" y="3316473"/>
                  <a:pt x="919970" y="3318826"/>
                  <a:pt x="949274" y="3307737"/>
                </a:cubicBezTo>
                <a:cubicBezTo>
                  <a:pt x="969014" y="3301311"/>
                  <a:pt x="985575" y="3308326"/>
                  <a:pt x="1001034" y="3317251"/>
                </a:cubicBezTo>
                <a:cubicBezTo>
                  <a:pt x="1022748" y="3327242"/>
                  <a:pt x="1042744" y="3336240"/>
                  <a:pt x="1063204" y="3304770"/>
                </a:cubicBezTo>
                <a:cubicBezTo>
                  <a:pt x="1071072" y="3334774"/>
                  <a:pt x="1091555" y="3338962"/>
                  <a:pt x="1115346" y="3337421"/>
                </a:cubicBezTo>
                <a:cubicBezTo>
                  <a:pt x="1143060" y="3333052"/>
                  <a:pt x="1165389" y="3345944"/>
                  <a:pt x="1189307" y="3352116"/>
                </a:cubicBezTo>
                <a:cubicBezTo>
                  <a:pt x="1214944" y="3359278"/>
                  <a:pt x="1239349" y="3360639"/>
                  <a:pt x="1265346" y="3355279"/>
                </a:cubicBezTo>
                <a:cubicBezTo>
                  <a:pt x="1279446" y="3350690"/>
                  <a:pt x="1294776" y="3351903"/>
                  <a:pt x="1307415" y="3361745"/>
                </a:cubicBezTo>
                <a:cubicBezTo>
                  <a:pt x="1323489" y="3373571"/>
                  <a:pt x="1341152" y="3378677"/>
                  <a:pt x="1361508" y="3375154"/>
                </a:cubicBezTo>
                <a:cubicBezTo>
                  <a:pt x="1425395" y="3363663"/>
                  <a:pt x="1482435" y="3383866"/>
                  <a:pt x="1539963" y="3399257"/>
                </a:cubicBezTo>
                <a:cubicBezTo>
                  <a:pt x="1576393" y="3407559"/>
                  <a:pt x="1612822" y="3415860"/>
                  <a:pt x="1651815" y="3407821"/>
                </a:cubicBezTo>
                <a:cubicBezTo>
                  <a:pt x="1665916" y="3403232"/>
                  <a:pt x="1681734" y="3399634"/>
                  <a:pt x="1675711" y="3378333"/>
                </a:cubicBezTo>
                <a:cubicBezTo>
                  <a:pt x="1675583" y="3370621"/>
                  <a:pt x="1679506" y="3367794"/>
                  <a:pt x="1683428" y="3364967"/>
                </a:cubicBezTo>
                <a:cubicBezTo>
                  <a:pt x="1691273" y="3359311"/>
                  <a:pt x="1698015" y="3355566"/>
                  <a:pt x="1704758" y="3351821"/>
                </a:cubicBezTo>
                <a:cubicBezTo>
                  <a:pt x="1741292" y="3332176"/>
                  <a:pt x="1758467" y="3342092"/>
                  <a:pt x="1754081" y="3385390"/>
                </a:cubicBezTo>
                <a:cubicBezTo>
                  <a:pt x="1754697" y="3388291"/>
                  <a:pt x="1753594" y="3390201"/>
                  <a:pt x="1754824" y="3396002"/>
                </a:cubicBezTo>
                <a:cubicBezTo>
                  <a:pt x="1767079" y="3382710"/>
                  <a:pt x="1777129" y="3373235"/>
                  <a:pt x="1789384" y="3359943"/>
                </a:cubicBezTo>
                <a:cubicBezTo>
                  <a:pt x="1791845" y="3371547"/>
                  <a:pt x="1790870" y="3381170"/>
                  <a:pt x="1792716" y="3389873"/>
                </a:cubicBezTo>
                <a:cubicBezTo>
                  <a:pt x="1797893" y="3428506"/>
                  <a:pt x="1806480" y="3433465"/>
                  <a:pt x="1841911" y="3415729"/>
                </a:cubicBezTo>
                <a:cubicBezTo>
                  <a:pt x="1857114" y="3409230"/>
                  <a:pt x="1870599" y="3401739"/>
                  <a:pt x="1884085" y="3394248"/>
                </a:cubicBezTo>
                <a:cubicBezTo>
                  <a:pt x="1913260" y="3375448"/>
                  <a:pt x="1919515" y="3376515"/>
                  <a:pt x="1938664" y="3402846"/>
                </a:cubicBezTo>
                <a:cubicBezTo>
                  <a:pt x="1946278" y="3417426"/>
                  <a:pt x="1959276" y="3414746"/>
                  <a:pt x="1971171" y="3413975"/>
                </a:cubicBezTo>
                <a:cubicBezTo>
                  <a:pt x="2001705" y="3408689"/>
                  <a:pt x="2001705" y="3408689"/>
                  <a:pt x="2003933" y="3440529"/>
                </a:cubicBezTo>
                <a:cubicBezTo>
                  <a:pt x="2013496" y="3435866"/>
                  <a:pt x="2021828" y="3425400"/>
                  <a:pt x="2033237" y="3429440"/>
                </a:cubicBezTo>
                <a:cubicBezTo>
                  <a:pt x="2045747" y="3431572"/>
                  <a:pt x="2048207" y="3443176"/>
                  <a:pt x="2053488" y="3453863"/>
                </a:cubicBezTo>
                <a:cubicBezTo>
                  <a:pt x="2060487" y="3465542"/>
                  <a:pt x="2068459" y="3467599"/>
                  <a:pt x="2081457" y="3464918"/>
                </a:cubicBezTo>
                <a:cubicBezTo>
                  <a:pt x="2104633" y="3460478"/>
                  <a:pt x="2124860" y="3449241"/>
                  <a:pt x="2147422" y="3441898"/>
                </a:cubicBezTo>
                <a:cubicBezTo>
                  <a:pt x="2158702" y="3438226"/>
                  <a:pt x="2166059" y="3437382"/>
                  <a:pt x="2166931" y="3455707"/>
                </a:cubicBezTo>
                <a:cubicBezTo>
                  <a:pt x="2166083" y="3473042"/>
                  <a:pt x="2177004" y="3481892"/>
                  <a:pt x="2195155" y="3482187"/>
                </a:cubicBezTo>
                <a:cubicBezTo>
                  <a:pt x="2209871" y="3480499"/>
                  <a:pt x="2226304" y="3479802"/>
                  <a:pt x="2241147" y="3485826"/>
                </a:cubicBezTo>
                <a:cubicBezTo>
                  <a:pt x="2254273" y="3490859"/>
                  <a:pt x="2256349" y="3479327"/>
                  <a:pt x="2260145" y="3468788"/>
                </a:cubicBezTo>
                <a:lnTo>
                  <a:pt x="2259697" y="3466681"/>
                </a:lnTo>
                <a:lnTo>
                  <a:pt x="2253352" y="3463409"/>
                </a:lnTo>
                <a:lnTo>
                  <a:pt x="2244428" y="3464090"/>
                </a:lnTo>
                <a:cubicBezTo>
                  <a:pt x="2240962" y="3462964"/>
                  <a:pt x="2238708" y="3460549"/>
                  <a:pt x="2237203" y="3457453"/>
                </a:cubicBezTo>
                <a:lnTo>
                  <a:pt x="2235497" y="3447349"/>
                </a:lnTo>
                <a:lnTo>
                  <a:pt x="2232265" y="3443851"/>
                </a:lnTo>
                <a:cubicBezTo>
                  <a:pt x="2230114" y="3437162"/>
                  <a:pt x="2229907" y="3429588"/>
                  <a:pt x="2228591" y="3421950"/>
                </a:cubicBezTo>
                <a:cubicBezTo>
                  <a:pt x="2226687" y="3409382"/>
                  <a:pt x="2217106" y="3406145"/>
                  <a:pt x="2208249" y="3405617"/>
                </a:cubicBezTo>
                <a:cubicBezTo>
                  <a:pt x="2194965" y="3404829"/>
                  <a:pt x="2180686" y="3405759"/>
                  <a:pt x="2167402" y="3404968"/>
                </a:cubicBezTo>
                <a:cubicBezTo>
                  <a:pt x="2138121" y="3404118"/>
                  <a:pt x="2129802" y="3394728"/>
                  <a:pt x="2130688" y="3365425"/>
                </a:cubicBezTo>
                <a:cubicBezTo>
                  <a:pt x="2132219" y="3354841"/>
                  <a:pt x="2131039" y="3344985"/>
                  <a:pt x="2127148" y="3335859"/>
                </a:cubicBezTo>
                <a:cubicBezTo>
                  <a:pt x="2124706" y="3332155"/>
                  <a:pt x="2125967" y="3326004"/>
                  <a:pt x="2118829" y="3326468"/>
                </a:cubicBezTo>
                <a:cubicBezTo>
                  <a:pt x="2113406" y="3327926"/>
                  <a:pt x="2110427" y="3333085"/>
                  <a:pt x="2111877" y="3338509"/>
                </a:cubicBezTo>
                <a:cubicBezTo>
                  <a:pt x="2111608" y="3342941"/>
                  <a:pt x="2112332" y="3345652"/>
                  <a:pt x="2112064" y="3350085"/>
                </a:cubicBezTo>
                <a:cubicBezTo>
                  <a:pt x="2114962" y="3360931"/>
                  <a:pt x="2111715" y="3370524"/>
                  <a:pt x="2098430" y="3369735"/>
                </a:cubicBezTo>
                <a:cubicBezTo>
                  <a:pt x="2084151" y="3370665"/>
                  <a:pt x="2078273" y="3364978"/>
                  <a:pt x="2077362" y="3350690"/>
                </a:cubicBezTo>
                <a:cubicBezTo>
                  <a:pt x="2079617" y="3342819"/>
                  <a:pt x="2079161" y="3335675"/>
                  <a:pt x="2079699" y="3326811"/>
                </a:cubicBezTo>
                <a:cubicBezTo>
                  <a:pt x="2080503" y="3313516"/>
                  <a:pt x="2069930" y="3311997"/>
                  <a:pt x="2060349" y="3308760"/>
                </a:cubicBezTo>
                <a:cubicBezTo>
                  <a:pt x="2049774" y="3307242"/>
                  <a:pt x="2050955" y="3317097"/>
                  <a:pt x="2049693" y="3323248"/>
                </a:cubicBezTo>
                <a:cubicBezTo>
                  <a:pt x="2048700" y="3324969"/>
                  <a:pt x="2047707" y="3326689"/>
                  <a:pt x="2046714" y="3328409"/>
                </a:cubicBezTo>
                <a:cubicBezTo>
                  <a:pt x="2032998" y="3364066"/>
                  <a:pt x="2022155" y="3366980"/>
                  <a:pt x="1992499" y="3342979"/>
                </a:cubicBezTo>
                <a:lnTo>
                  <a:pt x="1919066" y="3300581"/>
                </a:lnTo>
                <a:lnTo>
                  <a:pt x="1908138" y="3298417"/>
                </a:lnTo>
                <a:cubicBezTo>
                  <a:pt x="1896626" y="3293442"/>
                  <a:pt x="1885974" y="3285860"/>
                  <a:pt x="1877014" y="3275595"/>
                </a:cubicBezTo>
                <a:lnTo>
                  <a:pt x="1873487" y="3271222"/>
                </a:lnTo>
                <a:lnTo>
                  <a:pt x="1873261" y="3271841"/>
                </a:lnTo>
                <a:cubicBezTo>
                  <a:pt x="1867571" y="3277730"/>
                  <a:pt x="1862150" y="3279188"/>
                  <a:pt x="1857534" y="3267348"/>
                </a:cubicBezTo>
                <a:cubicBezTo>
                  <a:pt x="1854006" y="3259577"/>
                  <a:pt x="1850725" y="3251376"/>
                  <a:pt x="1849138" y="3242720"/>
                </a:cubicBezTo>
                <a:lnTo>
                  <a:pt x="1849208" y="3241622"/>
                </a:lnTo>
                <a:lnTo>
                  <a:pt x="1838495" y="3235214"/>
                </a:lnTo>
                <a:cubicBezTo>
                  <a:pt x="1833544" y="3235856"/>
                  <a:pt x="1828794" y="3240116"/>
                  <a:pt x="1824385" y="3247754"/>
                </a:cubicBezTo>
                <a:cubicBezTo>
                  <a:pt x="1820463" y="3250582"/>
                  <a:pt x="1819359" y="3252491"/>
                  <a:pt x="1818872" y="3257302"/>
                </a:cubicBezTo>
                <a:cubicBezTo>
                  <a:pt x="1804540" y="3282126"/>
                  <a:pt x="1804540" y="3282126"/>
                  <a:pt x="1788338" y="3262588"/>
                </a:cubicBezTo>
                <a:cubicBezTo>
                  <a:pt x="1780853" y="3255721"/>
                  <a:pt x="1775213" y="3257556"/>
                  <a:pt x="1766138" y="3257409"/>
                </a:cubicBezTo>
                <a:cubicBezTo>
                  <a:pt x="1739528" y="3259867"/>
                  <a:pt x="1728606" y="3251016"/>
                  <a:pt x="1733248" y="3223143"/>
                </a:cubicBezTo>
                <a:cubicBezTo>
                  <a:pt x="1736787" y="3197180"/>
                  <a:pt x="1730404" y="3188402"/>
                  <a:pt x="1709920" y="3184214"/>
                </a:cubicBezTo>
                <a:cubicBezTo>
                  <a:pt x="1691154" y="3181018"/>
                  <a:pt x="1673619" y="3183624"/>
                  <a:pt x="1656211" y="3193942"/>
                </a:cubicBezTo>
                <a:cubicBezTo>
                  <a:pt x="1641623" y="3203342"/>
                  <a:pt x="1628753" y="3213734"/>
                  <a:pt x="1613550" y="3220234"/>
                </a:cubicBezTo>
                <a:cubicBezTo>
                  <a:pt x="1584862" y="3234223"/>
                  <a:pt x="1566096" y="3231027"/>
                  <a:pt x="1547562" y="3207597"/>
                </a:cubicBezTo>
                <a:cubicBezTo>
                  <a:pt x="1541179" y="3198819"/>
                  <a:pt x="1536026" y="3195844"/>
                  <a:pt x="1526463" y="3200507"/>
                </a:cubicBezTo>
                <a:cubicBezTo>
                  <a:pt x="1512979" y="3207997"/>
                  <a:pt x="1499365" y="3207776"/>
                  <a:pt x="1485137" y="3204654"/>
                </a:cubicBezTo>
                <a:cubicBezTo>
                  <a:pt x="1474345" y="3203515"/>
                  <a:pt x="1464654" y="3200466"/>
                  <a:pt x="1453861" y="3199327"/>
                </a:cubicBezTo>
                <a:cubicBezTo>
                  <a:pt x="1448220" y="3201162"/>
                  <a:pt x="1440735" y="3194295"/>
                  <a:pt x="1438042" y="3202925"/>
                </a:cubicBezTo>
                <a:cubicBezTo>
                  <a:pt x="1434735" y="3208653"/>
                  <a:pt x="1440503" y="3214530"/>
                  <a:pt x="1445655" y="3217505"/>
                </a:cubicBezTo>
                <a:cubicBezTo>
                  <a:pt x="1451424" y="3223380"/>
                  <a:pt x="1458909" y="3230249"/>
                  <a:pt x="1455114" y="3240788"/>
                </a:cubicBezTo>
                <a:cubicBezTo>
                  <a:pt x="1453525" y="3247508"/>
                  <a:pt x="1447884" y="3249344"/>
                  <a:pt x="1443347" y="3249271"/>
                </a:cubicBezTo>
                <a:cubicBezTo>
                  <a:pt x="1431451" y="3250041"/>
                  <a:pt x="1425684" y="3244165"/>
                  <a:pt x="1419300" y="3235388"/>
                </a:cubicBezTo>
                <a:cubicBezTo>
                  <a:pt x="1420403" y="3233477"/>
                  <a:pt x="1418686" y="3232486"/>
                  <a:pt x="1418686" y="3232486"/>
                </a:cubicBezTo>
                <a:cubicBezTo>
                  <a:pt x="1413381" y="3186140"/>
                  <a:pt x="1384310" y="3176995"/>
                  <a:pt x="1345189" y="3177322"/>
                </a:cubicBezTo>
                <a:cubicBezTo>
                  <a:pt x="1336728" y="3180076"/>
                  <a:pt x="1328755" y="3178018"/>
                  <a:pt x="1319680" y="3177871"/>
                </a:cubicBezTo>
                <a:cubicBezTo>
                  <a:pt x="1276508" y="3173314"/>
                  <a:pt x="1261409" y="3151867"/>
                  <a:pt x="1269717" y="3105742"/>
                </a:cubicBezTo>
                <a:cubicBezTo>
                  <a:pt x="1271308" y="3099022"/>
                  <a:pt x="1276820" y="3089474"/>
                  <a:pt x="1268232" y="3084516"/>
                </a:cubicBezTo>
                <a:cubicBezTo>
                  <a:pt x="1261361" y="3080549"/>
                  <a:pt x="1252901" y="3083303"/>
                  <a:pt x="1245056" y="3088958"/>
                </a:cubicBezTo>
                <a:cubicBezTo>
                  <a:pt x="1236723" y="3099424"/>
                  <a:pt x="1226058" y="3105996"/>
                  <a:pt x="1217111" y="3113561"/>
                </a:cubicBezTo>
                <a:cubicBezTo>
                  <a:pt x="1211958" y="3110586"/>
                  <a:pt x="1214163" y="3106767"/>
                  <a:pt x="1214650" y="3101956"/>
                </a:cubicBezTo>
                <a:cubicBezTo>
                  <a:pt x="1215625" y="3092335"/>
                  <a:pt x="1224445" y="3077058"/>
                  <a:pt x="1205192" y="3078672"/>
                </a:cubicBezTo>
                <a:cubicBezTo>
                  <a:pt x="1190476" y="3080361"/>
                  <a:pt x="1174531" y="3076246"/>
                  <a:pt x="1176631" y="3100374"/>
                </a:cubicBezTo>
                <a:cubicBezTo>
                  <a:pt x="1175169" y="3114806"/>
                  <a:pt x="1169041" y="3121454"/>
                  <a:pt x="1154814" y="3118331"/>
                </a:cubicBezTo>
                <a:cubicBezTo>
                  <a:pt x="1145123" y="3115282"/>
                  <a:pt x="1133842" y="3118953"/>
                  <a:pt x="1124152" y="3115904"/>
                </a:cubicBezTo>
                <a:cubicBezTo>
                  <a:pt x="1116180" y="3113847"/>
                  <a:pt x="1110052" y="3120494"/>
                  <a:pt x="1102822" y="3129050"/>
                </a:cubicBezTo>
                <a:cubicBezTo>
                  <a:pt x="1100617" y="3132869"/>
                  <a:pt x="1096207" y="3140508"/>
                  <a:pt x="1089951" y="3139442"/>
                </a:cubicBezTo>
                <a:cubicBezTo>
                  <a:pt x="1081979" y="3137385"/>
                  <a:pt x="1084670" y="3128755"/>
                  <a:pt x="1085158" y="3123944"/>
                </a:cubicBezTo>
                <a:cubicBezTo>
                  <a:pt x="1087235" y="3112413"/>
                  <a:pt x="1084288" y="3105619"/>
                  <a:pt x="1071290" y="3108299"/>
                </a:cubicBezTo>
                <a:cubicBezTo>
                  <a:pt x="1015376" y="3121847"/>
                  <a:pt x="960308" y="3118060"/>
                  <a:pt x="906471" y="3120076"/>
                </a:cubicBezTo>
                <a:cubicBezTo>
                  <a:pt x="888321" y="3119781"/>
                  <a:pt x="870169" y="3119485"/>
                  <a:pt x="852633" y="3122093"/>
                </a:cubicBezTo>
                <a:cubicBezTo>
                  <a:pt x="832279" y="3125616"/>
                  <a:pt x="813512" y="3122420"/>
                  <a:pt x="797439" y="3110594"/>
                </a:cubicBezTo>
                <a:cubicBezTo>
                  <a:pt x="783698" y="3102661"/>
                  <a:pt x="767265" y="3103357"/>
                  <a:pt x="750832" y="3104054"/>
                </a:cubicBezTo>
                <a:cubicBezTo>
                  <a:pt x="767368" y="3075410"/>
                  <a:pt x="781086" y="3047685"/>
                  <a:pt x="813210" y="3035679"/>
                </a:cubicBezTo>
                <a:cubicBezTo>
                  <a:pt x="826695" y="3028188"/>
                  <a:pt x="829260" y="3011845"/>
                  <a:pt x="836977" y="2998480"/>
                </a:cubicBezTo>
                <a:cubicBezTo>
                  <a:pt x="838567" y="2991759"/>
                  <a:pt x="841258" y="2983129"/>
                  <a:pt x="844566" y="2977400"/>
                </a:cubicBezTo>
                <a:cubicBezTo>
                  <a:pt x="860129" y="2958378"/>
                  <a:pt x="846388" y="2950445"/>
                  <a:pt x="832160" y="2947322"/>
                </a:cubicBezTo>
                <a:cubicBezTo>
                  <a:pt x="815600" y="2940307"/>
                  <a:pt x="794628" y="2940930"/>
                  <a:pt x="776118" y="2953158"/>
                </a:cubicBezTo>
                <a:cubicBezTo>
                  <a:pt x="758223" y="2968286"/>
                  <a:pt x="745097" y="2963254"/>
                  <a:pt x="731843" y="2950511"/>
                </a:cubicBezTo>
                <a:cubicBezTo>
                  <a:pt x="729511" y="2946617"/>
                  <a:pt x="726075" y="2944634"/>
                  <a:pt x="722641" y="2942651"/>
                </a:cubicBezTo>
                <a:cubicBezTo>
                  <a:pt x="711104" y="2930898"/>
                  <a:pt x="699209" y="2931670"/>
                  <a:pt x="689287" y="2948855"/>
                </a:cubicBezTo>
                <a:cubicBezTo>
                  <a:pt x="682672" y="2960313"/>
                  <a:pt x="674827" y="2965967"/>
                  <a:pt x="671136" y="2948560"/>
                </a:cubicBezTo>
                <a:cubicBezTo>
                  <a:pt x="664625" y="2932071"/>
                  <a:pt x="655909" y="2919401"/>
                  <a:pt x="638374" y="2922007"/>
                </a:cubicBezTo>
                <a:cubicBezTo>
                  <a:pt x="620222" y="2921712"/>
                  <a:pt x="605636" y="2931111"/>
                  <a:pt x="597431" y="2949289"/>
                </a:cubicBezTo>
                <a:cubicBezTo>
                  <a:pt x="590329" y="2965558"/>
                  <a:pt x="577945" y="2971139"/>
                  <a:pt x="562615" y="2969926"/>
                </a:cubicBezTo>
                <a:cubicBezTo>
                  <a:pt x="549002" y="2969704"/>
                  <a:pt x="535877" y="2964673"/>
                  <a:pt x="525338" y="2978957"/>
                </a:cubicBezTo>
                <a:cubicBezTo>
                  <a:pt x="522030" y="2984686"/>
                  <a:pt x="519084" y="2977892"/>
                  <a:pt x="518468" y="2974990"/>
                </a:cubicBezTo>
                <a:cubicBezTo>
                  <a:pt x="508035" y="2961328"/>
                  <a:pt x="515752" y="2947962"/>
                  <a:pt x="523470" y="2934595"/>
                </a:cubicBezTo>
                <a:cubicBezTo>
                  <a:pt x="536085" y="2908779"/>
                  <a:pt x="535701" y="2885643"/>
                  <a:pt x="519500" y="2866105"/>
                </a:cubicBezTo>
                <a:cubicBezTo>
                  <a:pt x="517782" y="2865113"/>
                  <a:pt x="516064" y="2864122"/>
                  <a:pt x="514962" y="2866031"/>
                </a:cubicBezTo>
                <a:cubicBezTo>
                  <a:pt x="491914" y="2878185"/>
                  <a:pt x="476328" y="2861549"/>
                  <a:pt x="459152" y="2851632"/>
                </a:cubicBezTo>
                <a:cubicBezTo>
                  <a:pt x="432286" y="2838666"/>
                  <a:pt x="423826" y="2841420"/>
                  <a:pt x="402135" y="2867089"/>
                </a:cubicBezTo>
                <a:cubicBezTo>
                  <a:pt x="391087" y="2850525"/>
                  <a:pt x="393164" y="2838994"/>
                  <a:pt x="408726" y="2819973"/>
                </a:cubicBezTo>
                <a:cubicBezTo>
                  <a:pt x="437646" y="2785748"/>
                  <a:pt x="437646" y="2785748"/>
                  <a:pt x="398397" y="2778364"/>
                </a:cubicBezTo>
                <a:cubicBezTo>
                  <a:pt x="353380" y="2765103"/>
                  <a:pt x="309847" y="2773070"/>
                  <a:pt x="268905" y="2800353"/>
                </a:cubicBezTo>
                <a:cubicBezTo>
                  <a:pt x="254317" y="2809753"/>
                  <a:pt x="243037" y="2813424"/>
                  <a:pt x="229911" y="2808392"/>
                </a:cubicBezTo>
                <a:cubicBezTo>
                  <a:pt x="212248" y="2803286"/>
                  <a:pt x="204147" y="2793517"/>
                  <a:pt x="210635" y="2774347"/>
                </a:cubicBezTo>
                <a:cubicBezTo>
                  <a:pt x="221275" y="2732117"/>
                  <a:pt x="214277" y="2720438"/>
                  <a:pt x="176131" y="2711144"/>
                </a:cubicBezTo>
                <a:cubicBezTo>
                  <a:pt x="168158" y="2709087"/>
                  <a:pt x="163005" y="2706112"/>
                  <a:pt x="156134" y="2702145"/>
                </a:cubicBezTo>
                <a:cubicBezTo>
                  <a:pt x="155519" y="2699244"/>
                  <a:pt x="155519" y="2699244"/>
                  <a:pt x="153802" y="2698252"/>
                </a:cubicBezTo>
                <a:cubicBezTo>
                  <a:pt x="153802" y="2698252"/>
                  <a:pt x="154417" y="2701153"/>
                  <a:pt x="153314" y="2703064"/>
                </a:cubicBezTo>
                <a:cubicBezTo>
                  <a:pt x="150007" y="2708792"/>
                  <a:pt x="147315" y="2717422"/>
                  <a:pt x="145725" y="2724142"/>
                </a:cubicBezTo>
                <a:cubicBezTo>
                  <a:pt x="137161" y="2754842"/>
                  <a:pt x="111293" y="2767915"/>
                  <a:pt x="84426" y="2754949"/>
                </a:cubicBezTo>
                <a:cubicBezTo>
                  <a:pt x="68967" y="2746024"/>
                  <a:pt x="57432" y="2734272"/>
                  <a:pt x="50921" y="2717782"/>
                </a:cubicBezTo>
                <a:cubicBezTo>
                  <a:pt x="45026" y="2704194"/>
                  <a:pt x="35823" y="2696335"/>
                  <a:pt x="20004" y="2699933"/>
                </a:cubicBezTo>
                <a:cubicBezTo>
                  <a:pt x="11544" y="2702686"/>
                  <a:pt x="-352" y="2703457"/>
                  <a:pt x="8" y="2690934"/>
                </a:cubicBezTo>
                <a:cubicBezTo>
                  <a:pt x="2085" y="2679402"/>
                  <a:pt x="5880" y="2668863"/>
                  <a:pt x="18877" y="2666185"/>
                </a:cubicBezTo>
                <a:cubicBezTo>
                  <a:pt x="64742" y="2662110"/>
                  <a:pt x="101507" y="2622231"/>
                  <a:pt x="146884" y="2622968"/>
                </a:cubicBezTo>
                <a:cubicBezTo>
                  <a:pt x="157677" y="2624108"/>
                  <a:pt x="167728" y="2614635"/>
                  <a:pt x="174958" y="2606077"/>
                </a:cubicBezTo>
                <a:cubicBezTo>
                  <a:pt x="192110" y="2580335"/>
                  <a:pt x="216875" y="2569173"/>
                  <a:pt x="242256" y="2560912"/>
                </a:cubicBezTo>
                <a:cubicBezTo>
                  <a:pt x="263714" y="2555478"/>
                  <a:pt x="286275" y="2548135"/>
                  <a:pt x="306990" y="2532089"/>
                </a:cubicBezTo>
                <a:cubicBezTo>
                  <a:pt x="321578" y="2522688"/>
                  <a:pt x="328449" y="2526655"/>
                  <a:pt x="330421" y="2543070"/>
                </a:cubicBezTo>
                <a:cubicBezTo>
                  <a:pt x="332754" y="2546963"/>
                  <a:pt x="329446" y="2552692"/>
                  <a:pt x="334600" y="2555667"/>
                </a:cubicBezTo>
                <a:cubicBezTo>
                  <a:pt x="341341" y="2551922"/>
                  <a:pt x="340112" y="2546119"/>
                  <a:pt x="343420" y="2540391"/>
                </a:cubicBezTo>
                <a:cubicBezTo>
                  <a:pt x="349907" y="2521221"/>
                  <a:pt x="374672" y="2510059"/>
                  <a:pt x="390130" y="2518984"/>
                </a:cubicBezTo>
                <a:cubicBezTo>
                  <a:pt x="399333" y="2526843"/>
                  <a:pt x="394923" y="2534482"/>
                  <a:pt x="392232" y="2543112"/>
                </a:cubicBezTo>
                <a:cubicBezTo>
                  <a:pt x="387821" y="2550749"/>
                  <a:pt x="382309" y="2560297"/>
                  <a:pt x="390282" y="2562354"/>
                </a:cubicBezTo>
                <a:cubicBezTo>
                  <a:pt x="398870" y="2567312"/>
                  <a:pt x="408433" y="2562649"/>
                  <a:pt x="413945" y="2553102"/>
                </a:cubicBezTo>
                <a:cubicBezTo>
                  <a:pt x="414432" y="2548291"/>
                  <a:pt x="416637" y="2544472"/>
                  <a:pt x="417740" y="2542563"/>
                </a:cubicBezTo>
                <a:cubicBezTo>
                  <a:pt x="424842" y="2526294"/>
                  <a:pt x="436610" y="2517812"/>
                  <a:pt x="452555" y="2521927"/>
                </a:cubicBezTo>
                <a:cubicBezTo>
                  <a:pt x="471321" y="2525123"/>
                  <a:pt x="490088" y="2528318"/>
                  <a:pt x="507135" y="2530524"/>
                </a:cubicBezTo>
                <a:cubicBezTo>
                  <a:pt x="523081" y="2534638"/>
                  <a:pt x="537182" y="2530048"/>
                  <a:pt x="547719" y="2515763"/>
                </a:cubicBezTo>
                <a:cubicBezTo>
                  <a:pt x="556052" y="2505297"/>
                  <a:pt x="560590" y="2505371"/>
                  <a:pt x="565870" y="2516058"/>
                </a:cubicBezTo>
                <a:cubicBezTo>
                  <a:pt x="570663" y="2531556"/>
                  <a:pt x="584891" y="2534678"/>
                  <a:pt x="599120" y="2537801"/>
                </a:cubicBezTo>
                <a:cubicBezTo>
                  <a:pt x="641676" y="2539457"/>
                  <a:pt x="677618" y="2552571"/>
                  <a:pt x="707561" y="2580040"/>
                </a:cubicBezTo>
                <a:cubicBezTo>
                  <a:pt x="722532" y="2593776"/>
                  <a:pt x="753553" y="2583680"/>
                  <a:pt x="765679" y="2562675"/>
                </a:cubicBezTo>
                <a:cubicBezTo>
                  <a:pt x="768986" y="2556946"/>
                  <a:pt x="764322" y="2549159"/>
                  <a:pt x="763091" y="2543359"/>
                </a:cubicBezTo>
                <a:cubicBezTo>
                  <a:pt x="761478" y="2514419"/>
                  <a:pt x="746994" y="2495874"/>
                  <a:pt x="719768" y="2495430"/>
                </a:cubicBezTo>
                <a:cubicBezTo>
                  <a:pt x="712410" y="2496275"/>
                  <a:pt x="708975" y="2494291"/>
                  <a:pt x="708848" y="2486579"/>
                </a:cubicBezTo>
                <a:cubicBezTo>
                  <a:pt x="707617" y="2480776"/>
                  <a:pt x="712642" y="2476039"/>
                  <a:pt x="718282" y="2474204"/>
                </a:cubicBezTo>
                <a:cubicBezTo>
                  <a:pt x="719385" y="2472294"/>
                  <a:pt x="721103" y="2473286"/>
                  <a:pt x="722205" y="2471376"/>
                </a:cubicBezTo>
                <a:cubicBezTo>
                  <a:pt x="728948" y="2467631"/>
                  <a:pt x="743791" y="2473655"/>
                  <a:pt x="738998" y="2458157"/>
                </a:cubicBezTo>
                <a:cubicBezTo>
                  <a:pt x="735922" y="2443651"/>
                  <a:pt x="724642" y="2447323"/>
                  <a:pt x="713977" y="2453895"/>
                </a:cubicBezTo>
                <a:cubicBezTo>
                  <a:pt x="711157" y="2454813"/>
                  <a:pt x="707234" y="2457640"/>
                  <a:pt x="703311" y="2460469"/>
                </a:cubicBezTo>
                <a:cubicBezTo>
                  <a:pt x="699389" y="2463297"/>
                  <a:pt x="693749" y="2465131"/>
                  <a:pt x="688596" y="2462156"/>
                </a:cubicBezTo>
                <a:cubicBezTo>
                  <a:pt x="684545" y="2457272"/>
                  <a:pt x="691288" y="2453527"/>
                  <a:pt x="691776" y="2448717"/>
                </a:cubicBezTo>
                <a:cubicBezTo>
                  <a:pt x="696417" y="2420843"/>
                  <a:pt x="689419" y="2409164"/>
                  <a:pt x="662321" y="2416434"/>
                </a:cubicBezTo>
                <a:cubicBezTo>
                  <a:pt x="591204" y="2436480"/>
                  <a:pt x="530729" y="2414294"/>
                  <a:pt x="474047" y="2381569"/>
                </a:cubicBezTo>
                <a:cubicBezTo>
                  <a:pt x="460305" y="2373637"/>
                  <a:pt x="446565" y="2365704"/>
                  <a:pt x="434543" y="2358761"/>
                </a:cubicBezTo>
                <a:cubicBezTo>
                  <a:pt x="413931" y="2346862"/>
                  <a:pt x="390628" y="2343592"/>
                  <a:pt x="366836" y="2345132"/>
                </a:cubicBezTo>
                <a:cubicBezTo>
                  <a:pt x="350403" y="2345829"/>
                  <a:pt x="329432" y="2346452"/>
                  <a:pt x="321692" y="2324160"/>
                </a:cubicBezTo>
                <a:cubicBezTo>
                  <a:pt x="316283" y="2305761"/>
                  <a:pt x="330975" y="2268414"/>
                  <a:pt x="344947" y="2256113"/>
                </a:cubicBezTo>
                <a:cubicBezTo>
                  <a:pt x="358919" y="2243813"/>
                  <a:pt x="375226" y="2235403"/>
                  <a:pt x="396069" y="2227068"/>
                </a:cubicBezTo>
                <a:cubicBezTo>
                  <a:pt x="378916" y="2252811"/>
                  <a:pt x="378684" y="2273044"/>
                  <a:pt x="394270" y="2289681"/>
                </a:cubicBezTo>
                <a:cubicBezTo>
                  <a:pt x="402372" y="2299451"/>
                  <a:pt x="412549" y="2297689"/>
                  <a:pt x="417446" y="2285239"/>
                </a:cubicBezTo>
                <a:cubicBezTo>
                  <a:pt x="419524" y="2273709"/>
                  <a:pt x="425036" y="2264161"/>
                  <a:pt x="430549" y="2254613"/>
                </a:cubicBezTo>
                <a:cubicBezTo>
                  <a:pt x="445983" y="2227880"/>
                  <a:pt x="468543" y="2220536"/>
                  <a:pt x="493692" y="2232511"/>
                </a:cubicBezTo>
                <a:cubicBezTo>
                  <a:pt x="498845" y="2235486"/>
                  <a:pt x="503999" y="2238460"/>
                  <a:pt x="509151" y="2241435"/>
                </a:cubicBezTo>
                <a:cubicBezTo>
                  <a:pt x="517124" y="2243492"/>
                  <a:pt x="526199" y="2243639"/>
                  <a:pt x="533430" y="2235084"/>
                </a:cubicBezTo>
                <a:cubicBezTo>
                  <a:pt x="541275" y="2229428"/>
                  <a:pt x="536609" y="2221642"/>
                  <a:pt x="533661" y="2214849"/>
                </a:cubicBezTo>
                <a:cubicBezTo>
                  <a:pt x="531816" y="2206144"/>
                  <a:pt x="525433" y="2197368"/>
                  <a:pt x="532663" y="2188812"/>
                </a:cubicBezTo>
                <a:cubicBezTo>
                  <a:pt x="538175" y="2179263"/>
                  <a:pt x="548481" y="2185214"/>
                  <a:pt x="556454" y="2187271"/>
                </a:cubicBezTo>
                <a:cubicBezTo>
                  <a:pt x="659846" y="2198589"/>
                  <a:pt x="756751" y="2229076"/>
                  <a:pt x="858553" y="2247115"/>
                </a:cubicBezTo>
                <a:cubicBezTo>
                  <a:pt x="891547" y="2253433"/>
                  <a:pt x="924542" y="2259752"/>
                  <a:pt x="959739" y="2262252"/>
                </a:cubicBezTo>
                <a:cubicBezTo>
                  <a:pt x="973353" y="2262472"/>
                  <a:pt x="979121" y="2268350"/>
                  <a:pt x="987220" y="2278119"/>
                </a:cubicBezTo>
                <a:cubicBezTo>
                  <a:pt x="1003551" y="2305368"/>
                  <a:pt x="1003551" y="2305368"/>
                  <a:pt x="1033341" y="2289469"/>
                </a:cubicBezTo>
                <a:cubicBezTo>
                  <a:pt x="1032623" y="2314515"/>
                  <a:pt x="1009086" y="2331479"/>
                  <a:pt x="1008368" y="2356526"/>
                </a:cubicBezTo>
                <a:cubicBezTo>
                  <a:pt x="1026878" y="2344297"/>
                  <a:pt x="1047234" y="2340773"/>
                  <a:pt x="1067589" y="2337248"/>
                </a:cubicBezTo>
                <a:cubicBezTo>
                  <a:pt x="1089662" y="2334717"/>
                  <a:pt x="1108788" y="2325390"/>
                  <a:pt x="1125581" y="2312171"/>
                </a:cubicBezTo>
                <a:cubicBezTo>
                  <a:pt x="1167627" y="2282978"/>
                  <a:pt x="1207491" y="2293263"/>
                  <a:pt x="1221871" y="2339758"/>
                </a:cubicBezTo>
                <a:cubicBezTo>
                  <a:pt x="1226049" y="2352353"/>
                  <a:pt x="1228510" y="2363958"/>
                  <a:pt x="1230970" y="2375563"/>
                </a:cubicBezTo>
                <a:cubicBezTo>
                  <a:pt x="1234045" y="2390069"/>
                  <a:pt x="1242018" y="2392127"/>
                  <a:pt x="1253170" y="2380743"/>
                </a:cubicBezTo>
                <a:cubicBezTo>
                  <a:pt x="1255375" y="2376923"/>
                  <a:pt x="1258195" y="2376005"/>
                  <a:pt x="1260400" y="2372186"/>
                </a:cubicBezTo>
                <a:cubicBezTo>
                  <a:pt x="1292141" y="2337044"/>
                  <a:pt x="1317650" y="2336495"/>
                  <a:pt x="1352488" y="2351517"/>
                </a:cubicBezTo>
                <a:cubicBezTo>
                  <a:pt x="1365063" y="2357505"/>
                  <a:pt x="1377637" y="2363491"/>
                  <a:pt x="1390548" y="2368399"/>
                </a:cubicBezTo>
                <a:lnTo>
                  <a:pt x="1399589" y="2370747"/>
                </a:lnTo>
                <a:lnTo>
                  <a:pt x="1404896" y="2361556"/>
                </a:lnTo>
                <a:cubicBezTo>
                  <a:pt x="1412263" y="2364662"/>
                  <a:pt x="1417100" y="2369175"/>
                  <a:pt x="1419747" y="2375003"/>
                </a:cubicBezTo>
                <a:lnTo>
                  <a:pt x="1419827" y="2376003"/>
                </a:lnTo>
                <a:lnTo>
                  <a:pt x="1430627" y="2378809"/>
                </a:lnTo>
                <a:cubicBezTo>
                  <a:pt x="1449393" y="2382005"/>
                  <a:pt x="1465467" y="2393831"/>
                  <a:pt x="1470388" y="2417041"/>
                </a:cubicBezTo>
                <a:cubicBezTo>
                  <a:pt x="1502383" y="2397323"/>
                  <a:pt x="1563219" y="2406985"/>
                  <a:pt x="1585804" y="2435300"/>
                </a:cubicBezTo>
                <a:cubicBezTo>
                  <a:pt x="1590469" y="2443086"/>
                  <a:pt x="1596724" y="2444152"/>
                  <a:pt x="1605185" y="2441398"/>
                </a:cubicBezTo>
                <a:cubicBezTo>
                  <a:pt x="1621311" y="2439251"/>
                  <a:pt x="1634955" y="2441400"/>
                  <a:pt x="1646533" y="2447130"/>
                </a:cubicBezTo>
                <a:lnTo>
                  <a:pt x="1661012" y="2460743"/>
                </a:lnTo>
                <a:lnTo>
                  <a:pt x="1678050" y="2459633"/>
                </a:lnTo>
                <a:cubicBezTo>
                  <a:pt x="1683472" y="2458175"/>
                  <a:pt x="1686907" y="2460158"/>
                  <a:pt x="1688357" y="2465582"/>
                </a:cubicBezTo>
                <a:cubicBezTo>
                  <a:pt x="1689805" y="2471005"/>
                  <a:pt x="1693240" y="2472989"/>
                  <a:pt x="1698393" y="2475964"/>
                </a:cubicBezTo>
                <a:cubicBezTo>
                  <a:pt x="1701829" y="2477947"/>
                  <a:pt x="1705989" y="2482642"/>
                  <a:pt x="1709692" y="2480194"/>
                </a:cubicBezTo>
                <a:cubicBezTo>
                  <a:pt x="1714389" y="2476025"/>
                  <a:pt x="1711947" y="2472322"/>
                  <a:pt x="1709505" y="2468618"/>
                </a:cubicBezTo>
                <a:cubicBezTo>
                  <a:pt x="1705614" y="2459491"/>
                  <a:pt x="1707868" y="2451619"/>
                  <a:pt x="1706689" y="2441764"/>
                </a:cubicBezTo>
                <a:cubicBezTo>
                  <a:pt x="1704514" y="2433628"/>
                  <a:pt x="1708487" y="2426748"/>
                  <a:pt x="1716618" y="2424563"/>
                </a:cubicBezTo>
                <a:cubicBezTo>
                  <a:pt x="1727462" y="2421650"/>
                  <a:pt x="1731620" y="2426345"/>
                  <a:pt x="1733795" y="2434480"/>
                </a:cubicBezTo>
                <a:cubicBezTo>
                  <a:pt x="1737955" y="2439175"/>
                  <a:pt x="1739404" y="2444598"/>
                  <a:pt x="1740853" y="2450022"/>
                </a:cubicBezTo>
                <a:cubicBezTo>
                  <a:pt x="1744931" y="2470724"/>
                  <a:pt x="1750540" y="2480843"/>
                  <a:pt x="1774667" y="2478719"/>
                </a:cubicBezTo>
                <a:cubicBezTo>
                  <a:pt x="1794368" y="2476331"/>
                  <a:pt x="1810281" y="2492401"/>
                  <a:pt x="1824478" y="2507476"/>
                </a:cubicBezTo>
                <a:cubicBezTo>
                  <a:pt x="1832072" y="2514155"/>
                  <a:pt x="1836689" y="2525993"/>
                  <a:pt x="1847800" y="2518648"/>
                </a:cubicBezTo>
                <a:cubicBezTo>
                  <a:pt x="1860629" y="2512294"/>
                  <a:pt x="1856737" y="2503168"/>
                  <a:pt x="1853840" y="2492321"/>
                </a:cubicBezTo>
                <a:cubicBezTo>
                  <a:pt x="1852391" y="2486896"/>
                  <a:pt x="1850942" y="2481474"/>
                  <a:pt x="1851209" y="2477042"/>
                </a:cubicBezTo>
                <a:cubicBezTo>
                  <a:pt x="1851748" y="2468178"/>
                  <a:pt x="1853009" y="2462025"/>
                  <a:pt x="1864308" y="2466255"/>
                </a:cubicBezTo>
                <a:cubicBezTo>
                  <a:pt x="1915648" y="2484431"/>
                  <a:pt x="1957840" y="2462920"/>
                  <a:pt x="2001023" y="2439689"/>
                </a:cubicBezTo>
                <a:cubicBezTo>
                  <a:pt x="2004727" y="2437241"/>
                  <a:pt x="2007706" y="2432080"/>
                  <a:pt x="2010685" y="2426920"/>
                </a:cubicBezTo>
                <a:cubicBezTo>
                  <a:pt x="2019623" y="2411439"/>
                  <a:pt x="2026762" y="2410975"/>
                  <a:pt x="2040235" y="2423339"/>
                </a:cubicBezTo>
                <a:cubicBezTo>
                  <a:pt x="2074506" y="2459179"/>
                  <a:pt x="2118250" y="2470676"/>
                  <a:pt x="2166050" y="2459284"/>
                </a:cubicBezTo>
                <a:cubicBezTo>
                  <a:pt x="2198579" y="2450542"/>
                  <a:pt x="2229576" y="2452385"/>
                  <a:pt x="2254804" y="2476124"/>
                </a:cubicBezTo>
                <a:cubicBezTo>
                  <a:pt x="2266559" y="2487497"/>
                  <a:pt x="2282097" y="2480415"/>
                  <a:pt x="2294927" y="2474061"/>
                </a:cubicBezTo>
                <a:cubicBezTo>
                  <a:pt x="2305045" y="2468435"/>
                  <a:pt x="2313902" y="2468962"/>
                  <a:pt x="2324931" y="2477624"/>
                </a:cubicBezTo>
                <a:cubicBezTo>
                  <a:pt x="2352870" y="2500633"/>
                  <a:pt x="2387035" y="2508891"/>
                  <a:pt x="2422192" y="2515429"/>
                </a:cubicBezTo>
                <a:lnTo>
                  <a:pt x="2441004" y="2519398"/>
                </a:lnTo>
                <a:lnTo>
                  <a:pt x="2413043" y="2497898"/>
                </a:lnTo>
                <a:cubicBezTo>
                  <a:pt x="2383844" y="2481040"/>
                  <a:pt x="2356362" y="2465174"/>
                  <a:pt x="2332676" y="2438767"/>
                </a:cubicBezTo>
                <a:cubicBezTo>
                  <a:pt x="2320525" y="2424114"/>
                  <a:pt x="2312065" y="2426868"/>
                  <a:pt x="2300425" y="2443063"/>
                </a:cubicBezTo>
                <a:cubicBezTo>
                  <a:pt x="2294913" y="2452610"/>
                  <a:pt x="2290374" y="2452537"/>
                  <a:pt x="2281786" y="2447578"/>
                </a:cubicBezTo>
                <a:cubicBezTo>
                  <a:pt x="2268661" y="2442545"/>
                  <a:pt x="2258843" y="2431785"/>
                  <a:pt x="2250127" y="2419115"/>
                </a:cubicBezTo>
                <a:cubicBezTo>
                  <a:pt x="2217468" y="2364615"/>
                  <a:pt x="2166323" y="2358001"/>
                  <a:pt x="2111408" y="2397585"/>
                </a:cubicBezTo>
                <a:cubicBezTo>
                  <a:pt x="2097436" y="2409886"/>
                  <a:pt x="2082361" y="2424097"/>
                  <a:pt x="2061262" y="2417008"/>
                </a:cubicBezTo>
                <a:cubicBezTo>
                  <a:pt x="2053288" y="2414951"/>
                  <a:pt x="2040779" y="2412820"/>
                  <a:pt x="2044573" y="2402281"/>
                </a:cubicBezTo>
                <a:cubicBezTo>
                  <a:pt x="2049471" y="2389832"/>
                  <a:pt x="2061238" y="2381350"/>
                  <a:pt x="2073261" y="2388291"/>
                </a:cubicBezTo>
                <a:cubicBezTo>
                  <a:pt x="2083567" y="2394241"/>
                  <a:pt x="2093745" y="2392479"/>
                  <a:pt x="2103795" y="2383005"/>
                </a:cubicBezTo>
                <a:cubicBezTo>
                  <a:pt x="2108820" y="2378268"/>
                  <a:pt x="2112742" y="2375441"/>
                  <a:pt x="2105257" y="2368573"/>
                </a:cubicBezTo>
                <a:cubicBezTo>
                  <a:pt x="2102924" y="2364680"/>
                  <a:pt x="2101694" y="2358879"/>
                  <a:pt x="2100464" y="2353075"/>
                </a:cubicBezTo>
                <a:cubicBezTo>
                  <a:pt x="2096285" y="2340479"/>
                  <a:pt x="2090518" y="2334602"/>
                  <a:pt x="2078623" y="2335373"/>
                </a:cubicBezTo>
                <a:cubicBezTo>
                  <a:pt x="2023068" y="2336397"/>
                  <a:pt x="1974975" y="2308630"/>
                  <a:pt x="1923702" y="2294305"/>
                </a:cubicBezTo>
                <a:cubicBezTo>
                  <a:pt x="1908859" y="2288281"/>
                  <a:pt x="1901245" y="2273702"/>
                  <a:pt x="1893632" y="2259122"/>
                </a:cubicBezTo>
                <a:cubicBezTo>
                  <a:pt x="1876688" y="2228970"/>
                  <a:pt x="1856436" y="2204547"/>
                  <a:pt x="1831647" y="2180052"/>
                </a:cubicBezTo>
                <a:cubicBezTo>
                  <a:pt x="1813241" y="2164332"/>
                  <a:pt x="1793245" y="2155333"/>
                  <a:pt x="1767864" y="2163595"/>
                </a:cubicBezTo>
                <a:cubicBezTo>
                  <a:pt x="1757686" y="2165357"/>
                  <a:pt x="1749713" y="2163301"/>
                  <a:pt x="1742228" y="2156432"/>
                </a:cubicBezTo>
                <a:cubicBezTo>
                  <a:pt x="1695597" y="2114233"/>
                  <a:pt x="1641992" y="2096014"/>
                  <a:pt x="1575899" y="2111324"/>
                </a:cubicBezTo>
                <a:cubicBezTo>
                  <a:pt x="1562902" y="2114004"/>
                  <a:pt x="1558237" y="2106218"/>
                  <a:pt x="1546828" y="2102177"/>
                </a:cubicBezTo>
                <a:cubicBezTo>
                  <a:pt x="1528549" y="2094170"/>
                  <a:pt x="1531113" y="2077829"/>
                  <a:pt x="1529141" y="2061413"/>
                </a:cubicBezTo>
                <a:cubicBezTo>
                  <a:pt x="1527783" y="2047899"/>
                  <a:pt x="1518092" y="2044850"/>
                  <a:pt x="1509018" y="2044702"/>
                </a:cubicBezTo>
                <a:cubicBezTo>
                  <a:pt x="1495404" y="2044481"/>
                  <a:pt x="1480689" y="2046169"/>
                  <a:pt x="1467076" y="2045948"/>
                </a:cubicBezTo>
                <a:cubicBezTo>
                  <a:pt x="1437029" y="2046424"/>
                  <a:pt x="1428929" y="2036654"/>
                  <a:pt x="1431238" y="2004888"/>
                </a:cubicBezTo>
                <a:cubicBezTo>
                  <a:pt x="1433315" y="1993357"/>
                  <a:pt x="1432572" y="1982744"/>
                  <a:pt x="1429009" y="1973049"/>
                </a:cubicBezTo>
                <a:cubicBezTo>
                  <a:pt x="1426676" y="1969156"/>
                  <a:pt x="1428266" y="1962436"/>
                  <a:pt x="1420908" y="1963280"/>
                </a:cubicBezTo>
                <a:cubicBezTo>
                  <a:pt x="1415269" y="1965116"/>
                  <a:pt x="1411961" y="1970845"/>
                  <a:pt x="1413190" y="1976648"/>
                </a:cubicBezTo>
                <a:cubicBezTo>
                  <a:pt x="1412705" y="1981457"/>
                  <a:pt x="1413319" y="1984358"/>
                  <a:pt x="1412831" y="1989170"/>
                </a:cubicBezTo>
                <a:cubicBezTo>
                  <a:pt x="1415292" y="2000774"/>
                  <a:pt x="1411498" y="2011314"/>
                  <a:pt x="1397884" y="2011092"/>
                </a:cubicBezTo>
                <a:cubicBezTo>
                  <a:pt x="1383168" y="2012782"/>
                  <a:pt x="1377401" y="2006905"/>
                  <a:pt x="1377146" y="1991481"/>
                </a:cubicBezTo>
                <a:cubicBezTo>
                  <a:pt x="1379838" y="1982850"/>
                  <a:pt x="1379710" y="1975139"/>
                  <a:pt x="1380684" y="1965518"/>
                </a:cubicBezTo>
                <a:cubicBezTo>
                  <a:pt x="1382147" y="1951085"/>
                  <a:pt x="1371353" y="1949946"/>
                  <a:pt x="1361663" y="1946897"/>
                </a:cubicBezTo>
                <a:cubicBezTo>
                  <a:pt x="1350870" y="1945758"/>
                  <a:pt x="1351613" y="1956371"/>
                  <a:pt x="1350023" y="1963091"/>
                </a:cubicBezTo>
                <a:cubicBezTo>
                  <a:pt x="1348920" y="1965000"/>
                  <a:pt x="1347818" y="1966910"/>
                  <a:pt x="1346716" y="1968820"/>
                </a:cubicBezTo>
                <a:cubicBezTo>
                  <a:pt x="1330922" y="2008077"/>
                  <a:pt x="1319641" y="2011748"/>
                  <a:pt x="1290314" y="1987177"/>
                </a:cubicBezTo>
                <a:cubicBezTo>
                  <a:pt x="1268472" y="1969475"/>
                  <a:pt x="1242708" y="1954601"/>
                  <a:pt x="1216458" y="1944536"/>
                </a:cubicBezTo>
                <a:cubicBezTo>
                  <a:pt x="1189591" y="1931572"/>
                  <a:pt x="1186028" y="1921877"/>
                  <a:pt x="1195694" y="1889266"/>
                </a:cubicBezTo>
                <a:cubicBezTo>
                  <a:pt x="1197285" y="1882546"/>
                  <a:pt x="1199977" y="1873916"/>
                  <a:pt x="1194824" y="1870941"/>
                </a:cubicBezTo>
                <a:cubicBezTo>
                  <a:pt x="1186236" y="1865982"/>
                  <a:pt x="1176673" y="1870646"/>
                  <a:pt x="1167725" y="1878210"/>
                </a:cubicBezTo>
                <a:cubicBezTo>
                  <a:pt x="1180364" y="1888053"/>
                  <a:pt x="1184542" y="1900650"/>
                  <a:pt x="1171184" y="1915853"/>
                </a:cubicBezTo>
                <a:cubicBezTo>
                  <a:pt x="1165057" y="1922499"/>
                  <a:pt x="1159416" y="1924335"/>
                  <a:pt x="1155238" y="1911737"/>
                </a:cubicBezTo>
                <a:cubicBezTo>
                  <a:pt x="1148727" y="1895249"/>
                  <a:pt x="1143319" y="1876850"/>
                  <a:pt x="1150909" y="1855771"/>
                </a:cubicBezTo>
                <a:cubicBezTo>
                  <a:pt x="1152011" y="1853861"/>
                  <a:pt x="1153114" y="1851951"/>
                  <a:pt x="1151397" y="1850960"/>
                </a:cubicBezTo>
                <a:cubicBezTo>
                  <a:pt x="1148193" y="1828743"/>
                  <a:pt x="1155423" y="1820186"/>
                  <a:pt x="1178111" y="1820555"/>
                </a:cubicBezTo>
                <a:cubicBezTo>
                  <a:pt x="1213926" y="1825956"/>
                  <a:pt x="1246920" y="1832274"/>
                  <a:pt x="1282246" y="1842486"/>
                </a:cubicBezTo>
                <a:cubicBezTo>
                  <a:pt x="1301628" y="1848584"/>
                  <a:pt x="1315728" y="1843994"/>
                  <a:pt x="1327855" y="1822989"/>
                </a:cubicBezTo>
                <a:cubicBezTo>
                  <a:pt x="1330548" y="1814359"/>
                  <a:pt x="1337289" y="1810614"/>
                  <a:pt x="1343418" y="1803968"/>
                </a:cubicBezTo>
                <a:cubicBezTo>
                  <a:pt x="1350647" y="1795411"/>
                  <a:pt x="1355057" y="1787773"/>
                  <a:pt x="1349777" y="1777086"/>
                </a:cubicBezTo>
                <a:cubicBezTo>
                  <a:pt x="1344497" y="1766399"/>
                  <a:pt x="1336651" y="1772054"/>
                  <a:pt x="1328191" y="1774807"/>
                </a:cubicBezTo>
                <a:cubicBezTo>
                  <a:pt x="1312372" y="1778405"/>
                  <a:pt x="1294837" y="1781011"/>
                  <a:pt x="1278892" y="1776898"/>
                </a:cubicBezTo>
                <a:cubicBezTo>
                  <a:pt x="1261229" y="1771791"/>
                  <a:pt x="1245770" y="1762866"/>
                  <a:pt x="1234721" y="1746303"/>
                </a:cubicBezTo>
                <a:cubicBezTo>
                  <a:pt x="1212137" y="1717988"/>
                  <a:pt x="1181220" y="1700138"/>
                  <a:pt x="1145406" y="1694738"/>
                </a:cubicBezTo>
                <a:cubicBezTo>
                  <a:pt x="1136331" y="1694590"/>
                  <a:pt x="1131793" y="1694516"/>
                  <a:pt x="1127383" y="1702154"/>
                </a:cubicBezTo>
                <a:cubicBezTo>
                  <a:pt x="1122486" y="1714603"/>
                  <a:pt x="1116845" y="1716439"/>
                  <a:pt x="1113770" y="1701933"/>
                </a:cubicBezTo>
                <a:cubicBezTo>
                  <a:pt x="1109465" y="1681624"/>
                  <a:pt x="1093518" y="1677510"/>
                  <a:pt x="1074880" y="1682026"/>
                </a:cubicBezTo>
                <a:cubicBezTo>
                  <a:pt x="1055140" y="1688451"/>
                  <a:pt x="1036501" y="1692967"/>
                  <a:pt x="1016993" y="1679158"/>
                </a:cubicBezTo>
                <a:cubicBezTo>
                  <a:pt x="1011840" y="1676183"/>
                  <a:pt x="1004482" y="1677027"/>
                  <a:pt x="1000073" y="1684665"/>
                </a:cubicBezTo>
                <a:cubicBezTo>
                  <a:pt x="995175" y="1697114"/>
                  <a:pt x="989535" y="1698950"/>
                  <a:pt x="978742" y="1697810"/>
                </a:cubicBezTo>
                <a:cubicBezTo>
                  <a:pt x="965616" y="1692779"/>
                  <a:pt x="959849" y="1686902"/>
                  <a:pt x="958490" y="1673387"/>
                </a:cubicBezTo>
                <a:cubicBezTo>
                  <a:pt x="956389" y="1649261"/>
                  <a:pt x="966799" y="1627264"/>
                  <a:pt x="975491" y="1604275"/>
                </a:cubicBezTo>
                <a:cubicBezTo>
                  <a:pt x="980388" y="1591827"/>
                  <a:pt x="999642" y="1590212"/>
                  <a:pt x="1012768" y="1595244"/>
                </a:cubicBezTo>
                <a:cubicBezTo>
                  <a:pt x="1028713" y="1599358"/>
                  <a:pt x="1042326" y="1599579"/>
                  <a:pt x="1050403" y="1573689"/>
                </a:cubicBezTo>
                <a:cubicBezTo>
                  <a:pt x="1054094" y="1591097"/>
                  <a:pt x="1047479" y="1602554"/>
                  <a:pt x="1045402" y="1614086"/>
                </a:cubicBezTo>
                <a:cubicBezTo>
                  <a:pt x="1045042" y="1626608"/>
                  <a:pt x="1044683" y="1639131"/>
                  <a:pt x="1058911" y="1642254"/>
                </a:cubicBezTo>
                <a:cubicBezTo>
                  <a:pt x="1072036" y="1647286"/>
                  <a:pt x="1087367" y="1648498"/>
                  <a:pt x="1095572" y="1630321"/>
                </a:cubicBezTo>
                <a:cubicBezTo>
                  <a:pt x="1099367" y="1619781"/>
                  <a:pt x="1108314" y="1612216"/>
                  <a:pt x="1116774" y="1609463"/>
                </a:cubicBezTo>
                <a:cubicBezTo>
                  <a:pt x="1144975" y="1600284"/>
                  <a:pt x="1152461" y="1607152"/>
                  <a:pt x="1151255" y="1637008"/>
                </a:cubicBezTo>
                <a:cubicBezTo>
                  <a:pt x="1177610" y="1619125"/>
                  <a:pt x="1204581" y="1604144"/>
                  <a:pt x="1233396" y="1597867"/>
                </a:cubicBezTo>
                <a:cubicBezTo>
                  <a:pt x="1282568" y="1588064"/>
                  <a:pt x="1324150" y="1599341"/>
                  <a:pt x="1366963" y="1616421"/>
                </a:cubicBezTo>
                <a:cubicBezTo>
                  <a:pt x="1420080" y="1639451"/>
                  <a:pt x="1474788" y="1655760"/>
                  <a:pt x="1532675" y="1658628"/>
                </a:cubicBezTo>
                <a:cubicBezTo>
                  <a:pt x="1538932" y="1659694"/>
                  <a:pt x="1545186" y="1660758"/>
                  <a:pt x="1549108" y="1657932"/>
                </a:cubicBezTo>
                <a:cubicBezTo>
                  <a:pt x="1567131" y="1650515"/>
                  <a:pt x="1569824" y="1641885"/>
                  <a:pt x="1555468" y="1631050"/>
                </a:cubicBezTo>
                <a:cubicBezTo>
                  <a:pt x="1541112" y="1620216"/>
                  <a:pt x="1534114" y="1608537"/>
                  <a:pt x="1549676" y="1589516"/>
                </a:cubicBezTo>
                <a:cubicBezTo>
                  <a:pt x="1555804" y="1582869"/>
                  <a:pt x="1550650" y="1579894"/>
                  <a:pt x="1545498" y="1576919"/>
                </a:cubicBezTo>
                <a:cubicBezTo>
                  <a:pt x="1539243" y="1575854"/>
                  <a:pt x="1534577" y="1568068"/>
                  <a:pt x="1529065" y="1577616"/>
                </a:cubicBezTo>
                <a:cubicBezTo>
                  <a:pt x="1523553" y="1587163"/>
                  <a:pt x="1517553" y="1601522"/>
                  <a:pt x="1505043" y="1599391"/>
                </a:cubicBezTo>
                <a:cubicBezTo>
                  <a:pt x="1492532" y="1597260"/>
                  <a:pt x="1495096" y="1580918"/>
                  <a:pt x="1490919" y="1568322"/>
                </a:cubicBezTo>
                <a:cubicBezTo>
                  <a:pt x="1489688" y="1562519"/>
                  <a:pt x="1487843" y="1553816"/>
                  <a:pt x="1485997" y="1545112"/>
                </a:cubicBezTo>
                <a:cubicBezTo>
                  <a:pt x="1482921" y="1530606"/>
                  <a:pt x="1473718" y="1522746"/>
                  <a:pt x="1457900" y="1526344"/>
                </a:cubicBezTo>
                <a:cubicBezTo>
                  <a:pt x="1431904" y="1531705"/>
                  <a:pt x="1413011" y="1520796"/>
                  <a:pt x="1397425" y="1504158"/>
                </a:cubicBezTo>
                <a:cubicBezTo>
                  <a:pt x="1383069" y="1493325"/>
                  <a:pt x="1371047" y="1486383"/>
                  <a:pt x="1352895" y="1486088"/>
                </a:cubicBezTo>
                <a:cubicBezTo>
                  <a:pt x="1339282" y="1485866"/>
                  <a:pt x="1336822" y="1474262"/>
                  <a:pt x="1341719" y="1461812"/>
                </a:cubicBezTo>
                <a:cubicBezTo>
                  <a:pt x="1344411" y="1453183"/>
                  <a:pt x="1360717" y="1444775"/>
                  <a:pt x="1348078" y="1434931"/>
                </a:cubicBezTo>
                <a:cubicBezTo>
                  <a:pt x="1336055" y="1427990"/>
                  <a:pt x="1320725" y="1426777"/>
                  <a:pt x="1306752" y="1439079"/>
                </a:cubicBezTo>
                <a:cubicBezTo>
                  <a:pt x="1294984" y="1447560"/>
                  <a:pt x="1291189" y="1458100"/>
                  <a:pt x="1283472" y="1471467"/>
                </a:cubicBezTo>
                <a:cubicBezTo>
                  <a:pt x="1293010" y="1431145"/>
                  <a:pt x="1270682" y="1418254"/>
                  <a:pt x="1242712" y="1407198"/>
                </a:cubicBezTo>
                <a:cubicBezTo>
                  <a:pt x="1226151" y="1400183"/>
                  <a:pt x="1213514" y="1390339"/>
                  <a:pt x="1198670" y="1384316"/>
                </a:cubicBezTo>
                <a:cubicBezTo>
                  <a:pt x="1170086" y="1370358"/>
                  <a:pt x="1139913" y="1363122"/>
                  <a:pt x="1106071" y="1374137"/>
                </a:cubicBezTo>
                <a:cubicBezTo>
                  <a:pt x="1090868" y="1380636"/>
                  <a:pt x="1084486" y="1371859"/>
                  <a:pt x="1084230" y="1356435"/>
                </a:cubicBezTo>
                <a:cubicBezTo>
                  <a:pt x="1084438" y="1300542"/>
                  <a:pt x="1059776" y="1283757"/>
                  <a:pt x="1007297" y="1299287"/>
                </a:cubicBezTo>
                <a:cubicBezTo>
                  <a:pt x="993197" y="1303877"/>
                  <a:pt x="981789" y="1299837"/>
                  <a:pt x="970381" y="1295796"/>
                </a:cubicBezTo>
                <a:cubicBezTo>
                  <a:pt x="951488" y="1284888"/>
                  <a:pt x="934312" y="1274972"/>
                  <a:pt x="908443" y="1288044"/>
                </a:cubicBezTo>
                <a:cubicBezTo>
                  <a:pt x="896676" y="1296525"/>
                  <a:pt x="897523" y="1279193"/>
                  <a:pt x="895677" y="1270489"/>
                </a:cubicBezTo>
                <a:cubicBezTo>
                  <a:pt x="894447" y="1264686"/>
                  <a:pt x="898857" y="1257048"/>
                  <a:pt x="902164" y="1251319"/>
                </a:cubicBezTo>
                <a:cubicBezTo>
                  <a:pt x="906087" y="1248492"/>
                  <a:pt x="908779" y="1239862"/>
                  <a:pt x="905344" y="1237878"/>
                </a:cubicBezTo>
                <a:cubicBezTo>
                  <a:pt x="893808" y="1226126"/>
                  <a:pt x="879580" y="1223004"/>
                  <a:pt x="864249" y="1221790"/>
                </a:cubicBezTo>
                <a:cubicBezTo>
                  <a:pt x="855174" y="1221643"/>
                  <a:pt x="849046" y="1228291"/>
                  <a:pt x="843534" y="1237838"/>
                </a:cubicBezTo>
                <a:cubicBezTo>
                  <a:pt x="825279" y="1265489"/>
                  <a:pt x="812281" y="1268169"/>
                  <a:pt x="786517" y="1253294"/>
                </a:cubicBezTo>
                <a:cubicBezTo>
                  <a:pt x="780749" y="1247418"/>
                  <a:pt x="779519" y="1241615"/>
                  <a:pt x="786262" y="1237870"/>
                </a:cubicBezTo>
                <a:cubicBezTo>
                  <a:pt x="805875" y="1223733"/>
                  <a:pt x="796056" y="1212972"/>
                  <a:pt x="787955" y="1203203"/>
                </a:cubicBezTo>
                <a:cubicBezTo>
                  <a:pt x="778137" y="1192442"/>
                  <a:pt x="763909" y="1189320"/>
                  <a:pt x="752501" y="1185280"/>
                </a:cubicBezTo>
                <a:cubicBezTo>
                  <a:pt x="739375" y="1180248"/>
                  <a:pt x="727352" y="1173306"/>
                  <a:pt x="712022" y="1172094"/>
                </a:cubicBezTo>
                <a:cubicBezTo>
                  <a:pt x="700126" y="1172863"/>
                  <a:pt x="701588" y="1158431"/>
                  <a:pt x="704281" y="1149801"/>
                </a:cubicBezTo>
                <a:cubicBezTo>
                  <a:pt x="710280" y="1135442"/>
                  <a:pt x="706230" y="1130558"/>
                  <a:pt x="693720" y="1128427"/>
                </a:cubicBezTo>
                <a:cubicBezTo>
                  <a:pt x="689182" y="1128354"/>
                  <a:pt x="684644" y="1128280"/>
                  <a:pt x="679491" y="1125305"/>
                </a:cubicBezTo>
                <a:cubicBezTo>
                  <a:pt x="673236" y="1124240"/>
                  <a:pt x="665263" y="1122182"/>
                  <a:pt x="663417" y="1113479"/>
                </a:cubicBezTo>
                <a:cubicBezTo>
                  <a:pt x="663290" y="1105767"/>
                  <a:pt x="672365" y="1105914"/>
                  <a:pt x="677390" y="1101177"/>
                </a:cubicBezTo>
                <a:cubicBezTo>
                  <a:pt x="694182" y="1087958"/>
                  <a:pt x="694542" y="1075435"/>
                  <a:pt x="671599" y="1059642"/>
                </a:cubicBezTo>
                <a:cubicBezTo>
                  <a:pt x="692546" y="1023360"/>
                  <a:pt x="712391" y="988988"/>
                  <a:pt x="733338" y="952707"/>
                </a:cubicBezTo>
                <a:cubicBezTo>
                  <a:pt x="748181" y="958731"/>
                  <a:pt x="752359" y="971328"/>
                  <a:pt x="748692" y="989578"/>
                </a:cubicBezTo>
                <a:cubicBezTo>
                  <a:pt x="740382" y="1035703"/>
                  <a:pt x="753765" y="1056159"/>
                  <a:pt x="799141" y="1056897"/>
                </a:cubicBezTo>
                <a:cubicBezTo>
                  <a:pt x="819009" y="1058183"/>
                  <a:pt x="833237" y="1061306"/>
                  <a:pt x="848696" y="1070231"/>
                </a:cubicBezTo>
                <a:cubicBezTo>
                  <a:pt x="854464" y="1076107"/>
                  <a:pt x="863052" y="1081065"/>
                  <a:pt x="869179" y="1074418"/>
                </a:cubicBezTo>
                <a:cubicBezTo>
                  <a:pt x="877024" y="1068764"/>
                  <a:pt x="870641" y="1059987"/>
                  <a:pt x="869412" y="1054184"/>
                </a:cubicBezTo>
                <a:cubicBezTo>
                  <a:pt x="868181" y="1048382"/>
                  <a:pt x="865849" y="1044489"/>
                  <a:pt x="864618" y="1038687"/>
                </a:cubicBezTo>
                <a:cubicBezTo>
                  <a:pt x="862773" y="1029983"/>
                  <a:pt x="857492" y="1019296"/>
                  <a:pt x="863620" y="1012649"/>
                </a:cubicBezTo>
                <a:cubicBezTo>
                  <a:pt x="872567" y="1005084"/>
                  <a:pt x="882873" y="1011034"/>
                  <a:pt x="889744" y="1015001"/>
                </a:cubicBezTo>
                <a:cubicBezTo>
                  <a:pt x="902870" y="1020033"/>
                  <a:pt x="914893" y="1026975"/>
                  <a:pt x="925813" y="1035826"/>
                </a:cubicBezTo>
                <a:cubicBezTo>
                  <a:pt x="950475" y="1052610"/>
                  <a:pt x="978316" y="1055954"/>
                  <a:pt x="1009336" y="1045857"/>
                </a:cubicBezTo>
                <a:cubicBezTo>
                  <a:pt x="1014977" y="1044022"/>
                  <a:pt x="1018412" y="1046005"/>
                  <a:pt x="1019643" y="1051808"/>
                </a:cubicBezTo>
                <a:cubicBezTo>
                  <a:pt x="1020872" y="1057610"/>
                  <a:pt x="1024308" y="1059594"/>
                  <a:pt x="1029460" y="1062568"/>
                </a:cubicBezTo>
                <a:cubicBezTo>
                  <a:pt x="1032896" y="1064552"/>
                  <a:pt x="1036946" y="1069436"/>
                  <a:pt x="1040868" y="1066609"/>
                </a:cubicBezTo>
                <a:cubicBezTo>
                  <a:pt x="1045894" y="1061872"/>
                  <a:pt x="1043561" y="1057979"/>
                  <a:pt x="1041229" y="1054086"/>
                </a:cubicBezTo>
                <a:cubicBezTo>
                  <a:pt x="1037665" y="1044390"/>
                  <a:pt x="1040358" y="1035761"/>
                  <a:pt x="1039614" y="1025148"/>
                </a:cubicBezTo>
                <a:cubicBezTo>
                  <a:pt x="1037770" y="1016443"/>
                  <a:pt x="1042179" y="1008806"/>
                  <a:pt x="1050639" y="1006052"/>
                </a:cubicBezTo>
                <a:cubicBezTo>
                  <a:pt x="1061920" y="1002380"/>
                  <a:pt x="1065970" y="1007265"/>
                  <a:pt x="1067815" y="1015969"/>
                </a:cubicBezTo>
                <a:cubicBezTo>
                  <a:pt x="1071866" y="1020853"/>
                  <a:pt x="1073096" y="1026656"/>
                  <a:pt x="1074326" y="1032458"/>
                </a:cubicBezTo>
                <a:cubicBezTo>
                  <a:pt x="1077530" y="1054676"/>
                  <a:pt x="1082810" y="1065363"/>
                  <a:pt x="1107703" y="1061913"/>
                </a:cubicBezTo>
                <a:cubicBezTo>
                  <a:pt x="1128059" y="1058389"/>
                  <a:pt x="1143645" y="1075026"/>
                  <a:pt x="1157514" y="1090671"/>
                </a:cubicBezTo>
                <a:cubicBezTo>
                  <a:pt x="1164999" y="1097539"/>
                  <a:pt x="1169178" y="1110135"/>
                  <a:pt x="1180946" y="1101653"/>
                </a:cubicBezTo>
                <a:cubicBezTo>
                  <a:pt x="1194431" y="1094162"/>
                  <a:pt x="1190867" y="1084467"/>
                  <a:pt x="1188407" y="1072862"/>
                </a:cubicBezTo>
                <a:cubicBezTo>
                  <a:pt x="1187177" y="1067060"/>
                  <a:pt x="1185947" y="1061257"/>
                  <a:pt x="1186435" y="1056446"/>
                </a:cubicBezTo>
                <a:cubicBezTo>
                  <a:pt x="1187409" y="1046824"/>
                  <a:pt x="1188999" y="1040104"/>
                  <a:pt x="1200407" y="1044145"/>
                </a:cubicBezTo>
                <a:cubicBezTo>
                  <a:pt x="1252294" y="1061372"/>
                  <a:pt x="1296673" y="1036072"/>
                  <a:pt x="1342155" y="1008863"/>
                </a:cubicBezTo>
                <a:cubicBezTo>
                  <a:pt x="1346077" y="1006036"/>
                  <a:pt x="1349384" y="1000307"/>
                  <a:pt x="1352692" y="994578"/>
                </a:cubicBezTo>
                <a:cubicBezTo>
                  <a:pt x="1362614" y="977393"/>
                  <a:pt x="1369972" y="976549"/>
                  <a:pt x="1383225" y="989293"/>
                </a:cubicBezTo>
                <a:cubicBezTo>
                  <a:pt x="1416730" y="1026459"/>
                  <a:pt x="1461132" y="1036818"/>
                  <a:pt x="1510791" y="1022206"/>
                </a:cubicBezTo>
                <a:cubicBezTo>
                  <a:pt x="1544632" y="1011191"/>
                  <a:pt x="1576396" y="1011707"/>
                  <a:pt x="1601185" y="1036203"/>
                </a:cubicBezTo>
                <a:cubicBezTo>
                  <a:pt x="1612721" y="1047956"/>
                  <a:pt x="1629026" y="1039547"/>
                  <a:pt x="1642511" y="1032057"/>
                </a:cubicBezTo>
                <a:cubicBezTo>
                  <a:pt x="1653177" y="1025484"/>
                  <a:pt x="1662252" y="1025632"/>
                  <a:pt x="1673173" y="1034483"/>
                </a:cubicBezTo>
                <a:cubicBezTo>
                  <a:pt x="1700782" y="1058062"/>
                  <a:pt x="1735494" y="1065372"/>
                  <a:pt x="1771308" y="1070772"/>
                </a:cubicBezTo>
                <a:cubicBezTo>
                  <a:pt x="1810557" y="1078156"/>
                  <a:pt x="1852012" y="1081721"/>
                  <a:pt x="1889184" y="1100636"/>
                </a:cubicBezTo>
                <a:cubicBezTo>
                  <a:pt x="1899489" y="1106587"/>
                  <a:pt x="1912488" y="1103907"/>
                  <a:pt x="1925973" y="1096416"/>
                </a:cubicBezTo>
                <a:cubicBezTo>
                  <a:pt x="1961403" y="1078681"/>
                  <a:pt x="1971094" y="1081730"/>
                  <a:pt x="1992576" y="1111955"/>
                </a:cubicBezTo>
                <a:cubicBezTo>
                  <a:pt x="2001907" y="1127526"/>
                  <a:pt x="2016750" y="1133550"/>
                  <a:pt x="2034901" y="1133845"/>
                </a:cubicBezTo>
                <a:cubicBezTo>
                  <a:pt x="2087148" y="1138550"/>
                  <a:pt x="2135728" y="1161505"/>
                  <a:pt x="2185770" y="1170029"/>
                </a:cubicBezTo>
                <a:cubicBezTo>
                  <a:pt x="2202819" y="1172233"/>
                  <a:pt x="2215457" y="1182075"/>
                  <a:pt x="2224173" y="1194746"/>
                </a:cubicBezTo>
                <a:cubicBezTo>
                  <a:pt x="2230556" y="1203523"/>
                  <a:pt x="2238529" y="1205581"/>
                  <a:pt x="2248091" y="1200917"/>
                </a:cubicBezTo>
                <a:cubicBezTo>
                  <a:pt x="2275678" y="1188837"/>
                  <a:pt x="2297264" y="1191116"/>
                  <a:pt x="2318002" y="1210728"/>
                </a:cubicBezTo>
                <a:cubicBezTo>
                  <a:pt x="2341074" y="1234233"/>
                  <a:pt x="2373452" y="1237651"/>
                  <a:pt x="2402524" y="1246797"/>
                </a:cubicBezTo>
                <a:cubicBezTo>
                  <a:pt x="2421906" y="1252894"/>
                  <a:pt x="2438465" y="1259909"/>
                  <a:pt x="2450617" y="1274562"/>
                </a:cubicBezTo>
                <a:cubicBezTo>
                  <a:pt x="2470254" y="1296084"/>
                  <a:pt x="2495402" y="1308059"/>
                  <a:pt x="2523116" y="1303689"/>
                </a:cubicBezTo>
                <a:cubicBezTo>
                  <a:pt x="2594360" y="1291355"/>
                  <a:pt x="2652631" y="1317360"/>
                  <a:pt x="2711029" y="1351077"/>
                </a:cubicBezTo>
                <a:cubicBezTo>
                  <a:pt x="2761455" y="1382736"/>
                  <a:pt x="2824008" y="1393389"/>
                  <a:pt x="2881049" y="1413593"/>
                </a:cubicBezTo>
                <a:lnTo>
                  <a:pt x="2906985" y="1421914"/>
                </a:lnTo>
                <a:lnTo>
                  <a:pt x="2911463" y="1418502"/>
                </a:lnTo>
                <a:cubicBezTo>
                  <a:pt x="2913545" y="1418536"/>
                  <a:pt x="2915345" y="1420511"/>
                  <a:pt x="2917283" y="1424431"/>
                </a:cubicBezTo>
                <a:lnTo>
                  <a:pt x="2918192" y="1425508"/>
                </a:lnTo>
                <a:lnTo>
                  <a:pt x="3051488" y="1468275"/>
                </a:lnTo>
                <a:lnTo>
                  <a:pt x="3063911" y="1458639"/>
                </a:lnTo>
                <a:cubicBezTo>
                  <a:pt x="3066338" y="1454436"/>
                  <a:pt x="3062914" y="1448722"/>
                  <a:pt x="3062012" y="1444465"/>
                </a:cubicBezTo>
                <a:cubicBezTo>
                  <a:pt x="3060828" y="1423228"/>
                  <a:pt x="3050199" y="1409618"/>
                  <a:pt x="3030219" y="1409293"/>
                </a:cubicBezTo>
                <a:cubicBezTo>
                  <a:pt x="3024820" y="1409914"/>
                  <a:pt x="3022299" y="1408458"/>
                  <a:pt x="3022205" y="1402798"/>
                </a:cubicBezTo>
                <a:cubicBezTo>
                  <a:pt x="3021302" y="1398541"/>
                  <a:pt x="3024989" y="1395064"/>
                  <a:pt x="3029129" y="1393716"/>
                </a:cubicBezTo>
                <a:cubicBezTo>
                  <a:pt x="3029939" y="1392315"/>
                  <a:pt x="3031199" y="1393043"/>
                  <a:pt x="3032008" y="1391642"/>
                </a:cubicBezTo>
                <a:cubicBezTo>
                  <a:pt x="3036955" y="1388894"/>
                  <a:pt x="3047848" y="1393314"/>
                  <a:pt x="3044331" y="1381941"/>
                </a:cubicBezTo>
                <a:cubicBezTo>
                  <a:pt x="3042074" y="1371296"/>
                  <a:pt x="3033796" y="1373990"/>
                  <a:pt x="3025970" y="1378814"/>
                </a:cubicBezTo>
                <a:cubicBezTo>
                  <a:pt x="3023900" y="1379487"/>
                  <a:pt x="3021022" y="1381562"/>
                  <a:pt x="3018142" y="1383637"/>
                </a:cubicBezTo>
                <a:cubicBezTo>
                  <a:pt x="3015265" y="1385712"/>
                  <a:pt x="3011126" y="1387058"/>
                  <a:pt x="3007344" y="1384876"/>
                </a:cubicBezTo>
                <a:cubicBezTo>
                  <a:pt x="3004372" y="1381291"/>
                  <a:pt x="3009320" y="1378543"/>
                  <a:pt x="3009677" y="1375013"/>
                </a:cubicBezTo>
                <a:lnTo>
                  <a:pt x="3008036" y="1357978"/>
                </a:lnTo>
                <a:lnTo>
                  <a:pt x="2993452" y="1351922"/>
                </a:lnTo>
                <a:lnTo>
                  <a:pt x="2988063" y="1351322"/>
                </a:lnTo>
                <a:cubicBezTo>
                  <a:pt x="2935873" y="1366033"/>
                  <a:pt x="2891494" y="1349753"/>
                  <a:pt x="2849900" y="1325738"/>
                </a:cubicBezTo>
                <a:cubicBezTo>
                  <a:pt x="2839816" y="1319916"/>
                  <a:pt x="2829732" y="1314095"/>
                  <a:pt x="2820910" y="1309000"/>
                </a:cubicBezTo>
                <a:cubicBezTo>
                  <a:pt x="2805784" y="1300269"/>
                  <a:pt x="2788683" y="1297868"/>
                  <a:pt x="2771224" y="1298999"/>
                </a:cubicBezTo>
                <a:cubicBezTo>
                  <a:pt x="2759165" y="1299510"/>
                  <a:pt x="2743775" y="1299967"/>
                  <a:pt x="2738095" y="1283609"/>
                </a:cubicBezTo>
                <a:lnTo>
                  <a:pt x="2741178" y="1257929"/>
                </a:lnTo>
                <a:lnTo>
                  <a:pt x="2682503" y="1237854"/>
                </a:lnTo>
                <a:cubicBezTo>
                  <a:pt x="2662019" y="1233667"/>
                  <a:pt x="2658457" y="1223971"/>
                  <a:pt x="2664328" y="1201901"/>
                </a:cubicBezTo>
                <a:cubicBezTo>
                  <a:pt x="2665430" y="1199993"/>
                  <a:pt x="2663713" y="1199000"/>
                  <a:pt x="2663713" y="1199000"/>
                </a:cubicBezTo>
                <a:cubicBezTo>
                  <a:pt x="2685994" y="1140574"/>
                  <a:pt x="2678637" y="1141418"/>
                  <a:pt x="2632877" y="1117545"/>
                </a:cubicBezTo>
                <a:cubicBezTo>
                  <a:pt x="2620854" y="1110603"/>
                  <a:pt x="2606010" y="1104580"/>
                  <a:pt x="2592270" y="1096647"/>
                </a:cubicBezTo>
                <a:cubicBezTo>
                  <a:pt x="2580246" y="1089704"/>
                  <a:pt x="2566760" y="1097196"/>
                  <a:pt x="2553276" y="1104686"/>
                </a:cubicBezTo>
                <a:cubicBezTo>
                  <a:pt x="2550816" y="1093081"/>
                  <a:pt x="2548970" y="1084378"/>
                  <a:pt x="2545407" y="1074683"/>
                </a:cubicBezTo>
                <a:cubicBezTo>
                  <a:pt x="2538769" y="1050481"/>
                  <a:pt x="2527360" y="1046442"/>
                  <a:pt x="2507747" y="1060578"/>
                </a:cubicBezTo>
                <a:cubicBezTo>
                  <a:pt x="2488134" y="1074715"/>
                  <a:pt x="2474521" y="1074495"/>
                  <a:pt x="2464576" y="1056021"/>
                </a:cubicBezTo>
                <a:cubicBezTo>
                  <a:pt x="2460525" y="1051137"/>
                  <a:pt x="2455373" y="1048161"/>
                  <a:pt x="2450834" y="1048087"/>
                </a:cubicBezTo>
                <a:cubicBezTo>
                  <a:pt x="2389999" y="1038425"/>
                  <a:pt x="2335164" y="1014404"/>
                  <a:pt x="2282533" y="986564"/>
                </a:cubicBezTo>
                <a:cubicBezTo>
                  <a:pt x="2268793" y="978631"/>
                  <a:pt x="2254565" y="975509"/>
                  <a:pt x="2239490" y="989719"/>
                </a:cubicBezTo>
                <a:cubicBezTo>
                  <a:pt x="2235567" y="992546"/>
                  <a:pt x="2233362" y="996365"/>
                  <a:pt x="2228209" y="993390"/>
                </a:cubicBezTo>
                <a:cubicBezTo>
                  <a:pt x="2207470" y="973780"/>
                  <a:pt x="2183064" y="972418"/>
                  <a:pt x="2156326" y="967165"/>
                </a:cubicBezTo>
                <a:cubicBezTo>
                  <a:pt x="2144917" y="963125"/>
                  <a:pt x="2132406" y="960994"/>
                  <a:pt x="2122101" y="955044"/>
                </a:cubicBezTo>
                <a:cubicBezTo>
                  <a:pt x="2111795" y="949094"/>
                  <a:pt x="2108848" y="942300"/>
                  <a:pt x="2120615" y="933817"/>
                </a:cubicBezTo>
                <a:cubicBezTo>
                  <a:pt x="2126743" y="927171"/>
                  <a:pt x="2136306" y="922507"/>
                  <a:pt x="2133845" y="910903"/>
                </a:cubicBezTo>
                <a:cubicBezTo>
                  <a:pt x="2130281" y="901208"/>
                  <a:pt x="2119001" y="904879"/>
                  <a:pt x="2111644" y="905723"/>
                </a:cubicBezTo>
                <a:cubicBezTo>
                  <a:pt x="2100851" y="904584"/>
                  <a:pt x="2090058" y="903445"/>
                  <a:pt x="2083060" y="891766"/>
                </a:cubicBezTo>
                <a:cubicBezTo>
                  <a:pt x="2034816" y="820629"/>
                  <a:pt x="1964417" y="815630"/>
                  <a:pt x="1885455" y="841331"/>
                </a:cubicBezTo>
                <a:cubicBezTo>
                  <a:pt x="1868535" y="846838"/>
                  <a:pt x="1859460" y="846691"/>
                  <a:pt x="1854051" y="828292"/>
                </a:cubicBezTo>
                <a:cubicBezTo>
                  <a:pt x="1841645" y="798215"/>
                  <a:pt x="1815880" y="783340"/>
                  <a:pt x="1785706" y="776103"/>
                </a:cubicBezTo>
                <a:cubicBezTo>
                  <a:pt x="1752098" y="766883"/>
                  <a:pt x="1714078" y="765301"/>
                  <a:pt x="1679854" y="753180"/>
                </a:cubicBezTo>
                <a:cubicBezTo>
                  <a:pt x="1660473" y="747082"/>
                  <a:pt x="1650655" y="736322"/>
                  <a:pt x="1643529" y="716931"/>
                </a:cubicBezTo>
                <a:cubicBezTo>
                  <a:pt x="1635660" y="686928"/>
                  <a:pt x="1625970" y="683879"/>
                  <a:pt x="1597282" y="697868"/>
                </a:cubicBezTo>
                <a:cubicBezTo>
                  <a:pt x="1579258" y="705285"/>
                  <a:pt x="1562210" y="703081"/>
                  <a:pt x="1545649" y="696065"/>
                </a:cubicBezTo>
                <a:cubicBezTo>
                  <a:pt x="1527986" y="690959"/>
                  <a:pt x="1510937" y="688755"/>
                  <a:pt x="1489480" y="694188"/>
                </a:cubicBezTo>
                <a:cubicBezTo>
                  <a:pt x="1462381" y="701458"/>
                  <a:pt x="1444462" y="680928"/>
                  <a:pt x="1454743" y="651220"/>
                </a:cubicBezTo>
                <a:cubicBezTo>
                  <a:pt x="1458539" y="640680"/>
                  <a:pt x="1464051" y="631132"/>
                  <a:pt x="1471282" y="622576"/>
                </a:cubicBezTo>
                <a:cubicBezTo>
                  <a:pt x="1484024" y="604473"/>
                  <a:pt x="1497637" y="604693"/>
                  <a:pt x="1507582" y="623166"/>
                </a:cubicBezTo>
                <a:cubicBezTo>
                  <a:pt x="1527962" y="655301"/>
                  <a:pt x="1551881" y="661472"/>
                  <a:pt x="1584364" y="636943"/>
                </a:cubicBezTo>
                <a:cubicBezTo>
                  <a:pt x="1587184" y="636025"/>
                  <a:pt x="1591107" y="633198"/>
                  <a:pt x="1595029" y="630370"/>
                </a:cubicBezTo>
                <a:cubicBezTo>
                  <a:pt x="1624205" y="611570"/>
                  <a:pt x="1624205" y="611570"/>
                  <a:pt x="1623079" y="577821"/>
                </a:cubicBezTo>
                <a:cubicBezTo>
                  <a:pt x="1624181" y="575911"/>
                  <a:pt x="1625898" y="576902"/>
                  <a:pt x="1627001" y="574993"/>
                </a:cubicBezTo>
                <a:cubicBezTo>
                  <a:pt x="1636820" y="585754"/>
                  <a:pt x="1641612" y="601251"/>
                  <a:pt x="1647508" y="614840"/>
                </a:cubicBezTo>
                <a:cubicBezTo>
                  <a:pt x="1658069" y="636213"/>
                  <a:pt x="1662607" y="636288"/>
                  <a:pt x="1678785" y="620167"/>
                </a:cubicBezTo>
                <a:cubicBezTo>
                  <a:pt x="1686014" y="611610"/>
                  <a:pt x="1692757" y="607865"/>
                  <a:pt x="1703063" y="613815"/>
                </a:cubicBezTo>
                <a:cubicBezTo>
                  <a:pt x="1709933" y="617782"/>
                  <a:pt x="1721828" y="617011"/>
                  <a:pt x="1729802" y="619068"/>
                </a:cubicBezTo>
                <a:cubicBezTo>
                  <a:pt x="1743415" y="619290"/>
                  <a:pt x="1752617" y="627150"/>
                  <a:pt x="1755693" y="641655"/>
                </a:cubicBezTo>
                <a:cubicBezTo>
                  <a:pt x="1759872" y="654252"/>
                  <a:pt x="1766742" y="658218"/>
                  <a:pt x="1778022" y="654547"/>
                </a:cubicBezTo>
                <a:cubicBezTo>
                  <a:pt x="1794456" y="653850"/>
                  <a:pt x="1805863" y="657890"/>
                  <a:pt x="1815195" y="673462"/>
                </a:cubicBezTo>
                <a:cubicBezTo>
                  <a:pt x="1826858" y="692926"/>
                  <a:pt x="1847213" y="689402"/>
                  <a:pt x="1857623" y="667406"/>
                </a:cubicBezTo>
                <a:cubicBezTo>
                  <a:pt x="1864111" y="648237"/>
                  <a:pt x="1874288" y="646474"/>
                  <a:pt x="1889619" y="647687"/>
                </a:cubicBezTo>
                <a:cubicBezTo>
                  <a:pt x="1912923" y="650957"/>
                  <a:pt x="1930713" y="663776"/>
                  <a:pt x="1951811" y="670864"/>
                </a:cubicBezTo>
                <a:cubicBezTo>
                  <a:pt x="2011057" y="687247"/>
                  <a:pt x="2070303" y="703630"/>
                  <a:pt x="2129549" y="720013"/>
                </a:cubicBezTo>
                <a:cubicBezTo>
                  <a:pt x="2147212" y="725118"/>
                  <a:pt x="2160697" y="717628"/>
                  <a:pt x="2168287" y="696550"/>
                </a:cubicBezTo>
                <a:cubicBezTo>
                  <a:pt x="2172082" y="686010"/>
                  <a:pt x="2174774" y="677380"/>
                  <a:pt x="2178568" y="666841"/>
                </a:cubicBezTo>
                <a:cubicBezTo>
                  <a:pt x="2186053" y="673710"/>
                  <a:pt x="2183977" y="685240"/>
                  <a:pt x="2188643" y="693025"/>
                </a:cubicBezTo>
                <a:cubicBezTo>
                  <a:pt x="2212712" y="742567"/>
                  <a:pt x="2246217" y="779734"/>
                  <a:pt x="2301412" y="791232"/>
                </a:cubicBezTo>
                <a:cubicBezTo>
                  <a:pt x="2319076" y="796338"/>
                  <a:pt x="2335022" y="800452"/>
                  <a:pt x="2344352" y="816024"/>
                </a:cubicBezTo>
                <a:cubicBezTo>
                  <a:pt x="2348403" y="820908"/>
                  <a:pt x="2352453" y="825793"/>
                  <a:pt x="2359196" y="822048"/>
                </a:cubicBezTo>
                <a:cubicBezTo>
                  <a:pt x="2366554" y="821203"/>
                  <a:pt x="2366426" y="813491"/>
                  <a:pt x="2365196" y="807689"/>
                </a:cubicBezTo>
                <a:cubicBezTo>
                  <a:pt x="2364940" y="792265"/>
                  <a:pt x="2369966" y="787528"/>
                  <a:pt x="2381989" y="794469"/>
                </a:cubicBezTo>
                <a:cubicBezTo>
                  <a:pt x="2387141" y="797445"/>
                  <a:pt x="2394499" y="796602"/>
                  <a:pt x="2400755" y="797665"/>
                </a:cubicBezTo>
                <a:cubicBezTo>
                  <a:pt x="2415598" y="803689"/>
                  <a:pt x="2425160" y="799027"/>
                  <a:pt x="2425392" y="778792"/>
                </a:cubicBezTo>
                <a:cubicBezTo>
                  <a:pt x="2425265" y="771079"/>
                  <a:pt x="2426239" y="761458"/>
                  <a:pt x="2434700" y="758704"/>
                </a:cubicBezTo>
                <a:cubicBezTo>
                  <a:pt x="2443159" y="755951"/>
                  <a:pt x="2448927" y="761827"/>
                  <a:pt x="2454695" y="767702"/>
                </a:cubicBezTo>
                <a:cubicBezTo>
                  <a:pt x="2468565" y="783348"/>
                  <a:pt x="2483047" y="801895"/>
                  <a:pt x="2494711" y="821359"/>
                </a:cubicBezTo>
                <a:cubicBezTo>
                  <a:pt x="2504657" y="839833"/>
                  <a:pt x="2506374" y="840823"/>
                  <a:pt x="2516785" y="818826"/>
                </a:cubicBezTo>
                <a:cubicBezTo>
                  <a:pt x="2518989" y="815008"/>
                  <a:pt x="2521195" y="811188"/>
                  <a:pt x="2524502" y="805460"/>
                </a:cubicBezTo>
                <a:cubicBezTo>
                  <a:pt x="2528912" y="797822"/>
                  <a:pt x="2535655" y="794076"/>
                  <a:pt x="2542039" y="802853"/>
                </a:cubicBezTo>
                <a:cubicBezTo>
                  <a:pt x="2557009" y="816590"/>
                  <a:pt x="2576877" y="817876"/>
                  <a:pt x="2595028" y="818171"/>
                </a:cubicBezTo>
                <a:cubicBezTo>
                  <a:pt x="2632432" y="816851"/>
                  <a:pt x="2662606" y="824088"/>
                  <a:pt x="2681395" y="862943"/>
                </a:cubicBezTo>
                <a:cubicBezTo>
                  <a:pt x="2691956" y="884318"/>
                  <a:pt x="2720413" y="890562"/>
                  <a:pt x="2746408" y="885203"/>
                </a:cubicBezTo>
                <a:cubicBezTo>
                  <a:pt x="2789939" y="877237"/>
                  <a:pt x="2828086" y="886530"/>
                  <a:pt x="2863054" y="909264"/>
                </a:cubicBezTo>
                <a:cubicBezTo>
                  <a:pt x="2885997" y="925057"/>
                  <a:pt x="2908814" y="933138"/>
                  <a:pt x="2937630" y="926860"/>
                </a:cubicBezTo>
                <a:cubicBezTo>
                  <a:pt x="2960191" y="919516"/>
                  <a:pt x="2972341" y="934171"/>
                  <a:pt x="2982288" y="952643"/>
                </a:cubicBezTo>
                <a:cubicBezTo>
                  <a:pt x="2985850" y="962339"/>
                  <a:pt x="2991003" y="965313"/>
                  <a:pt x="3002285" y="961642"/>
                </a:cubicBezTo>
                <a:cubicBezTo>
                  <a:pt x="3036124" y="950628"/>
                  <a:pt x="3068503" y="954046"/>
                  <a:pt x="3097702" y="970904"/>
                </a:cubicBezTo>
                <a:cubicBezTo>
                  <a:pt x="3164074" y="1006676"/>
                  <a:pt x="3235831" y="1025190"/>
                  <a:pt x="3307100" y="1048514"/>
                </a:cubicBezTo>
                <a:cubicBezTo>
                  <a:pt x="3349297" y="1062693"/>
                  <a:pt x="3387083" y="1084509"/>
                  <a:pt x="3423768" y="1108235"/>
                </a:cubicBezTo>
                <a:cubicBezTo>
                  <a:pt x="3462171" y="1132953"/>
                  <a:pt x="3500445" y="1149960"/>
                  <a:pt x="3549002" y="1137255"/>
                </a:cubicBezTo>
                <a:cubicBezTo>
                  <a:pt x="3557462" y="1134502"/>
                  <a:pt x="3562615" y="1137477"/>
                  <a:pt x="3569485" y="1141444"/>
                </a:cubicBezTo>
                <a:cubicBezTo>
                  <a:pt x="3635985" y="1184929"/>
                  <a:pt x="3711303" y="1213138"/>
                  <a:pt x="3788827" y="1237528"/>
                </a:cubicBezTo>
                <a:cubicBezTo>
                  <a:pt x="3830166" y="1251210"/>
                  <a:pt x="3869850" y="1267757"/>
                  <a:pt x="3908708" y="1285736"/>
                </a:cubicBezTo>
                <a:lnTo>
                  <a:pt x="4007591" y="1334610"/>
                </a:lnTo>
                <a:lnTo>
                  <a:pt x="4010979" y="1330467"/>
                </a:lnTo>
                <a:cubicBezTo>
                  <a:pt x="4014691" y="1328406"/>
                  <a:pt x="4019055" y="1328123"/>
                  <a:pt x="4023466" y="1330671"/>
                </a:cubicBezTo>
                <a:cubicBezTo>
                  <a:pt x="4031030" y="1335037"/>
                  <a:pt x="4038498" y="1333744"/>
                  <a:pt x="4045873" y="1326791"/>
                </a:cubicBezTo>
                <a:cubicBezTo>
                  <a:pt x="4049561" y="1323315"/>
                  <a:pt x="4052439" y="1321240"/>
                  <a:pt x="4046947" y="1316200"/>
                </a:cubicBezTo>
                <a:cubicBezTo>
                  <a:pt x="4045235" y="1313343"/>
                  <a:pt x="4044332" y="1309085"/>
                  <a:pt x="4043430" y="1304828"/>
                </a:cubicBezTo>
                <a:cubicBezTo>
                  <a:pt x="4040363" y="1295584"/>
                  <a:pt x="4036131" y="1291272"/>
                  <a:pt x="4027401" y="1291837"/>
                </a:cubicBezTo>
                <a:cubicBezTo>
                  <a:pt x="3986633" y="1292588"/>
                  <a:pt x="3951341" y="1272212"/>
                  <a:pt x="3913714" y="1261700"/>
                </a:cubicBezTo>
                <a:cubicBezTo>
                  <a:pt x="3902822" y="1257279"/>
                  <a:pt x="3897235" y="1246580"/>
                  <a:pt x="3891648" y="1235881"/>
                </a:cubicBezTo>
                <a:cubicBezTo>
                  <a:pt x="3879214" y="1213754"/>
                  <a:pt x="3864352" y="1195832"/>
                  <a:pt x="3846161" y="1177855"/>
                </a:cubicBezTo>
                <a:cubicBezTo>
                  <a:pt x="3832653" y="1166321"/>
                  <a:pt x="3817980" y="1159716"/>
                  <a:pt x="3799354" y="1165779"/>
                </a:cubicBezTo>
                <a:cubicBezTo>
                  <a:pt x="3791886" y="1167072"/>
                  <a:pt x="3786035" y="1165563"/>
                  <a:pt x="3780542" y="1160522"/>
                </a:cubicBezTo>
                <a:cubicBezTo>
                  <a:pt x="3746322" y="1129556"/>
                  <a:pt x="3706984" y="1116186"/>
                  <a:pt x="3658483" y="1127420"/>
                </a:cubicBezTo>
                <a:cubicBezTo>
                  <a:pt x="3648945" y="1129388"/>
                  <a:pt x="3645521" y="1123673"/>
                  <a:pt x="3637149" y="1120709"/>
                </a:cubicBezTo>
                <a:cubicBezTo>
                  <a:pt x="3623736" y="1114832"/>
                  <a:pt x="3625618" y="1102841"/>
                  <a:pt x="3624170" y="1090794"/>
                </a:cubicBezTo>
                <a:cubicBezTo>
                  <a:pt x="3623174" y="1080877"/>
                  <a:pt x="3616062" y="1078639"/>
                  <a:pt x="3609402" y="1078531"/>
                </a:cubicBezTo>
                <a:cubicBezTo>
                  <a:pt x="3599412" y="1078368"/>
                  <a:pt x="3588614" y="1079608"/>
                  <a:pt x="3578624" y="1079445"/>
                </a:cubicBezTo>
                <a:cubicBezTo>
                  <a:pt x="3556574" y="1079794"/>
                  <a:pt x="3550630" y="1072625"/>
                  <a:pt x="3552325" y="1049314"/>
                </a:cubicBezTo>
                <a:cubicBezTo>
                  <a:pt x="3553849" y="1040852"/>
                  <a:pt x="3553304" y="1033064"/>
                  <a:pt x="3550690" y="1025949"/>
                </a:cubicBezTo>
                <a:cubicBezTo>
                  <a:pt x="3548978" y="1023092"/>
                  <a:pt x="3550144" y="1018161"/>
                  <a:pt x="3544745" y="1018780"/>
                </a:cubicBezTo>
                <a:cubicBezTo>
                  <a:pt x="3540606" y="1020127"/>
                  <a:pt x="3538178" y="1024331"/>
                  <a:pt x="3539081" y="1028589"/>
                </a:cubicBezTo>
                <a:cubicBezTo>
                  <a:pt x="3538724" y="1032120"/>
                  <a:pt x="3539175" y="1034248"/>
                  <a:pt x="3538817" y="1037778"/>
                </a:cubicBezTo>
                <a:cubicBezTo>
                  <a:pt x="3540623" y="1046295"/>
                  <a:pt x="3537839" y="1054029"/>
                  <a:pt x="3527849" y="1053867"/>
                </a:cubicBezTo>
                <a:cubicBezTo>
                  <a:pt x="3517049" y="1055106"/>
                  <a:pt x="3512817" y="1050793"/>
                  <a:pt x="3512629" y="1039475"/>
                </a:cubicBezTo>
                <a:cubicBezTo>
                  <a:pt x="3514605" y="1033142"/>
                  <a:pt x="3514512" y="1027482"/>
                  <a:pt x="3515227" y="1020422"/>
                </a:cubicBezTo>
                <a:cubicBezTo>
                  <a:pt x="3516299" y="1009830"/>
                  <a:pt x="3508379" y="1008995"/>
                  <a:pt x="3501268" y="1006758"/>
                </a:cubicBezTo>
                <a:cubicBezTo>
                  <a:pt x="3493347" y="1005922"/>
                  <a:pt x="3493893" y="1013710"/>
                  <a:pt x="3492726" y="1018642"/>
                </a:cubicBezTo>
                <a:cubicBezTo>
                  <a:pt x="3491917" y="1020044"/>
                  <a:pt x="3491108" y="1021445"/>
                  <a:pt x="3490299" y="1022846"/>
                </a:cubicBezTo>
                <a:cubicBezTo>
                  <a:pt x="3478708" y="1051654"/>
                  <a:pt x="3470430" y="1054348"/>
                  <a:pt x="3448909" y="1036318"/>
                </a:cubicBezTo>
                <a:cubicBezTo>
                  <a:pt x="3432881" y="1023326"/>
                  <a:pt x="3413973" y="1012412"/>
                  <a:pt x="3394710" y="1005026"/>
                </a:cubicBezTo>
                <a:cubicBezTo>
                  <a:pt x="3374995" y="995511"/>
                  <a:pt x="3372380" y="988396"/>
                  <a:pt x="3379474" y="964466"/>
                </a:cubicBezTo>
                <a:cubicBezTo>
                  <a:pt x="3380640" y="959534"/>
                  <a:pt x="3382616" y="953200"/>
                  <a:pt x="3378835" y="951018"/>
                </a:cubicBezTo>
                <a:cubicBezTo>
                  <a:pt x="3372532" y="947380"/>
                  <a:pt x="3365514" y="950801"/>
                  <a:pt x="3358949" y="956353"/>
                </a:cubicBezTo>
                <a:cubicBezTo>
                  <a:pt x="3368223" y="963575"/>
                  <a:pt x="3371289" y="972820"/>
                  <a:pt x="3361487" y="983975"/>
                </a:cubicBezTo>
                <a:cubicBezTo>
                  <a:pt x="3356990" y="988853"/>
                  <a:pt x="3352851" y="990200"/>
                  <a:pt x="3349785" y="980957"/>
                </a:cubicBezTo>
                <a:cubicBezTo>
                  <a:pt x="3345008" y="968856"/>
                  <a:pt x="3341039" y="955354"/>
                  <a:pt x="3346608" y="939886"/>
                </a:cubicBezTo>
                <a:cubicBezTo>
                  <a:pt x="3347417" y="938485"/>
                  <a:pt x="3348226" y="937083"/>
                  <a:pt x="3346965" y="936355"/>
                </a:cubicBezTo>
                <a:cubicBezTo>
                  <a:pt x="3344615" y="920051"/>
                  <a:pt x="3349921" y="913772"/>
                  <a:pt x="3366570" y="914042"/>
                </a:cubicBezTo>
                <a:cubicBezTo>
                  <a:pt x="3392853" y="918006"/>
                  <a:pt x="3417065" y="922643"/>
                  <a:pt x="3442989" y="930138"/>
                </a:cubicBezTo>
                <a:cubicBezTo>
                  <a:pt x="3457212" y="934611"/>
                  <a:pt x="3467559" y="931243"/>
                  <a:pt x="3476458" y="915829"/>
                </a:cubicBezTo>
                <a:cubicBezTo>
                  <a:pt x="3478434" y="909497"/>
                  <a:pt x="3483382" y="906747"/>
                  <a:pt x="3487879" y="901870"/>
                </a:cubicBezTo>
                <a:cubicBezTo>
                  <a:pt x="3493184" y="895591"/>
                  <a:pt x="3496420" y="889986"/>
                  <a:pt x="3492545" y="882143"/>
                </a:cubicBezTo>
                <a:cubicBezTo>
                  <a:pt x="3488670" y="874301"/>
                  <a:pt x="3482913" y="878451"/>
                  <a:pt x="3476705" y="880471"/>
                </a:cubicBezTo>
                <a:cubicBezTo>
                  <a:pt x="3465097" y="883112"/>
                  <a:pt x="3452229" y="885024"/>
                  <a:pt x="3440527" y="882006"/>
                </a:cubicBezTo>
                <a:cubicBezTo>
                  <a:pt x="3427565" y="878259"/>
                  <a:pt x="3416221" y="871709"/>
                  <a:pt x="3408113" y="859554"/>
                </a:cubicBezTo>
                <a:cubicBezTo>
                  <a:pt x="3391540" y="838776"/>
                  <a:pt x="3368852" y="825677"/>
                  <a:pt x="3342569" y="821713"/>
                </a:cubicBezTo>
                <a:cubicBezTo>
                  <a:pt x="3335910" y="821604"/>
                  <a:pt x="3332580" y="821551"/>
                  <a:pt x="3329343" y="827155"/>
                </a:cubicBezTo>
                <a:cubicBezTo>
                  <a:pt x="3325750" y="836291"/>
                  <a:pt x="3321611" y="837639"/>
                  <a:pt x="3319354" y="826993"/>
                </a:cubicBezTo>
                <a:cubicBezTo>
                  <a:pt x="3316194" y="812091"/>
                  <a:pt x="3304492" y="809071"/>
                  <a:pt x="3290815" y="812384"/>
                </a:cubicBezTo>
                <a:cubicBezTo>
                  <a:pt x="3276329" y="817100"/>
                  <a:pt x="3262651" y="820414"/>
                  <a:pt x="3248335" y="810279"/>
                </a:cubicBezTo>
                <a:cubicBezTo>
                  <a:pt x="3244554" y="808096"/>
                  <a:pt x="3239154" y="808716"/>
                  <a:pt x="3235918" y="814321"/>
                </a:cubicBezTo>
                <a:cubicBezTo>
                  <a:pt x="3232325" y="823457"/>
                  <a:pt x="3228185" y="824804"/>
                  <a:pt x="3220265" y="823968"/>
                </a:cubicBezTo>
                <a:cubicBezTo>
                  <a:pt x="3210633" y="820276"/>
                  <a:pt x="3206400" y="815963"/>
                  <a:pt x="3205404" y="806045"/>
                </a:cubicBezTo>
                <a:cubicBezTo>
                  <a:pt x="3203862" y="788339"/>
                  <a:pt x="3211502" y="772197"/>
                  <a:pt x="3217880" y="755329"/>
                </a:cubicBezTo>
                <a:cubicBezTo>
                  <a:pt x="3221473" y="746192"/>
                  <a:pt x="3235603" y="745007"/>
                  <a:pt x="3245234" y="748701"/>
                </a:cubicBezTo>
                <a:cubicBezTo>
                  <a:pt x="3256936" y="751719"/>
                  <a:pt x="3266926" y="751882"/>
                  <a:pt x="3272853" y="732883"/>
                </a:cubicBezTo>
                <a:cubicBezTo>
                  <a:pt x="3275561" y="745657"/>
                  <a:pt x="3270707" y="754065"/>
                  <a:pt x="3269183" y="762527"/>
                </a:cubicBezTo>
                <a:cubicBezTo>
                  <a:pt x="3268918" y="771716"/>
                  <a:pt x="3268655" y="780906"/>
                  <a:pt x="3279096" y="783198"/>
                </a:cubicBezTo>
                <a:cubicBezTo>
                  <a:pt x="3288728" y="786890"/>
                  <a:pt x="3299979" y="787781"/>
                  <a:pt x="3306000" y="774441"/>
                </a:cubicBezTo>
                <a:cubicBezTo>
                  <a:pt x="3308784" y="766707"/>
                  <a:pt x="3315351" y="761156"/>
                  <a:pt x="3321559" y="759135"/>
                </a:cubicBezTo>
                <a:cubicBezTo>
                  <a:pt x="3342254" y="752400"/>
                  <a:pt x="3347747" y="757439"/>
                  <a:pt x="3346862" y="779349"/>
                </a:cubicBezTo>
                <a:cubicBezTo>
                  <a:pt x="3366202" y="766226"/>
                  <a:pt x="3385995" y="755232"/>
                  <a:pt x="3407141" y="750625"/>
                </a:cubicBezTo>
                <a:cubicBezTo>
                  <a:pt x="3443225" y="743433"/>
                  <a:pt x="3473740" y="751708"/>
                  <a:pt x="3505157" y="764241"/>
                </a:cubicBezTo>
                <a:cubicBezTo>
                  <a:pt x="3544136" y="781141"/>
                  <a:pt x="3584284" y="793109"/>
                  <a:pt x="3626764" y="795214"/>
                </a:cubicBezTo>
                <a:cubicBezTo>
                  <a:pt x="3631354" y="795996"/>
                  <a:pt x="3635945" y="796778"/>
                  <a:pt x="3638823" y="794703"/>
                </a:cubicBezTo>
                <a:cubicBezTo>
                  <a:pt x="3652049" y="789260"/>
                  <a:pt x="3654024" y="782927"/>
                  <a:pt x="3643489" y="774977"/>
                </a:cubicBezTo>
                <a:cubicBezTo>
                  <a:pt x="3632954" y="767026"/>
                  <a:pt x="3627820" y="758455"/>
                  <a:pt x="3639240" y="744497"/>
                </a:cubicBezTo>
                <a:cubicBezTo>
                  <a:pt x="3643736" y="739619"/>
                  <a:pt x="3639955" y="737436"/>
                  <a:pt x="3636173" y="735253"/>
                </a:cubicBezTo>
                <a:cubicBezTo>
                  <a:pt x="3631583" y="734471"/>
                  <a:pt x="3628159" y="728757"/>
                  <a:pt x="3624114" y="735764"/>
                </a:cubicBezTo>
                <a:cubicBezTo>
                  <a:pt x="3620068" y="742771"/>
                  <a:pt x="3615666" y="753308"/>
                  <a:pt x="3606485" y="751744"/>
                </a:cubicBezTo>
                <a:cubicBezTo>
                  <a:pt x="3597305" y="750180"/>
                  <a:pt x="3599186" y="738188"/>
                  <a:pt x="3596120" y="728944"/>
                </a:cubicBezTo>
                <a:cubicBezTo>
                  <a:pt x="3595217" y="724686"/>
                  <a:pt x="3593864" y="718299"/>
                  <a:pt x="3592510" y="711912"/>
                </a:cubicBezTo>
                <a:cubicBezTo>
                  <a:pt x="3590252" y="701267"/>
                  <a:pt x="3583499" y="695500"/>
                  <a:pt x="3571890" y="698139"/>
                </a:cubicBezTo>
                <a:cubicBezTo>
                  <a:pt x="3552814" y="702073"/>
                  <a:pt x="3538949" y="694068"/>
                  <a:pt x="3527511" y="681858"/>
                </a:cubicBezTo>
                <a:cubicBezTo>
                  <a:pt x="3516976" y="673908"/>
                  <a:pt x="3508153" y="668814"/>
                  <a:pt x="3494834" y="668598"/>
                </a:cubicBezTo>
                <a:cubicBezTo>
                  <a:pt x="3484844" y="668435"/>
                  <a:pt x="3483038" y="659919"/>
                  <a:pt x="3486632" y="650783"/>
                </a:cubicBezTo>
                <a:cubicBezTo>
                  <a:pt x="3488608" y="644451"/>
                  <a:pt x="3500573" y="638280"/>
                  <a:pt x="3491299" y="631057"/>
                </a:cubicBezTo>
                <a:cubicBezTo>
                  <a:pt x="3482476" y="625963"/>
                  <a:pt x="3471225" y="625072"/>
                  <a:pt x="3460972" y="634100"/>
                </a:cubicBezTo>
                <a:cubicBezTo>
                  <a:pt x="3452335" y="640325"/>
                  <a:pt x="3449551" y="648059"/>
                  <a:pt x="3443888" y="657868"/>
                </a:cubicBezTo>
                <a:cubicBezTo>
                  <a:pt x="3450888" y="628278"/>
                  <a:pt x="3434503" y="618818"/>
                  <a:pt x="3413978" y="610705"/>
                </a:cubicBezTo>
                <a:cubicBezTo>
                  <a:pt x="3401825" y="605556"/>
                  <a:pt x="3392550" y="598334"/>
                  <a:pt x="3381657" y="593913"/>
                </a:cubicBezTo>
                <a:cubicBezTo>
                  <a:pt x="3360681" y="583671"/>
                  <a:pt x="3338539" y="578361"/>
                  <a:pt x="3313704" y="586444"/>
                </a:cubicBezTo>
                <a:cubicBezTo>
                  <a:pt x="3302548" y="591212"/>
                  <a:pt x="3297864" y="584771"/>
                  <a:pt x="3297676" y="573453"/>
                </a:cubicBezTo>
                <a:cubicBezTo>
                  <a:pt x="3297829" y="532436"/>
                  <a:pt x="3279732" y="520119"/>
                  <a:pt x="3241220" y="531516"/>
                </a:cubicBezTo>
                <a:cubicBezTo>
                  <a:pt x="3230872" y="534884"/>
                  <a:pt x="3222501" y="531919"/>
                  <a:pt x="3214129" y="528954"/>
                </a:cubicBezTo>
                <a:cubicBezTo>
                  <a:pt x="3200264" y="520949"/>
                  <a:pt x="3187660" y="513672"/>
                  <a:pt x="3168676" y="523265"/>
                </a:cubicBezTo>
                <a:cubicBezTo>
                  <a:pt x="3160041" y="529489"/>
                  <a:pt x="3160662" y="516769"/>
                  <a:pt x="3159307" y="510383"/>
                </a:cubicBezTo>
                <a:cubicBezTo>
                  <a:pt x="3158406" y="506124"/>
                  <a:pt x="3161642" y="500519"/>
                  <a:pt x="3164068" y="496316"/>
                </a:cubicBezTo>
                <a:cubicBezTo>
                  <a:pt x="3166947" y="494240"/>
                  <a:pt x="3168922" y="487907"/>
                  <a:pt x="3166402" y="486451"/>
                </a:cubicBezTo>
                <a:cubicBezTo>
                  <a:pt x="3157937" y="477827"/>
                  <a:pt x="3147496" y="475536"/>
                  <a:pt x="3136245" y="474645"/>
                </a:cubicBezTo>
                <a:cubicBezTo>
                  <a:pt x="3129586" y="474537"/>
                  <a:pt x="3125089" y="479415"/>
                  <a:pt x="3121044" y="486421"/>
                </a:cubicBezTo>
                <a:cubicBezTo>
                  <a:pt x="3107648" y="506713"/>
                  <a:pt x="3098110" y="508680"/>
                  <a:pt x="3079203" y="497764"/>
                </a:cubicBezTo>
                <a:cubicBezTo>
                  <a:pt x="3074970" y="493452"/>
                  <a:pt x="3074067" y="489194"/>
                  <a:pt x="3079015" y="486446"/>
                </a:cubicBezTo>
                <a:cubicBezTo>
                  <a:pt x="3093408" y="476071"/>
                  <a:pt x="3086203" y="468175"/>
                  <a:pt x="3080258" y="461005"/>
                </a:cubicBezTo>
                <a:cubicBezTo>
                  <a:pt x="3073053" y="453109"/>
                  <a:pt x="3062612" y="450817"/>
                  <a:pt x="3054240" y="447853"/>
                </a:cubicBezTo>
                <a:cubicBezTo>
                  <a:pt x="3044608" y="444160"/>
                  <a:pt x="3035785" y="439065"/>
                  <a:pt x="3024535" y="438176"/>
                </a:cubicBezTo>
                <a:cubicBezTo>
                  <a:pt x="3015805" y="438741"/>
                  <a:pt x="3016879" y="428150"/>
                  <a:pt x="3018854" y="421817"/>
                </a:cubicBezTo>
                <a:cubicBezTo>
                  <a:pt x="3023257" y="411280"/>
                  <a:pt x="3020284" y="407695"/>
                  <a:pt x="3011103" y="406133"/>
                </a:cubicBezTo>
                <a:cubicBezTo>
                  <a:pt x="3007774" y="406078"/>
                  <a:pt x="3004444" y="406024"/>
                  <a:pt x="3000662" y="403842"/>
                </a:cubicBezTo>
                <a:cubicBezTo>
                  <a:pt x="2996073" y="403059"/>
                  <a:pt x="2990222" y="401549"/>
                  <a:pt x="2988868" y="395162"/>
                </a:cubicBezTo>
                <a:cubicBezTo>
                  <a:pt x="2988773" y="389502"/>
                  <a:pt x="2995433" y="389611"/>
                  <a:pt x="2999121" y="386135"/>
                </a:cubicBezTo>
                <a:cubicBezTo>
                  <a:pt x="3011444" y="376433"/>
                  <a:pt x="3011707" y="367245"/>
                  <a:pt x="2994871" y="355655"/>
                </a:cubicBezTo>
                <a:cubicBezTo>
                  <a:pt x="3010243" y="329030"/>
                  <a:pt x="3024806" y="303806"/>
                  <a:pt x="3040177" y="277182"/>
                </a:cubicBezTo>
                <a:cubicBezTo>
                  <a:pt x="3051070" y="281603"/>
                  <a:pt x="3054136" y="290846"/>
                  <a:pt x="3051445" y="304240"/>
                </a:cubicBezTo>
                <a:cubicBezTo>
                  <a:pt x="3045347" y="338087"/>
                  <a:pt x="3055167" y="353099"/>
                  <a:pt x="3088466" y="353641"/>
                </a:cubicBezTo>
                <a:cubicBezTo>
                  <a:pt x="3103047" y="354585"/>
                  <a:pt x="3113488" y="356875"/>
                  <a:pt x="3124832" y="363426"/>
                </a:cubicBezTo>
                <a:cubicBezTo>
                  <a:pt x="3129065" y="367737"/>
                  <a:pt x="3135366" y="371376"/>
                  <a:pt x="3139863" y="366498"/>
                </a:cubicBezTo>
                <a:cubicBezTo>
                  <a:pt x="3145620" y="362349"/>
                  <a:pt x="3140936" y="355909"/>
                  <a:pt x="3140033" y="351650"/>
                </a:cubicBezTo>
                <a:cubicBezTo>
                  <a:pt x="3139131" y="347391"/>
                  <a:pt x="3137419" y="344534"/>
                  <a:pt x="3136516" y="340278"/>
                </a:cubicBezTo>
                <a:cubicBezTo>
                  <a:pt x="3135162" y="333890"/>
                  <a:pt x="3131287" y="326047"/>
                  <a:pt x="3135784" y="321170"/>
                </a:cubicBezTo>
                <a:cubicBezTo>
                  <a:pt x="3142349" y="315619"/>
                  <a:pt x="3149912" y="319986"/>
                  <a:pt x="3154954" y="322896"/>
                </a:cubicBezTo>
                <a:cubicBezTo>
                  <a:pt x="3164587" y="326588"/>
                  <a:pt x="3173410" y="331682"/>
                  <a:pt x="3181424" y="338178"/>
                </a:cubicBezTo>
                <a:cubicBezTo>
                  <a:pt x="3199521" y="350495"/>
                  <a:pt x="3219952" y="352948"/>
                  <a:pt x="3242717" y="345539"/>
                </a:cubicBezTo>
                <a:cubicBezTo>
                  <a:pt x="3246856" y="344192"/>
                  <a:pt x="3249377" y="345647"/>
                  <a:pt x="3250279" y="349905"/>
                </a:cubicBezTo>
                <a:cubicBezTo>
                  <a:pt x="3251182" y="354163"/>
                  <a:pt x="3253703" y="355618"/>
                  <a:pt x="3257485" y="357803"/>
                </a:cubicBezTo>
                <a:cubicBezTo>
                  <a:pt x="3260005" y="359257"/>
                  <a:pt x="3262978" y="362841"/>
                  <a:pt x="3265856" y="360767"/>
                </a:cubicBezTo>
                <a:cubicBezTo>
                  <a:pt x="3269544" y="357291"/>
                  <a:pt x="3267832" y="354434"/>
                  <a:pt x="3266120" y="351577"/>
                </a:cubicBezTo>
                <a:cubicBezTo>
                  <a:pt x="3263505" y="344463"/>
                  <a:pt x="3265482" y="338129"/>
                  <a:pt x="3264936" y="330341"/>
                </a:cubicBezTo>
                <a:cubicBezTo>
                  <a:pt x="3263582" y="323954"/>
                  <a:pt x="3266818" y="318348"/>
                  <a:pt x="3273026" y="316328"/>
                </a:cubicBezTo>
                <a:cubicBezTo>
                  <a:pt x="3281304" y="313634"/>
                  <a:pt x="3284276" y="317219"/>
                  <a:pt x="3285631" y="323605"/>
                </a:cubicBezTo>
                <a:cubicBezTo>
                  <a:pt x="3288603" y="327190"/>
                  <a:pt x="3289506" y="331447"/>
                  <a:pt x="3290409" y="335705"/>
                </a:cubicBezTo>
                <a:cubicBezTo>
                  <a:pt x="3292760" y="352010"/>
                  <a:pt x="3296635" y="359852"/>
                  <a:pt x="3314902" y="357321"/>
                </a:cubicBezTo>
                <a:cubicBezTo>
                  <a:pt x="3329840" y="354735"/>
                  <a:pt x="3341278" y="366943"/>
                  <a:pt x="3351455" y="378425"/>
                </a:cubicBezTo>
                <a:cubicBezTo>
                  <a:pt x="3356948" y="383465"/>
                  <a:pt x="3360014" y="392708"/>
                  <a:pt x="3368650" y="386484"/>
                </a:cubicBezTo>
                <a:cubicBezTo>
                  <a:pt x="3378546" y="380986"/>
                  <a:pt x="3375932" y="373872"/>
                  <a:pt x="3374126" y="365356"/>
                </a:cubicBezTo>
                <a:cubicBezTo>
                  <a:pt x="3373223" y="361097"/>
                  <a:pt x="3372320" y="356839"/>
                  <a:pt x="3372678" y="353309"/>
                </a:cubicBezTo>
                <a:cubicBezTo>
                  <a:pt x="3373393" y="346249"/>
                  <a:pt x="3374560" y="341316"/>
                  <a:pt x="3382932" y="344282"/>
                </a:cubicBezTo>
                <a:cubicBezTo>
                  <a:pt x="3421009" y="356924"/>
                  <a:pt x="3453576" y="338358"/>
                  <a:pt x="3486951" y="318391"/>
                </a:cubicBezTo>
                <a:cubicBezTo>
                  <a:pt x="3489830" y="316316"/>
                  <a:pt x="3492257" y="312113"/>
                  <a:pt x="3494684" y="307908"/>
                </a:cubicBezTo>
                <a:cubicBezTo>
                  <a:pt x="3501965" y="295297"/>
                  <a:pt x="3507365" y="294678"/>
                  <a:pt x="3517090" y="304030"/>
                </a:cubicBezTo>
                <a:cubicBezTo>
                  <a:pt x="3541678" y="331303"/>
                  <a:pt x="3574262" y="338906"/>
                  <a:pt x="3610704" y="328182"/>
                </a:cubicBezTo>
                <a:cubicBezTo>
                  <a:pt x="3635538" y="320099"/>
                  <a:pt x="3658847" y="320478"/>
                  <a:pt x="3677039" y="338455"/>
                </a:cubicBezTo>
                <a:cubicBezTo>
                  <a:pt x="3685504" y="347079"/>
                  <a:pt x="3697470" y="340908"/>
                  <a:pt x="3707366" y="335411"/>
                </a:cubicBezTo>
                <a:cubicBezTo>
                  <a:pt x="3715192" y="330588"/>
                  <a:pt x="3721852" y="330696"/>
                  <a:pt x="3729866" y="337191"/>
                </a:cubicBezTo>
                <a:cubicBezTo>
                  <a:pt x="3750127" y="354495"/>
                  <a:pt x="3775601" y="359859"/>
                  <a:pt x="3801882" y="363823"/>
                </a:cubicBezTo>
                <a:cubicBezTo>
                  <a:pt x="3830684" y="369241"/>
                  <a:pt x="3861105" y="371857"/>
                  <a:pt x="3888383" y="385738"/>
                </a:cubicBezTo>
                <a:cubicBezTo>
                  <a:pt x="3895946" y="390104"/>
                  <a:pt x="3905484" y="388138"/>
                  <a:pt x="3915381" y="382641"/>
                </a:cubicBezTo>
                <a:cubicBezTo>
                  <a:pt x="3941382" y="369626"/>
                  <a:pt x="3948492" y="371863"/>
                  <a:pt x="3964256" y="394044"/>
                </a:cubicBezTo>
                <a:cubicBezTo>
                  <a:pt x="3971104" y="405471"/>
                  <a:pt x="3981996" y="409891"/>
                  <a:pt x="3995317" y="410107"/>
                </a:cubicBezTo>
                <a:cubicBezTo>
                  <a:pt x="4033657" y="413560"/>
                  <a:pt x="4069308" y="430405"/>
                  <a:pt x="4106031" y="436661"/>
                </a:cubicBezTo>
                <a:cubicBezTo>
                  <a:pt x="4118541" y="438278"/>
                  <a:pt x="4127816" y="445502"/>
                  <a:pt x="4134212" y="454800"/>
                </a:cubicBezTo>
                <a:cubicBezTo>
                  <a:pt x="4138896" y="461241"/>
                  <a:pt x="4144747" y="462750"/>
                  <a:pt x="4151764" y="459328"/>
                </a:cubicBezTo>
                <a:cubicBezTo>
                  <a:pt x="4172008" y="450464"/>
                  <a:pt x="4187848" y="452135"/>
                  <a:pt x="4203069" y="466526"/>
                </a:cubicBezTo>
                <a:cubicBezTo>
                  <a:pt x="4219999" y="483776"/>
                  <a:pt x="4243760" y="486284"/>
                  <a:pt x="4265093" y="492995"/>
                </a:cubicBezTo>
                <a:cubicBezTo>
                  <a:pt x="4279316" y="497470"/>
                  <a:pt x="4291469" y="502619"/>
                  <a:pt x="4300386" y="513372"/>
                </a:cubicBezTo>
                <a:cubicBezTo>
                  <a:pt x="4314796" y="529165"/>
                  <a:pt x="4333252" y="537951"/>
                  <a:pt x="4353588" y="534747"/>
                </a:cubicBezTo>
                <a:cubicBezTo>
                  <a:pt x="4405871" y="525695"/>
                  <a:pt x="4448633" y="544778"/>
                  <a:pt x="4491487" y="569521"/>
                </a:cubicBezTo>
                <a:cubicBezTo>
                  <a:pt x="4528492" y="592754"/>
                  <a:pt x="4574395" y="600572"/>
                  <a:pt x="4616255" y="615396"/>
                </a:cubicBezTo>
                <a:cubicBezTo>
                  <a:pt x="4749298" y="658579"/>
                  <a:pt x="4882700" y="698230"/>
                  <a:pt x="5012962" y="749147"/>
                </a:cubicBezTo>
                <a:cubicBezTo>
                  <a:pt x="5118106" y="791168"/>
                  <a:pt x="5222441" y="834590"/>
                  <a:pt x="5324350" y="882216"/>
                </a:cubicBezTo>
                <a:cubicBezTo>
                  <a:pt x="5441742" y="935046"/>
                  <a:pt x="5557514" y="990677"/>
                  <a:pt x="5672930" y="1049839"/>
                </a:cubicBezTo>
                <a:cubicBezTo>
                  <a:pt x="5851726" y="1141856"/>
                  <a:pt x="6025666" y="1242281"/>
                  <a:pt x="6198800" y="1344107"/>
                </a:cubicBezTo>
                <a:cubicBezTo>
                  <a:pt x="6386247" y="1456069"/>
                  <a:pt x="6571721" y="1574361"/>
                  <a:pt x="6757551" y="1689123"/>
                </a:cubicBezTo>
                <a:cubicBezTo>
                  <a:pt x="6766374" y="1694217"/>
                  <a:pt x="6774388" y="1700715"/>
                  <a:pt x="6783212" y="1705808"/>
                </a:cubicBezTo>
                <a:cubicBezTo>
                  <a:pt x="6792034" y="1710903"/>
                  <a:pt x="6799052" y="1707480"/>
                  <a:pt x="6804716" y="1697670"/>
                </a:cubicBezTo>
                <a:cubicBezTo>
                  <a:pt x="6808761" y="1690663"/>
                  <a:pt x="6807857" y="1686406"/>
                  <a:pt x="6800746" y="1684169"/>
                </a:cubicBezTo>
                <a:cubicBezTo>
                  <a:pt x="6749350" y="1671310"/>
                  <a:pt x="6712967" y="1635358"/>
                  <a:pt x="6671279" y="1605683"/>
                </a:cubicBezTo>
                <a:cubicBezTo>
                  <a:pt x="6645167" y="1586871"/>
                  <a:pt x="6619055" y="1568057"/>
                  <a:pt x="6590874" y="1549920"/>
                </a:cubicBezTo>
                <a:cubicBezTo>
                  <a:pt x="6545404" y="1518063"/>
                  <a:pt x="6499934" y="1486205"/>
                  <a:pt x="6454464" y="1454349"/>
                </a:cubicBezTo>
                <a:cubicBezTo>
                  <a:pt x="6420790" y="1431169"/>
                  <a:pt x="6386307" y="1409391"/>
                  <a:pt x="6351372" y="1385485"/>
                </a:cubicBezTo>
                <a:cubicBezTo>
                  <a:pt x="6325711" y="1368802"/>
                  <a:pt x="6300860" y="1350717"/>
                  <a:pt x="6279696" y="1329156"/>
                </a:cubicBezTo>
                <a:cubicBezTo>
                  <a:pt x="6260697" y="1312581"/>
                  <a:pt x="6239720" y="1302339"/>
                  <a:pt x="6215057" y="1295573"/>
                </a:cubicBezTo>
                <a:cubicBezTo>
                  <a:pt x="6193723" y="1288862"/>
                  <a:pt x="6172748" y="1278619"/>
                  <a:pt x="6155815" y="1261370"/>
                </a:cubicBezTo>
                <a:cubicBezTo>
                  <a:pt x="6129158" y="1234770"/>
                  <a:pt x="6093151" y="1221453"/>
                  <a:pt x="6063258" y="1200458"/>
                </a:cubicBezTo>
                <a:cubicBezTo>
                  <a:pt x="6036337" y="1183048"/>
                  <a:pt x="6007441" y="1171969"/>
                  <a:pt x="5979353" y="1159490"/>
                </a:cubicBezTo>
                <a:cubicBezTo>
                  <a:pt x="5924797" y="1131728"/>
                  <a:pt x="5868622" y="1106769"/>
                  <a:pt x="5819278" y="1067070"/>
                </a:cubicBezTo>
                <a:cubicBezTo>
                  <a:pt x="5787672" y="1043217"/>
                  <a:pt x="5749595" y="1030576"/>
                  <a:pt x="5713135" y="1015130"/>
                </a:cubicBezTo>
                <a:cubicBezTo>
                  <a:pt x="5661552" y="990954"/>
                  <a:pt x="5611944" y="960443"/>
                  <a:pt x="5560717" y="932736"/>
                </a:cubicBezTo>
                <a:cubicBezTo>
                  <a:pt x="5509490" y="905029"/>
                  <a:pt x="5456645" y="880124"/>
                  <a:pt x="5402632" y="860150"/>
                </a:cubicBezTo>
                <a:cubicBezTo>
                  <a:pt x="5378327" y="849854"/>
                  <a:pt x="5354020" y="839558"/>
                  <a:pt x="5330071" y="825731"/>
                </a:cubicBezTo>
                <a:cubicBezTo>
                  <a:pt x="5292260" y="803900"/>
                  <a:pt x="5253278" y="787000"/>
                  <a:pt x="5211871" y="774304"/>
                </a:cubicBezTo>
                <a:cubicBezTo>
                  <a:pt x="5183877" y="767484"/>
                  <a:pt x="5157860" y="754331"/>
                  <a:pt x="5135529" y="737702"/>
                </a:cubicBezTo>
                <a:cubicBezTo>
                  <a:pt x="5108609" y="720291"/>
                  <a:pt x="5078904" y="710614"/>
                  <a:pt x="5047673" y="709399"/>
                </a:cubicBezTo>
                <a:cubicBezTo>
                  <a:pt x="5031024" y="709128"/>
                  <a:pt x="5018062" y="705381"/>
                  <a:pt x="5008693" y="692499"/>
                </a:cubicBezTo>
                <a:cubicBezTo>
                  <a:pt x="4984463" y="661694"/>
                  <a:pt x="4950977" y="649834"/>
                  <a:pt x="4914612" y="640049"/>
                </a:cubicBezTo>
                <a:cubicBezTo>
                  <a:pt x="4865735" y="628646"/>
                  <a:pt x="4817310" y="619372"/>
                  <a:pt x="4771219" y="600235"/>
                </a:cubicBezTo>
                <a:cubicBezTo>
                  <a:pt x="4733500" y="584062"/>
                  <a:pt x="4694520" y="567163"/>
                  <a:pt x="4655992" y="552392"/>
                </a:cubicBezTo>
                <a:cubicBezTo>
                  <a:pt x="4594869" y="530182"/>
                  <a:pt x="4533294" y="505842"/>
                  <a:pt x="4470554" y="486434"/>
                </a:cubicBezTo>
                <a:cubicBezTo>
                  <a:pt x="4455521" y="483360"/>
                  <a:pt x="4452907" y="476246"/>
                  <a:pt x="4457216" y="460050"/>
                </a:cubicBezTo>
                <a:cubicBezTo>
                  <a:pt x="4458024" y="458648"/>
                  <a:pt x="4456765" y="457921"/>
                  <a:pt x="4456765" y="457921"/>
                </a:cubicBezTo>
                <a:cubicBezTo>
                  <a:pt x="4473116" y="415046"/>
                  <a:pt x="4467715" y="415665"/>
                  <a:pt x="4434135" y="398146"/>
                </a:cubicBezTo>
                <a:cubicBezTo>
                  <a:pt x="4425312" y="393052"/>
                  <a:pt x="4414419" y="388631"/>
                  <a:pt x="4404336" y="382810"/>
                </a:cubicBezTo>
                <a:cubicBezTo>
                  <a:pt x="4395513" y="377716"/>
                  <a:pt x="4385617" y="383212"/>
                  <a:pt x="4375722" y="388710"/>
                </a:cubicBezTo>
                <a:cubicBezTo>
                  <a:pt x="4373916" y="380194"/>
                  <a:pt x="4372562" y="373806"/>
                  <a:pt x="4369947" y="366692"/>
                </a:cubicBezTo>
                <a:cubicBezTo>
                  <a:pt x="4365075" y="348931"/>
                  <a:pt x="4356704" y="345966"/>
                  <a:pt x="4342310" y="356341"/>
                </a:cubicBezTo>
                <a:cubicBezTo>
                  <a:pt x="4327918" y="366715"/>
                  <a:pt x="4317927" y="366553"/>
                  <a:pt x="4310629" y="352997"/>
                </a:cubicBezTo>
                <a:cubicBezTo>
                  <a:pt x="4307656" y="349414"/>
                  <a:pt x="4303876" y="347230"/>
                  <a:pt x="4300546" y="347175"/>
                </a:cubicBezTo>
                <a:cubicBezTo>
                  <a:pt x="4255903" y="340085"/>
                  <a:pt x="4215662" y="322457"/>
                  <a:pt x="4177040" y="302027"/>
                </a:cubicBezTo>
                <a:cubicBezTo>
                  <a:pt x="4166956" y="296205"/>
                  <a:pt x="4156514" y="293914"/>
                  <a:pt x="4145452" y="304342"/>
                </a:cubicBezTo>
                <a:cubicBezTo>
                  <a:pt x="4142573" y="306418"/>
                  <a:pt x="4140955" y="309220"/>
                  <a:pt x="4137173" y="307037"/>
                </a:cubicBezTo>
                <a:cubicBezTo>
                  <a:pt x="4121955" y="292644"/>
                  <a:pt x="4104044" y="291646"/>
                  <a:pt x="4084423" y="287791"/>
                </a:cubicBezTo>
                <a:cubicBezTo>
                  <a:pt x="4076051" y="284826"/>
                  <a:pt x="4066871" y="283262"/>
                  <a:pt x="4059308" y="278896"/>
                </a:cubicBezTo>
                <a:cubicBezTo>
                  <a:pt x="4051745" y="274529"/>
                  <a:pt x="4049582" y="269544"/>
                  <a:pt x="4058217" y="263319"/>
                </a:cubicBezTo>
                <a:cubicBezTo>
                  <a:pt x="4062714" y="258442"/>
                  <a:pt x="4069731" y="255020"/>
                  <a:pt x="4067925" y="246504"/>
                </a:cubicBezTo>
                <a:cubicBezTo>
                  <a:pt x="4065311" y="239388"/>
                  <a:pt x="4057033" y="242084"/>
                  <a:pt x="4051633" y="242702"/>
                </a:cubicBezTo>
                <a:cubicBezTo>
                  <a:pt x="4043713" y="241866"/>
                  <a:pt x="4035793" y="241030"/>
                  <a:pt x="4030657" y="232460"/>
                </a:cubicBezTo>
                <a:cubicBezTo>
                  <a:pt x="3995253" y="180257"/>
                  <a:pt x="3943592" y="176589"/>
                  <a:pt x="3885647" y="195449"/>
                </a:cubicBezTo>
                <a:cubicBezTo>
                  <a:pt x="3873231" y="199491"/>
                  <a:pt x="3866571" y="199382"/>
                  <a:pt x="3862602" y="185880"/>
                </a:cubicBezTo>
                <a:cubicBezTo>
                  <a:pt x="3853497" y="163809"/>
                  <a:pt x="3834591" y="152893"/>
                  <a:pt x="3812448" y="147582"/>
                </a:cubicBezTo>
                <a:cubicBezTo>
                  <a:pt x="3787785" y="140816"/>
                  <a:pt x="3759884" y="139655"/>
                  <a:pt x="3734769" y="130760"/>
                </a:cubicBezTo>
                <a:cubicBezTo>
                  <a:pt x="3720547" y="126285"/>
                  <a:pt x="3713342" y="118389"/>
                  <a:pt x="3708112" y="104159"/>
                </a:cubicBezTo>
                <a:cubicBezTo>
                  <a:pt x="3702338" y="82142"/>
                  <a:pt x="3695227" y="79905"/>
                  <a:pt x="3674173" y="90170"/>
                </a:cubicBezTo>
                <a:cubicBezTo>
                  <a:pt x="3660948" y="95614"/>
                  <a:pt x="3648438" y="93996"/>
                  <a:pt x="3636284" y="88847"/>
                </a:cubicBezTo>
                <a:cubicBezTo>
                  <a:pt x="3623322" y="85100"/>
                  <a:pt x="3610811" y="83482"/>
                  <a:pt x="3595065" y="87470"/>
                </a:cubicBezTo>
                <a:cubicBezTo>
                  <a:pt x="3575178" y="92805"/>
                  <a:pt x="3562029" y="77740"/>
                  <a:pt x="3569574" y="55937"/>
                </a:cubicBezTo>
                <a:cubicBezTo>
                  <a:pt x="3572359" y="48204"/>
                  <a:pt x="3576404" y="41197"/>
                  <a:pt x="3581710" y="34918"/>
                </a:cubicBezTo>
                <a:cubicBezTo>
                  <a:pt x="3591061" y="21633"/>
                  <a:pt x="3601050" y="21795"/>
                  <a:pt x="3608349" y="35351"/>
                </a:cubicBezTo>
                <a:cubicBezTo>
                  <a:pt x="3623305" y="58933"/>
                  <a:pt x="3640857" y="63462"/>
                  <a:pt x="3664694" y="45461"/>
                </a:cubicBezTo>
                <a:cubicBezTo>
                  <a:pt x="3666764" y="44787"/>
                  <a:pt x="3669642" y="42712"/>
                  <a:pt x="3672521" y="40638"/>
                </a:cubicBezTo>
                <a:cubicBezTo>
                  <a:pt x="3693931" y="26841"/>
                  <a:pt x="3693931" y="26841"/>
                  <a:pt x="3693105" y="2074"/>
                </a:cubicBezTo>
                <a:cubicBezTo>
                  <a:pt x="3693914" y="673"/>
                  <a:pt x="3695175" y="1401"/>
                  <a:pt x="36959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5D91F-C402-4554-B47A-F5CAD0591DA9}"/>
              </a:ext>
            </a:extLst>
          </p:cNvPr>
          <p:cNvSpPr/>
          <p:nvPr userDrawn="1"/>
        </p:nvSpPr>
        <p:spPr>
          <a:xfrm>
            <a:off x="0" y="4149081"/>
            <a:ext cx="12192000" cy="27089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8FEAAC9B-A545-48D6-9578-01D8C478F483}"/>
              </a:ext>
            </a:extLst>
          </p:cNvPr>
          <p:cNvGrpSpPr/>
          <p:nvPr userDrawn="1"/>
        </p:nvGrpSpPr>
        <p:grpSpPr>
          <a:xfrm>
            <a:off x="4917086" y="2123331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1232B231-5296-4BCA-99F0-52B50129ABB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B77368B7-6E21-4E75-B032-59A16118DA5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23275F57-E8C2-41F6-A9E3-72913B472BAA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0A27BB6D-4E65-45D9-9C83-C8ECFE2E7A8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D72FA436-4AD8-4D5B-9F47-442AE7E560D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0BAE635-D90D-415E-974E-045C22256EB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469210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6DE043-DAE7-4E65-A53A-B0D808337C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B06BCF8-9381-4446-A108-9CE2C3E0593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7021306" cy="68580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88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363E708-C862-459D-AB53-0A25C9639D9A}"/>
              </a:ext>
            </a:extLst>
          </p:cNvPr>
          <p:cNvSpPr/>
          <p:nvPr userDrawn="1"/>
        </p:nvSpPr>
        <p:spPr>
          <a:xfrm rot="16200000">
            <a:off x="5737056" y="-5241971"/>
            <a:ext cx="1022685" cy="11887203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D3E208-2EE8-412C-8814-8BC073EE567E}"/>
              </a:ext>
            </a:extLst>
          </p:cNvPr>
          <p:cNvSpPr/>
          <p:nvPr userDrawn="1"/>
        </p:nvSpPr>
        <p:spPr>
          <a:xfrm>
            <a:off x="10396603" y="5568053"/>
            <a:ext cx="1500123" cy="1104183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87321-1C12-4F36-939C-A7546A210D7B}"/>
              </a:ext>
            </a:extLst>
          </p:cNvPr>
          <p:cNvSpPr/>
          <p:nvPr userDrawn="1"/>
        </p:nvSpPr>
        <p:spPr>
          <a:xfrm>
            <a:off x="171189" y="6609606"/>
            <a:ext cx="11849622" cy="50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71AB343-47AD-4C08-B1C8-DF1EA5339B8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20854" y="797668"/>
            <a:ext cx="3750293" cy="5262664"/>
          </a:xfrm>
          <a:prstGeom prst="roundRect">
            <a:avLst>
              <a:gd name="adj" fmla="val 1155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9D5EFB-B9DB-434E-9710-1330528A5369}"/>
              </a:ext>
            </a:extLst>
          </p:cNvPr>
          <p:cNvSpPr/>
          <p:nvPr userDrawn="1"/>
        </p:nvSpPr>
        <p:spPr>
          <a:xfrm>
            <a:off x="4849821" y="2229348"/>
            <a:ext cx="6920625" cy="15918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A71FF-85CF-4ECE-B3EB-E5E50D30B86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959843" y="1371600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B5FD20-AE6A-4A89-863E-06B2687D745C}"/>
              </a:ext>
            </a:extLst>
          </p:cNvPr>
          <p:cNvSpPr/>
          <p:nvPr userDrawn="1"/>
        </p:nvSpPr>
        <p:spPr>
          <a:xfrm>
            <a:off x="3283690" y="4678958"/>
            <a:ext cx="6920625" cy="15918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6272D93-E1F1-486F-BC74-74112B14F24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393712" y="3821210"/>
            <a:ext cx="5308600" cy="15918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0" r:id="rId9"/>
    <p:sldLayoutId id="2147483683" r:id="rId10"/>
    <p:sldLayoutId id="2147483682" r:id="rId11"/>
    <p:sldLayoutId id="2147483685" r:id="rId12"/>
    <p:sldLayoutId id="2147483684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03117B-4E78-494D-8C7D-2C815B51A89A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C30140DE-63CA-4724-B39D-32521776CD32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7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FEDC60-7285-4C9B-8CBA-B333284B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632" y="4817250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latin typeface="+mj-lt"/>
              </a:rPr>
              <a:t>Free 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C9E826D8-E64B-4691-A37B-7C944E60B5F5}"/>
              </a:ext>
            </a:extLst>
          </p:cNvPr>
          <p:cNvSpPr/>
          <p:nvPr/>
        </p:nvSpPr>
        <p:spPr>
          <a:xfrm>
            <a:off x="6486225" y="2163619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3B7E5E50-6B91-45CC-B9C5-A0CCADB4E6B9}"/>
              </a:ext>
            </a:extLst>
          </p:cNvPr>
          <p:cNvSpPr/>
          <p:nvPr/>
        </p:nvSpPr>
        <p:spPr>
          <a:xfrm>
            <a:off x="7275495" y="157543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32CD96F6-9B1D-4AFE-AE24-D8101404132F}"/>
              </a:ext>
            </a:extLst>
          </p:cNvPr>
          <p:cNvSpPr/>
          <p:nvPr/>
        </p:nvSpPr>
        <p:spPr>
          <a:xfrm>
            <a:off x="5696106" y="2739683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EB2E651F-B4AC-4C1C-9BB3-B4AA946B1F3E}"/>
              </a:ext>
            </a:extLst>
          </p:cNvPr>
          <p:cNvSpPr/>
          <p:nvPr/>
        </p:nvSpPr>
        <p:spPr>
          <a:xfrm>
            <a:off x="4904579" y="3297888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DBDC17D-E8F5-4F60-8352-7831DEDDE165}"/>
              </a:ext>
            </a:extLst>
          </p:cNvPr>
          <p:cNvSpPr/>
          <p:nvPr/>
        </p:nvSpPr>
        <p:spPr>
          <a:xfrm>
            <a:off x="4115247" y="3822868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B7A59C-2D89-4C6C-8089-C544356665D6}"/>
              </a:ext>
            </a:extLst>
          </p:cNvPr>
          <p:cNvSpPr/>
          <p:nvPr/>
        </p:nvSpPr>
        <p:spPr>
          <a:xfrm>
            <a:off x="0" y="4999991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3F6E7BB-5CC5-4E62-BD97-96E5EBF9AC47}"/>
              </a:ext>
            </a:extLst>
          </p:cNvPr>
          <p:cNvSpPr/>
          <p:nvPr/>
        </p:nvSpPr>
        <p:spPr>
          <a:xfrm>
            <a:off x="8067495" y="1919377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14C00225-B3B5-4EF6-86B3-586F239F2466}"/>
              </a:ext>
            </a:extLst>
          </p:cNvPr>
          <p:cNvGrpSpPr/>
          <p:nvPr/>
        </p:nvGrpSpPr>
        <p:grpSpPr>
          <a:xfrm>
            <a:off x="1956136" y="4293547"/>
            <a:ext cx="2161054" cy="677108"/>
            <a:chOff x="616886" y="3568095"/>
            <a:chExt cx="1885592" cy="67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4A876-699C-4561-A8E5-16AD2B379113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C5D9A5-D70E-4B24-8636-BC0F05875E54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C0A6B33E-532F-49A5-BED7-85488530A3E7}"/>
              </a:ext>
            </a:extLst>
          </p:cNvPr>
          <p:cNvGrpSpPr/>
          <p:nvPr/>
        </p:nvGrpSpPr>
        <p:grpSpPr>
          <a:xfrm>
            <a:off x="8148426" y="2138863"/>
            <a:ext cx="2348636" cy="664537"/>
            <a:chOff x="6613475" y="1397227"/>
            <a:chExt cx="2348636" cy="6645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FB007E-8FED-427F-9FDC-72B14A62C63A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16F00A-64ED-47A7-B565-6C973A5D2807}"/>
                </a:ext>
              </a:extLst>
            </p:cNvPr>
            <p:cNvSpPr txBox="1"/>
            <p:nvPr/>
          </p:nvSpPr>
          <p:spPr>
            <a:xfrm>
              <a:off x="6613475" y="1753987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AFA837-8F36-48E6-8E3A-AAD8B8140938}"/>
              </a:ext>
            </a:extLst>
          </p:cNvPr>
          <p:cNvSpPr txBox="1"/>
          <p:nvPr/>
        </p:nvSpPr>
        <p:spPr>
          <a:xfrm>
            <a:off x="7298155" y="3939668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426CC-2CEC-4F51-9B5D-F58431D77084}"/>
              </a:ext>
            </a:extLst>
          </p:cNvPr>
          <p:cNvSpPr txBox="1"/>
          <p:nvPr/>
        </p:nvSpPr>
        <p:spPr>
          <a:xfrm>
            <a:off x="6502755" y="4508990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559653-5E19-4DDE-8B9F-2AA550714611}"/>
              </a:ext>
            </a:extLst>
          </p:cNvPr>
          <p:cNvSpPr txBox="1"/>
          <p:nvPr/>
        </p:nvSpPr>
        <p:spPr>
          <a:xfrm>
            <a:off x="5727869" y="5058070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378AA2-4EED-4829-8EAC-FF7290CD409B}"/>
              </a:ext>
            </a:extLst>
          </p:cNvPr>
          <p:cNvSpPr txBox="1"/>
          <p:nvPr/>
        </p:nvSpPr>
        <p:spPr>
          <a:xfrm>
            <a:off x="4921495" y="5580897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66781BA2-7235-43FE-906B-CB1545AA8704}"/>
              </a:ext>
            </a:extLst>
          </p:cNvPr>
          <p:cNvSpPr/>
          <p:nvPr/>
        </p:nvSpPr>
        <p:spPr>
          <a:xfrm>
            <a:off x="4512932" y="5561435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2DC9048B-E33F-4354-81E4-CE82A49E1664}"/>
              </a:ext>
            </a:extLst>
          </p:cNvPr>
          <p:cNvSpPr/>
          <p:nvPr/>
        </p:nvSpPr>
        <p:spPr>
          <a:xfrm>
            <a:off x="5332188" y="5038694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4968EFCB-94B5-4A9E-85A1-9F3573C33287}"/>
              </a:ext>
            </a:extLst>
          </p:cNvPr>
          <p:cNvSpPr/>
          <p:nvPr/>
        </p:nvSpPr>
        <p:spPr>
          <a:xfrm>
            <a:off x="6106135" y="4491240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2FA414E0-E2D7-4C2B-84EB-D4B941234EB1}"/>
              </a:ext>
            </a:extLst>
          </p:cNvPr>
          <p:cNvSpPr/>
          <p:nvPr/>
        </p:nvSpPr>
        <p:spPr>
          <a:xfrm>
            <a:off x="6900678" y="3923191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09F00BB1-71C3-47FC-A7B9-928602ADD30B}"/>
              </a:ext>
            </a:extLst>
          </p:cNvPr>
          <p:cNvGrpSpPr/>
          <p:nvPr/>
        </p:nvGrpSpPr>
        <p:grpSpPr>
          <a:xfrm>
            <a:off x="839389" y="1679001"/>
            <a:ext cx="4185284" cy="1493483"/>
            <a:chOff x="480991" y="1408757"/>
            <a:chExt cx="3331403" cy="14934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91456C-34BF-47F4-9973-43F77407CB0C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4B162-9653-4E40-B830-4DEC9788B927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70CE88C-81CA-4604-9F85-175ACC7AAAC8}"/>
              </a:ext>
            </a:extLst>
          </p:cNvPr>
          <p:cNvSpPr txBox="1"/>
          <p:nvPr/>
        </p:nvSpPr>
        <p:spPr>
          <a:xfrm>
            <a:off x="8067495" y="337034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B2B54D7B-D962-40E7-839F-217E740769B5}"/>
              </a:ext>
            </a:extLst>
          </p:cNvPr>
          <p:cNvSpPr/>
          <p:nvPr/>
        </p:nvSpPr>
        <p:spPr>
          <a:xfrm>
            <a:off x="7670018" y="3353869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1DBA023A-BA85-4CB2-B28B-D65ACD62496E}"/>
              </a:ext>
            </a:extLst>
          </p:cNvPr>
          <p:cNvSpPr/>
          <p:nvPr/>
        </p:nvSpPr>
        <p:spPr>
          <a:xfrm flipH="1">
            <a:off x="5104600" y="440535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881A4DF6-5792-4A4D-BD2E-A04BDFEBDD18}"/>
              </a:ext>
            </a:extLst>
          </p:cNvPr>
          <p:cNvSpPr/>
          <p:nvPr/>
        </p:nvSpPr>
        <p:spPr>
          <a:xfrm>
            <a:off x="4350201" y="501216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DBA3BC6F-1702-4614-809F-21BC2122D3E0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224935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614D74-D367-4D7D-ABB4-1742ADE6C0C2}"/>
              </a:ext>
            </a:extLst>
          </p:cNvPr>
          <p:cNvSpPr/>
          <p:nvPr/>
        </p:nvSpPr>
        <p:spPr>
          <a:xfrm>
            <a:off x="5909028" y="3836677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5A70C46-99EB-4CA2-BB0F-5E88C50FE233}"/>
              </a:ext>
            </a:extLst>
          </p:cNvPr>
          <p:cNvSpPr/>
          <p:nvPr/>
        </p:nvSpPr>
        <p:spPr>
          <a:xfrm>
            <a:off x="7496772" y="266887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5A2193-EA7B-4E9B-A3F1-6FFD92FFDFDE}"/>
              </a:ext>
            </a:extLst>
          </p:cNvPr>
          <p:cNvSpPr/>
          <p:nvPr/>
        </p:nvSpPr>
        <p:spPr>
          <a:xfrm>
            <a:off x="4196557" y="3919682"/>
            <a:ext cx="647228" cy="64722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C34D27-892A-4690-8180-ADB5CF5BE5E4}"/>
              </a:ext>
            </a:extLst>
          </p:cNvPr>
          <p:cNvSpPr/>
          <p:nvPr/>
        </p:nvSpPr>
        <p:spPr>
          <a:xfrm>
            <a:off x="4982897" y="3358232"/>
            <a:ext cx="647228" cy="64722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F16872-9F7F-440D-8D8C-6829C2C96287}"/>
              </a:ext>
            </a:extLst>
          </p:cNvPr>
          <p:cNvSpPr/>
          <p:nvPr/>
        </p:nvSpPr>
        <p:spPr>
          <a:xfrm>
            <a:off x="5769237" y="2796782"/>
            <a:ext cx="647228" cy="64722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A0AB3D-95E6-4692-80C5-5AE0F385594A}"/>
              </a:ext>
            </a:extLst>
          </p:cNvPr>
          <p:cNvSpPr/>
          <p:nvPr/>
        </p:nvSpPr>
        <p:spPr>
          <a:xfrm>
            <a:off x="6555577" y="2235332"/>
            <a:ext cx="647228" cy="64722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97E1E2-E3E2-4535-BAA6-CA417229469D}"/>
              </a:ext>
            </a:extLst>
          </p:cNvPr>
          <p:cNvSpPr/>
          <p:nvPr/>
        </p:nvSpPr>
        <p:spPr>
          <a:xfrm>
            <a:off x="7341917" y="1673882"/>
            <a:ext cx="647228" cy="64722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1C048-7126-4BDD-B1EC-ACB9ECEB6268}"/>
              </a:ext>
            </a:extLst>
          </p:cNvPr>
          <p:cNvSpPr txBox="1"/>
          <p:nvPr/>
        </p:nvSpPr>
        <p:spPr>
          <a:xfrm>
            <a:off x="5691118" y="2829675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A8DA4-74C5-4B69-825E-76F5C1BF5F4A}"/>
              </a:ext>
            </a:extLst>
          </p:cNvPr>
          <p:cNvSpPr txBox="1"/>
          <p:nvPr/>
        </p:nvSpPr>
        <p:spPr>
          <a:xfrm>
            <a:off x="6486487" y="2266247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FE6A6-9C92-4F9D-BDF5-40C83440A8B5}"/>
              </a:ext>
            </a:extLst>
          </p:cNvPr>
          <p:cNvSpPr txBox="1"/>
          <p:nvPr/>
        </p:nvSpPr>
        <p:spPr>
          <a:xfrm>
            <a:off x="7281856" y="1702819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7D0D8-4522-4FEB-A68C-611A1377935D}"/>
              </a:ext>
            </a:extLst>
          </p:cNvPr>
          <p:cNvSpPr txBox="1"/>
          <p:nvPr/>
        </p:nvSpPr>
        <p:spPr>
          <a:xfrm>
            <a:off x="4915706" y="3393103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0906-62B1-4F74-A02D-3C01D7F248B6}"/>
              </a:ext>
            </a:extLst>
          </p:cNvPr>
          <p:cNvSpPr txBox="1"/>
          <p:nvPr/>
        </p:nvSpPr>
        <p:spPr>
          <a:xfrm>
            <a:off x="4120337" y="3956532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F5299-ABED-48DF-8CB5-C93055B01A79}"/>
              </a:ext>
            </a:extLst>
          </p:cNvPr>
          <p:cNvGrpSpPr/>
          <p:nvPr/>
        </p:nvGrpSpPr>
        <p:grpSpPr>
          <a:xfrm>
            <a:off x="6842455" y="2399859"/>
            <a:ext cx="4451358" cy="1222561"/>
            <a:chOff x="6025331" y="1940457"/>
            <a:chExt cx="4965053" cy="12225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9D5970-F157-4352-BECD-AAB415376B3C}"/>
                </a:ext>
              </a:extLst>
            </p:cNvPr>
            <p:cNvSpPr txBox="1"/>
            <p:nvPr/>
          </p:nvSpPr>
          <p:spPr>
            <a:xfrm>
              <a:off x="6500115" y="1940457"/>
              <a:ext cx="2406492" cy="46166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Option Type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71AEAE-8726-4923-956C-FFEBA626278E}"/>
                </a:ext>
              </a:extLst>
            </p:cNvPr>
            <p:cNvSpPr txBox="1"/>
            <p:nvPr/>
          </p:nvSpPr>
          <p:spPr>
            <a:xfrm>
              <a:off x="6025331" y="2516686"/>
              <a:ext cx="4965053" cy="64633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ABC267-ABBC-4787-8C6D-1DC04B8CC7FC}"/>
              </a:ext>
            </a:extLst>
          </p:cNvPr>
          <p:cNvGrpSpPr/>
          <p:nvPr/>
        </p:nvGrpSpPr>
        <p:grpSpPr>
          <a:xfrm>
            <a:off x="5332661" y="4875119"/>
            <a:ext cx="4451358" cy="1222561"/>
            <a:chOff x="6025331" y="1940457"/>
            <a:chExt cx="4965053" cy="12225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665CDF-D07C-4A57-9EE3-FFDBDA088F8A}"/>
                </a:ext>
              </a:extLst>
            </p:cNvPr>
            <p:cNvSpPr txBox="1"/>
            <p:nvPr/>
          </p:nvSpPr>
          <p:spPr>
            <a:xfrm>
              <a:off x="6500115" y="1940457"/>
              <a:ext cx="2406492" cy="46166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Option Type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2A77B7-12EB-4D62-810A-8B6E3D7C6082}"/>
                </a:ext>
              </a:extLst>
            </p:cNvPr>
            <p:cNvSpPr txBox="1"/>
            <p:nvPr/>
          </p:nvSpPr>
          <p:spPr>
            <a:xfrm>
              <a:off x="6025331" y="2516686"/>
              <a:ext cx="4965053" cy="64633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00F0AE-07A4-44D8-8BD9-5699BBCF7B2E}"/>
              </a:ext>
            </a:extLst>
          </p:cNvPr>
          <p:cNvSpPr txBox="1"/>
          <p:nvPr/>
        </p:nvSpPr>
        <p:spPr>
          <a:xfrm>
            <a:off x="2615310" y="2972228"/>
            <a:ext cx="216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E428E-6EF1-473D-B741-AB474A4EDF92}"/>
              </a:ext>
            </a:extLst>
          </p:cNvPr>
          <p:cNvSpPr txBox="1"/>
          <p:nvPr/>
        </p:nvSpPr>
        <p:spPr>
          <a:xfrm>
            <a:off x="1038672" y="5413072"/>
            <a:ext cx="216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직사각형 2">
            <a:extLst>
              <a:ext uri="{FF2B5EF4-FFF2-40B4-BE49-F238E27FC236}">
                <a16:creationId xmlns:a16="http://schemas.microsoft.com/office/drawing/2014/main" id="{9B11EA42-EF2A-48CE-9E6C-DD15DDA28564}"/>
              </a:ext>
            </a:extLst>
          </p:cNvPr>
          <p:cNvSpPr/>
          <p:nvPr/>
        </p:nvSpPr>
        <p:spPr>
          <a:xfrm>
            <a:off x="6229535" y="375885"/>
            <a:ext cx="506427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B9767-6C2F-426F-A689-AB972576EFB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C2E83-24E0-4E19-8399-037670F9DD8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7DB4F4-02CC-44CE-94FD-5B2F4DFF0B9C}"/>
              </a:ext>
            </a:extLst>
          </p:cNvPr>
          <p:cNvGrpSpPr/>
          <p:nvPr/>
        </p:nvGrpSpPr>
        <p:grpSpPr>
          <a:xfrm>
            <a:off x="1973853" y="3972369"/>
            <a:ext cx="2282207" cy="2653900"/>
            <a:chOff x="1494677" y="3157869"/>
            <a:chExt cx="1711655" cy="2170270"/>
          </a:xfrm>
          <a:solidFill>
            <a:schemeClr val="accent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B58C57-9226-43BB-84EC-8BB4E4497767}"/>
                </a:ext>
              </a:extLst>
            </p:cNvPr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6" name="Isosceles Triangle 6">
                <a:extLst>
                  <a:ext uri="{FF2B5EF4-FFF2-40B4-BE49-F238E27FC236}">
                    <a16:creationId xmlns:a16="http://schemas.microsoft.com/office/drawing/2014/main" id="{47286735-C38F-4899-83B2-46C81C32A91E}"/>
                  </a:ext>
                </a:extLst>
              </p:cNvPr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  <p:sp>
            <p:nvSpPr>
              <p:cNvPr id="7" name="Isosceles Triangle 8">
                <a:extLst>
                  <a:ext uri="{FF2B5EF4-FFF2-40B4-BE49-F238E27FC236}">
                    <a16:creationId xmlns:a16="http://schemas.microsoft.com/office/drawing/2014/main" id="{8D7ACEB1-9130-4400-8483-1B3F7E609DE6}"/>
                  </a:ext>
                </a:extLst>
              </p:cNvPr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/>
              </a:p>
            </p:txBody>
          </p:sp>
        </p:grp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E6831B8A-6E81-462F-A447-7EADE168DBFB}"/>
                </a:ext>
              </a:extLst>
            </p:cNvPr>
            <p:cNvSpPr/>
            <p:nvPr/>
          </p:nvSpPr>
          <p:spPr>
            <a:xfrm>
              <a:off x="2124137" y="3157869"/>
              <a:ext cx="628409" cy="2170270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75655"/>
                <a:gd name="connsiteY0" fmla="*/ 2170270 h 2170270"/>
                <a:gd name="connsiteX1" fmla="*/ 158490 w 575655"/>
                <a:gd name="connsiteY1" fmla="*/ 0 h 2170270"/>
                <a:gd name="connsiteX2" fmla="*/ 372684 w 575655"/>
                <a:gd name="connsiteY2" fmla="*/ 159113 h 2170270"/>
                <a:gd name="connsiteX3" fmla="*/ 575655 w 575655"/>
                <a:gd name="connsiteY3" fmla="*/ 1985631 h 2170270"/>
                <a:gd name="connsiteX4" fmla="*/ 0 w 575655"/>
                <a:gd name="connsiteY4" fmla="*/ 2170270 h 2170270"/>
                <a:gd name="connsiteX0" fmla="*/ 0 w 628409"/>
                <a:gd name="connsiteY0" fmla="*/ 2170270 h 2170270"/>
                <a:gd name="connsiteX1" fmla="*/ 158490 w 628409"/>
                <a:gd name="connsiteY1" fmla="*/ 0 h 2170270"/>
                <a:gd name="connsiteX2" fmla="*/ 372684 w 628409"/>
                <a:gd name="connsiteY2" fmla="*/ 159113 h 2170270"/>
                <a:gd name="connsiteX3" fmla="*/ 628409 w 628409"/>
                <a:gd name="connsiteY3" fmla="*/ 2170270 h 2170270"/>
                <a:gd name="connsiteX4" fmla="*/ 0 w 628409"/>
                <a:gd name="connsiteY4" fmla="*/ 2170270 h 21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09" h="2170270">
                  <a:moveTo>
                    <a:pt x="0" y="2170270"/>
                  </a:moveTo>
                  <a:cubicBezTo>
                    <a:pt x="84864" y="1791929"/>
                    <a:pt x="211848" y="1314006"/>
                    <a:pt x="158490" y="0"/>
                  </a:cubicBezTo>
                  <a:lnTo>
                    <a:pt x="372684" y="159113"/>
                  </a:lnTo>
                  <a:cubicBezTo>
                    <a:pt x="397811" y="1565394"/>
                    <a:pt x="539486" y="1795347"/>
                    <a:pt x="628409" y="2170270"/>
                  </a:cubicBezTo>
                  <a:lnTo>
                    <a:pt x="0" y="21702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63E37756-1F6A-4419-A161-9CD945543770}"/>
              </a:ext>
            </a:extLst>
          </p:cNvPr>
          <p:cNvSpPr/>
          <p:nvPr/>
        </p:nvSpPr>
        <p:spPr>
          <a:xfrm>
            <a:off x="1949964" y="1750714"/>
            <a:ext cx="2496277" cy="24962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8D3A7C-83E2-4172-8A44-A1580FE36164}"/>
              </a:ext>
            </a:extLst>
          </p:cNvPr>
          <p:cNvSpPr/>
          <p:nvPr/>
        </p:nvSpPr>
        <p:spPr>
          <a:xfrm>
            <a:off x="3964456" y="2230509"/>
            <a:ext cx="1632441" cy="16324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BC2E51-F93E-4861-BF13-925F840A2D6A}"/>
              </a:ext>
            </a:extLst>
          </p:cNvPr>
          <p:cNvSpPr/>
          <p:nvPr/>
        </p:nvSpPr>
        <p:spPr>
          <a:xfrm>
            <a:off x="3676684" y="3670929"/>
            <a:ext cx="1248140" cy="12481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35EF9-B8E2-4683-9C77-CC28C3C9E308}"/>
              </a:ext>
            </a:extLst>
          </p:cNvPr>
          <p:cNvSpPr/>
          <p:nvPr/>
        </p:nvSpPr>
        <p:spPr>
          <a:xfrm>
            <a:off x="3787579" y="3787244"/>
            <a:ext cx="1016000" cy="10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10533C-CAD5-4CDB-A63F-C255F52700BC}"/>
              </a:ext>
            </a:extLst>
          </p:cNvPr>
          <p:cNvSpPr/>
          <p:nvPr/>
        </p:nvSpPr>
        <p:spPr>
          <a:xfrm>
            <a:off x="4072313" y="2345982"/>
            <a:ext cx="1409459" cy="14094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985747-3C0B-48EC-B507-B157F89D1A3D}"/>
              </a:ext>
            </a:extLst>
          </p:cNvPr>
          <p:cNvSpPr/>
          <p:nvPr/>
        </p:nvSpPr>
        <p:spPr>
          <a:xfrm>
            <a:off x="892375" y="2987218"/>
            <a:ext cx="1451796" cy="14517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26C7C-EFDF-4C8A-A9CA-A2141AE0D3DB}"/>
              </a:ext>
            </a:extLst>
          </p:cNvPr>
          <p:cNvSpPr txBox="1"/>
          <p:nvPr/>
        </p:nvSpPr>
        <p:spPr>
          <a:xfrm>
            <a:off x="2481114" y="2459221"/>
            <a:ext cx="130997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33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A0F18-D9B7-49C8-9695-BAF4B4C22B14}"/>
              </a:ext>
            </a:extLst>
          </p:cNvPr>
          <p:cNvSpPr txBox="1"/>
          <p:nvPr/>
        </p:nvSpPr>
        <p:spPr>
          <a:xfrm>
            <a:off x="3858111" y="3987221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CED8A-A938-43B9-8009-1C095BB4E8CF}"/>
              </a:ext>
            </a:extLst>
          </p:cNvPr>
          <p:cNvSpPr txBox="1"/>
          <p:nvPr/>
        </p:nvSpPr>
        <p:spPr>
          <a:xfrm>
            <a:off x="4217273" y="2656878"/>
            <a:ext cx="115929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92914-20E7-4576-B012-FE902151FE8D}"/>
              </a:ext>
            </a:extLst>
          </p:cNvPr>
          <p:cNvSpPr txBox="1"/>
          <p:nvPr/>
        </p:nvSpPr>
        <p:spPr>
          <a:xfrm>
            <a:off x="6095697" y="2592524"/>
            <a:ext cx="130997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333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8278F-A317-46E6-AD39-FFCA89035B9D}"/>
              </a:ext>
            </a:extLst>
          </p:cNvPr>
          <p:cNvSpPr txBox="1"/>
          <p:nvPr/>
        </p:nvSpPr>
        <p:spPr>
          <a:xfrm>
            <a:off x="7600714" y="2633528"/>
            <a:ext cx="390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84807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205F6-1F32-4ADD-B468-098C7F09C602}"/>
              </a:ext>
            </a:extLst>
          </p:cNvPr>
          <p:cNvSpPr txBox="1"/>
          <p:nvPr/>
        </p:nvSpPr>
        <p:spPr>
          <a:xfrm>
            <a:off x="6102284" y="1528404"/>
            <a:ext cx="5601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Modern  PowerPoint  Presentation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3B0D5E-D0DC-4D1C-B6EE-FABFFBA04549}"/>
              </a:ext>
            </a:extLst>
          </p:cNvPr>
          <p:cNvSpPr/>
          <p:nvPr/>
        </p:nvSpPr>
        <p:spPr>
          <a:xfrm>
            <a:off x="8578848" y="3920903"/>
            <a:ext cx="647152" cy="6471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34893-26D0-47B3-AFEC-2F05A94A1B89}"/>
              </a:ext>
            </a:extLst>
          </p:cNvPr>
          <p:cNvSpPr/>
          <p:nvPr/>
        </p:nvSpPr>
        <p:spPr>
          <a:xfrm>
            <a:off x="6001104" y="3920903"/>
            <a:ext cx="647152" cy="647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7704B4-40E6-474B-932C-CD09B2F3AA47}"/>
              </a:ext>
            </a:extLst>
          </p:cNvPr>
          <p:cNvSpPr/>
          <p:nvPr/>
        </p:nvSpPr>
        <p:spPr>
          <a:xfrm>
            <a:off x="8578848" y="5082883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55142D-FF90-474F-B0E0-B8C03AB9D9B0}"/>
              </a:ext>
            </a:extLst>
          </p:cNvPr>
          <p:cNvSpPr/>
          <p:nvPr/>
        </p:nvSpPr>
        <p:spPr>
          <a:xfrm>
            <a:off x="6001104" y="5082883"/>
            <a:ext cx="647152" cy="6471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E8DC9CC-C421-4993-A770-30A1EAB9095F}"/>
              </a:ext>
            </a:extLst>
          </p:cNvPr>
          <p:cNvSpPr/>
          <p:nvPr/>
        </p:nvSpPr>
        <p:spPr>
          <a:xfrm>
            <a:off x="8741326" y="5255657"/>
            <a:ext cx="322197" cy="3016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8374F23-7563-4D72-A271-05DD65702B04}"/>
              </a:ext>
            </a:extLst>
          </p:cNvPr>
          <p:cNvSpPr/>
          <p:nvPr/>
        </p:nvSpPr>
        <p:spPr>
          <a:xfrm rot="2700000">
            <a:off x="6203455" y="4025666"/>
            <a:ext cx="244101" cy="43762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6" name="Parallelogram 15">
            <a:extLst>
              <a:ext uri="{FF2B5EF4-FFF2-40B4-BE49-F238E27FC236}">
                <a16:creationId xmlns:a16="http://schemas.microsoft.com/office/drawing/2014/main" id="{AACFEBE3-C36C-423A-8C31-09901807F43E}"/>
              </a:ext>
            </a:extLst>
          </p:cNvPr>
          <p:cNvSpPr/>
          <p:nvPr/>
        </p:nvSpPr>
        <p:spPr>
          <a:xfrm rot="16200000">
            <a:off x="8725301" y="4052749"/>
            <a:ext cx="354249" cy="38346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27" name="Round Same Side Corner Rectangle 6">
            <a:extLst>
              <a:ext uri="{FF2B5EF4-FFF2-40B4-BE49-F238E27FC236}">
                <a16:creationId xmlns:a16="http://schemas.microsoft.com/office/drawing/2014/main" id="{E6D67379-FFF0-42B6-99D7-912E483B1BA2}"/>
              </a:ext>
            </a:extLst>
          </p:cNvPr>
          <p:cNvSpPr>
            <a:spLocks noChangeAspect="1"/>
          </p:cNvSpPr>
          <p:nvPr/>
        </p:nvSpPr>
        <p:spPr>
          <a:xfrm rot="2700000">
            <a:off x="6255185" y="5187383"/>
            <a:ext cx="109288" cy="43815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A58AED-A894-4090-99BF-45C6CDE85F97}"/>
              </a:ext>
            </a:extLst>
          </p:cNvPr>
          <p:cNvGrpSpPr/>
          <p:nvPr/>
        </p:nvGrpSpPr>
        <p:grpSpPr>
          <a:xfrm>
            <a:off x="6725101" y="3872414"/>
            <a:ext cx="1853747" cy="744131"/>
            <a:chOff x="2113657" y="4283314"/>
            <a:chExt cx="3647460" cy="5580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59CD3D-3D8A-4DF2-9963-D4BB83667BBC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615F4D-BB64-454B-B486-BEF23F51D84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EC2F67-A6DD-4606-BBBB-638E63C50F97}"/>
              </a:ext>
            </a:extLst>
          </p:cNvPr>
          <p:cNvGrpSpPr/>
          <p:nvPr/>
        </p:nvGrpSpPr>
        <p:grpSpPr>
          <a:xfrm>
            <a:off x="9433115" y="3872414"/>
            <a:ext cx="1853747" cy="744131"/>
            <a:chOff x="2113657" y="4283314"/>
            <a:chExt cx="3647460" cy="55809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024273-8AA7-47BC-B957-A97BF638A985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680E19-BAE4-4F3F-AE4A-AA0A10A7058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C2F9A1-AC66-4C3F-B06D-0B6BE0712628}"/>
              </a:ext>
            </a:extLst>
          </p:cNvPr>
          <p:cNvGrpSpPr/>
          <p:nvPr/>
        </p:nvGrpSpPr>
        <p:grpSpPr>
          <a:xfrm>
            <a:off x="6725101" y="5034394"/>
            <a:ext cx="1853747" cy="744131"/>
            <a:chOff x="2113657" y="4283314"/>
            <a:chExt cx="3647460" cy="5580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DC6A5D-7FD7-4E9D-B10E-CCD06D6B60BD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D2D9F4-E3F5-4CC1-95F6-52F4A632FCDC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7184FF-B4B6-49EF-B74B-24B6943E1CDA}"/>
              </a:ext>
            </a:extLst>
          </p:cNvPr>
          <p:cNvGrpSpPr/>
          <p:nvPr/>
        </p:nvGrpSpPr>
        <p:grpSpPr>
          <a:xfrm>
            <a:off x="9433115" y="5034394"/>
            <a:ext cx="1853747" cy="744131"/>
            <a:chOff x="2113657" y="4283314"/>
            <a:chExt cx="3647460" cy="5580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052324-9CA9-40E7-80CB-CD02FF8F37E6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84807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98F22-1968-4992-B7D9-B3A4C9A6D36A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84807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984807"/>
                </a:solidFill>
                <a:cs typeface="Arial" pitchFamily="34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A4D03F9-2597-4FC7-A015-DA980502C47E}"/>
              </a:ext>
            </a:extLst>
          </p:cNvPr>
          <p:cNvSpPr/>
          <p:nvPr/>
        </p:nvSpPr>
        <p:spPr>
          <a:xfrm>
            <a:off x="1008670" y="3097418"/>
            <a:ext cx="1219200" cy="121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72F8F-15A4-4183-A23C-256E39B8E89B}"/>
              </a:ext>
            </a:extLst>
          </p:cNvPr>
          <p:cNvSpPr txBox="1"/>
          <p:nvPr/>
        </p:nvSpPr>
        <p:spPr>
          <a:xfrm>
            <a:off x="1054869" y="3323264"/>
            <a:ext cx="115929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314CDB-96DB-44D7-9086-EBE374AE3814}"/>
              </a:ext>
            </a:extLst>
          </p:cNvPr>
          <p:cNvGrpSpPr/>
          <p:nvPr/>
        </p:nvGrpSpPr>
        <p:grpSpPr>
          <a:xfrm>
            <a:off x="1025774" y="2006572"/>
            <a:ext cx="2735870" cy="1508343"/>
            <a:chOff x="1248508" y="1556238"/>
            <a:chExt cx="2735870" cy="150834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3039398-4030-4971-8618-8B51EA0D065B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4EC188-3B7A-4DC0-B8B2-321CA5E94F1F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387B20-3A6E-4E76-8953-CE6306B4A765}"/>
                </a:ext>
              </a:extLst>
            </p:cNvPr>
            <p:cNvSpPr txBox="1"/>
            <p:nvPr/>
          </p:nvSpPr>
          <p:spPr>
            <a:xfrm>
              <a:off x="2161409" y="2695248"/>
              <a:ext cx="91006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4E37A1-553E-45E9-B6EB-48C66486A63C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899495"/>
              <a:chOff x="1985515" y="4307149"/>
              <a:chExt cx="2471032" cy="8994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0336B-4A07-4D91-8DF0-1213CCE73632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Presentation.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8B7ED4-6CC0-4295-83D5-891BAADFF2BC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AAC57F-FB41-4A11-8B43-B137DD95E391}"/>
              </a:ext>
            </a:extLst>
          </p:cNvPr>
          <p:cNvGrpSpPr/>
          <p:nvPr/>
        </p:nvGrpSpPr>
        <p:grpSpPr>
          <a:xfrm>
            <a:off x="4728792" y="2006572"/>
            <a:ext cx="2735870" cy="1508343"/>
            <a:chOff x="1248508" y="1556238"/>
            <a:chExt cx="2735870" cy="150834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E11CFBC-312F-4058-9DE4-5F08CC139E70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E6A9AC-3595-4126-BE30-F9C583B3C97F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B65F5-F406-4A56-9F70-5B357782BD2D}"/>
                </a:ext>
              </a:extLst>
            </p:cNvPr>
            <p:cNvSpPr txBox="1"/>
            <p:nvPr/>
          </p:nvSpPr>
          <p:spPr>
            <a:xfrm>
              <a:off x="2161409" y="2695248"/>
              <a:ext cx="91006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10C685-445A-4DC2-AFF7-155EC90921DE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899495"/>
              <a:chOff x="1985515" y="4307149"/>
              <a:chExt cx="2471032" cy="89949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DC359D-BF8E-4163-A100-EE1B8EE902AF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Presentation.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3B628F-D401-406E-810A-0FCC96CCA125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557BC1-AAEC-46BE-AECE-4401FDF79B00}"/>
              </a:ext>
            </a:extLst>
          </p:cNvPr>
          <p:cNvGrpSpPr/>
          <p:nvPr/>
        </p:nvGrpSpPr>
        <p:grpSpPr>
          <a:xfrm>
            <a:off x="8431809" y="2006572"/>
            <a:ext cx="2735870" cy="1508343"/>
            <a:chOff x="1248508" y="1556238"/>
            <a:chExt cx="2735870" cy="150834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A562ED-4B93-4DAC-9D70-2F1A38E51025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7E65F51-B553-4C05-B3FC-A324263147CD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23F85F-3A72-4A8D-8FE1-65A19988E67C}"/>
                </a:ext>
              </a:extLst>
            </p:cNvPr>
            <p:cNvSpPr txBox="1"/>
            <p:nvPr/>
          </p:nvSpPr>
          <p:spPr>
            <a:xfrm>
              <a:off x="2161409" y="2695248"/>
              <a:ext cx="91006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656DDDD-9C70-4BF8-B3C7-3C18596D0EEB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899495"/>
              <a:chOff x="1985515" y="4307149"/>
              <a:chExt cx="2471032" cy="89949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DB656E-0BF9-410F-9B14-74D3E1DF4B54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Presentation.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8C7344-A071-42BC-971F-F3D06C188FD9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CAB0C5-6775-47D9-BB2B-66A53A1E696B}"/>
              </a:ext>
            </a:extLst>
          </p:cNvPr>
          <p:cNvGrpSpPr/>
          <p:nvPr/>
        </p:nvGrpSpPr>
        <p:grpSpPr>
          <a:xfrm>
            <a:off x="8431809" y="4618301"/>
            <a:ext cx="2735870" cy="1508343"/>
            <a:chOff x="1248508" y="1556238"/>
            <a:chExt cx="2735870" cy="150834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CD8D28-CB8E-463D-901B-5B4469683692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E6B8F51-4C3B-42E2-9BFA-C78893DE0385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31E2E2-8ABA-4A5E-A7FF-5807B2276EA6}"/>
                </a:ext>
              </a:extLst>
            </p:cNvPr>
            <p:cNvSpPr txBox="1"/>
            <p:nvPr/>
          </p:nvSpPr>
          <p:spPr>
            <a:xfrm>
              <a:off x="2161409" y="2695248"/>
              <a:ext cx="91006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69B6A06-A62F-4C5D-8F92-07023FECFBFB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899495"/>
              <a:chOff x="1985515" y="4307149"/>
              <a:chExt cx="2471032" cy="89949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F30223-3C7C-45EA-B81E-6810663270BC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Presentation.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0622F7-0697-469F-BBCD-BE8979B3895C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08F1EE-B394-4E5B-BCBB-A8B69E80221D}"/>
              </a:ext>
            </a:extLst>
          </p:cNvPr>
          <p:cNvGrpSpPr/>
          <p:nvPr/>
        </p:nvGrpSpPr>
        <p:grpSpPr>
          <a:xfrm>
            <a:off x="4728792" y="4618301"/>
            <a:ext cx="2735870" cy="1508343"/>
            <a:chOff x="1248508" y="1556238"/>
            <a:chExt cx="2735870" cy="150834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1DB865C-8F67-46ED-A5DF-FD880FF334AE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EC49E36-3381-4B73-93EC-F7D3B93D683E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1FD9C-9824-4BF2-BB42-63ACA57163BB}"/>
                </a:ext>
              </a:extLst>
            </p:cNvPr>
            <p:cNvSpPr txBox="1"/>
            <p:nvPr/>
          </p:nvSpPr>
          <p:spPr>
            <a:xfrm>
              <a:off x="2161409" y="2695248"/>
              <a:ext cx="91006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08C076-5079-44AA-BA17-EA74473A7E6C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899495"/>
              <a:chOff x="1985515" y="4307149"/>
              <a:chExt cx="2471032" cy="89949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4053E43-D4D8-495A-9901-E799C8B719C4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Presentation. 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4D7806-219A-4672-8943-EF04B4093338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DEFF64-8849-4A14-9186-CC7797C3E5EA}"/>
              </a:ext>
            </a:extLst>
          </p:cNvPr>
          <p:cNvGrpSpPr/>
          <p:nvPr/>
        </p:nvGrpSpPr>
        <p:grpSpPr>
          <a:xfrm>
            <a:off x="1025774" y="4618301"/>
            <a:ext cx="2735870" cy="1508343"/>
            <a:chOff x="1248508" y="1556238"/>
            <a:chExt cx="2735870" cy="1508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CAB4C9C-592F-40C6-A721-90D6FA7FB2C7}"/>
                </a:ext>
              </a:extLst>
            </p:cNvPr>
            <p:cNvSpPr/>
            <p:nvPr/>
          </p:nvSpPr>
          <p:spPr>
            <a:xfrm>
              <a:off x="1248508" y="1556238"/>
              <a:ext cx="2735870" cy="132763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0EDD643-70F4-4103-A90A-23D99045DD62}"/>
                </a:ext>
              </a:extLst>
            </p:cNvPr>
            <p:cNvSpPr/>
            <p:nvPr/>
          </p:nvSpPr>
          <p:spPr>
            <a:xfrm>
              <a:off x="1909395" y="2633693"/>
              <a:ext cx="1414097" cy="4308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AC596F-96EF-486F-AC6B-0265724F8063}"/>
                </a:ext>
              </a:extLst>
            </p:cNvPr>
            <p:cNvSpPr txBox="1"/>
            <p:nvPr/>
          </p:nvSpPr>
          <p:spPr>
            <a:xfrm>
              <a:off x="2161409" y="2695248"/>
              <a:ext cx="91006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E38A26-F28D-4E75-AA50-60E8BAB64DF8}"/>
                </a:ext>
              </a:extLst>
            </p:cNvPr>
            <p:cNvGrpSpPr/>
            <p:nvPr/>
          </p:nvGrpSpPr>
          <p:grpSpPr>
            <a:xfrm>
              <a:off x="1377680" y="1662805"/>
              <a:ext cx="2477526" cy="899495"/>
              <a:chOff x="1985515" y="4307149"/>
              <a:chExt cx="2471032" cy="89949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7B257-18B4-4B86-A35F-66CD25FA4885}"/>
                  </a:ext>
                </a:extLst>
              </p:cNvPr>
              <p:cNvSpPr txBox="1"/>
              <p:nvPr/>
            </p:nvSpPr>
            <p:spPr>
              <a:xfrm>
                <a:off x="2004350" y="4560313"/>
                <a:ext cx="2435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Presentation.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F30074-2160-4FDE-9DFB-78BE23D9B4C4}"/>
                  </a:ext>
                </a:extLst>
              </p:cNvPr>
              <p:cNvSpPr txBox="1"/>
              <p:nvPr/>
            </p:nvSpPr>
            <p:spPr>
              <a:xfrm>
                <a:off x="1985515" y="4307149"/>
                <a:ext cx="2471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626E2052-B8DB-4BB5-9038-BA421865E03D}"/>
              </a:ext>
            </a:extLst>
          </p:cNvPr>
          <p:cNvSpPr/>
          <p:nvPr/>
        </p:nvSpPr>
        <p:spPr>
          <a:xfrm rot="13500000">
            <a:off x="4057428" y="2498973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2">
            <a:extLst>
              <a:ext uri="{FF2B5EF4-FFF2-40B4-BE49-F238E27FC236}">
                <a16:creationId xmlns:a16="http://schemas.microsoft.com/office/drawing/2014/main" id="{9A89D673-DB47-4CF3-AA61-23345CB6F751}"/>
              </a:ext>
            </a:extLst>
          </p:cNvPr>
          <p:cNvSpPr/>
          <p:nvPr/>
        </p:nvSpPr>
        <p:spPr>
          <a:xfrm rot="13500000">
            <a:off x="7760130" y="2502604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id="{9BBAEFFB-91AC-4CD4-9E63-875CDD78623D}"/>
              </a:ext>
            </a:extLst>
          </p:cNvPr>
          <p:cNvSpPr/>
          <p:nvPr/>
        </p:nvSpPr>
        <p:spPr>
          <a:xfrm rot="8100000">
            <a:off x="2205919" y="3929157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ed Rectangle 2">
            <a:extLst>
              <a:ext uri="{FF2B5EF4-FFF2-40B4-BE49-F238E27FC236}">
                <a16:creationId xmlns:a16="http://schemas.microsoft.com/office/drawing/2014/main" id="{32A7BF4A-4522-4E19-9EDD-36F7E8F95D87}"/>
              </a:ext>
            </a:extLst>
          </p:cNvPr>
          <p:cNvSpPr/>
          <p:nvPr/>
        </p:nvSpPr>
        <p:spPr>
          <a:xfrm rot="2700000">
            <a:off x="4057428" y="5225683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ounded Rectangle 2">
            <a:extLst>
              <a:ext uri="{FF2B5EF4-FFF2-40B4-BE49-F238E27FC236}">
                <a16:creationId xmlns:a16="http://schemas.microsoft.com/office/drawing/2014/main" id="{B4F96FAC-E9EA-4E36-8619-3A53B51B6B87}"/>
              </a:ext>
            </a:extLst>
          </p:cNvPr>
          <p:cNvSpPr/>
          <p:nvPr/>
        </p:nvSpPr>
        <p:spPr>
          <a:xfrm rot="2700000">
            <a:off x="7760130" y="5229314"/>
            <a:ext cx="375580" cy="373726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555F5-6130-4533-A2CC-F2800E64EE32}"/>
              </a:ext>
            </a:extLst>
          </p:cNvPr>
          <p:cNvSpPr/>
          <p:nvPr/>
        </p:nvSpPr>
        <p:spPr>
          <a:xfrm>
            <a:off x="6536987" y="4649822"/>
            <a:ext cx="5136204" cy="1663430"/>
          </a:xfrm>
          <a:prstGeom prst="roundRect">
            <a:avLst>
              <a:gd name="adj" fmla="val 16667"/>
            </a:avLst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28EDA-7198-4E84-88A9-23B082DAE400}"/>
              </a:ext>
            </a:extLst>
          </p:cNvPr>
          <p:cNvSpPr txBox="1"/>
          <p:nvPr/>
        </p:nvSpPr>
        <p:spPr>
          <a:xfrm>
            <a:off x="6271138" y="2516080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 Designed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직사각형 31">
            <a:extLst>
              <a:ext uri="{FF2B5EF4-FFF2-40B4-BE49-F238E27FC236}">
                <a16:creationId xmlns:a16="http://schemas.microsoft.com/office/drawing/2014/main" id="{D11BF28D-36F2-493B-BAF8-AC792C218B68}"/>
              </a:ext>
            </a:extLst>
          </p:cNvPr>
          <p:cNvSpPr/>
          <p:nvPr/>
        </p:nvSpPr>
        <p:spPr>
          <a:xfrm flipH="1">
            <a:off x="6759328" y="5109210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" name="직사각형 32">
            <a:extLst>
              <a:ext uri="{FF2B5EF4-FFF2-40B4-BE49-F238E27FC236}">
                <a16:creationId xmlns:a16="http://schemas.microsoft.com/office/drawing/2014/main" id="{36168D36-B5D3-4159-B4F6-BB6D22BFA30A}"/>
              </a:ext>
            </a:extLst>
          </p:cNvPr>
          <p:cNvSpPr/>
          <p:nvPr/>
        </p:nvSpPr>
        <p:spPr>
          <a:xfrm flipH="1">
            <a:off x="6759328" y="5485280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" name="직사각형 33">
            <a:extLst>
              <a:ext uri="{FF2B5EF4-FFF2-40B4-BE49-F238E27FC236}">
                <a16:creationId xmlns:a16="http://schemas.microsoft.com/office/drawing/2014/main" id="{20AAE666-9129-4C9F-A1E0-A2A0A2F8D83C}"/>
              </a:ext>
            </a:extLst>
          </p:cNvPr>
          <p:cNvSpPr/>
          <p:nvPr/>
        </p:nvSpPr>
        <p:spPr>
          <a:xfrm flipH="1">
            <a:off x="6759328" y="5861352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676A7-F900-431A-93CE-6733E69A005D}"/>
              </a:ext>
            </a:extLst>
          </p:cNvPr>
          <p:cNvSpPr txBox="1"/>
          <p:nvPr/>
        </p:nvSpPr>
        <p:spPr>
          <a:xfrm>
            <a:off x="8669362" y="650093"/>
            <a:ext cx="29207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6D942-A819-48F0-9A10-146A5D6DF87A}"/>
              </a:ext>
            </a:extLst>
          </p:cNvPr>
          <p:cNvSpPr/>
          <p:nvPr/>
        </p:nvSpPr>
        <p:spPr>
          <a:xfrm>
            <a:off x="9105089" y="4393809"/>
            <a:ext cx="2318426" cy="437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A690D-A93C-40A8-B555-5204933FE3FF}"/>
              </a:ext>
            </a:extLst>
          </p:cNvPr>
          <p:cNvSpPr txBox="1"/>
          <p:nvPr/>
        </p:nvSpPr>
        <p:spPr>
          <a:xfrm>
            <a:off x="9360740" y="4443065"/>
            <a:ext cx="1807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BDA4-FDD6-4A01-BCC9-34852AC7F69F}"/>
              </a:ext>
            </a:extLst>
          </p:cNvPr>
          <p:cNvSpPr/>
          <p:nvPr/>
        </p:nvSpPr>
        <p:spPr>
          <a:xfrm>
            <a:off x="4755592" y="1956810"/>
            <a:ext cx="2365055" cy="4474713"/>
          </a:xfrm>
          <a:custGeom>
            <a:avLst/>
            <a:gdLst>
              <a:gd name="connsiteX0" fmla="*/ 3625096 w 3621881"/>
              <a:gd name="connsiteY0" fmla="*/ 4870252 h 6852642"/>
              <a:gd name="connsiteX1" fmla="*/ 3625096 w 3621881"/>
              <a:gd name="connsiteY1" fmla="*/ 5229225 h 6852642"/>
              <a:gd name="connsiteX2" fmla="*/ 3583841 w 3621881"/>
              <a:gd name="connsiteY2" fmla="*/ 5411391 h 6852642"/>
              <a:gd name="connsiteX3" fmla="*/ 3398461 w 3621881"/>
              <a:gd name="connsiteY3" fmla="*/ 5969675 h 6852642"/>
              <a:gd name="connsiteX4" fmla="*/ 3367921 w 3621881"/>
              <a:gd name="connsiteY4" fmla="*/ 6166307 h 6852642"/>
              <a:gd name="connsiteX5" fmla="*/ 3425250 w 3621881"/>
              <a:gd name="connsiteY5" fmla="*/ 6317932 h 6852642"/>
              <a:gd name="connsiteX6" fmla="*/ 3500259 w 3621881"/>
              <a:gd name="connsiteY6" fmla="*/ 6444377 h 6852642"/>
              <a:gd name="connsiteX7" fmla="*/ 3534549 w 3621881"/>
              <a:gd name="connsiteY7" fmla="*/ 6647974 h 6852642"/>
              <a:gd name="connsiteX8" fmla="*/ 3407033 w 3621881"/>
              <a:gd name="connsiteY8" fmla="*/ 6839248 h 6852642"/>
              <a:gd name="connsiteX9" fmla="*/ 3380780 w 3621881"/>
              <a:gd name="connsiteY9" fmla="*/ 6842998 h 6852642"/>
              <a:gd name="connsiteX10" fmla="*/ 3366314 w 3621881"/>
              <a:gd name="connsiteY10" fmla="*/ 6817817 h 6852642"/>
              <a:gd name="connsiteX11" fmla="*/ 3368993 w 3621881"/>
              <a:gd name="connsiteY11" fmla="*/ 6772811 h 6852642"/>
              <a:gd name="connsiteX12" fmla="*/ 3344882 w 3621881"/>
              <a:gd name="connsiteY12" fmla="*/ 6740128 h 6852642"/>
              <a:gd name="connsiteX13" fmla="*/ 3305770 w 3621881"/>
              <a:gd name="connsiteY13" fmla="*/ 6758345 h 6852642"/>
              <a:gd name="connsiteX14" fmla="*/ 3295590 w 3621881"/>
              <a:gd name="connsiteY14" fmla="*/ 6785670 h 6852642"/>
              <a:gd name="connsiteX15" fmla="*/ 3262372 w 3621881"/>
              <a:gd name="connsiteY15" fmla="*/ 6857465 h 6852642"/>
              <a:gd name="connsiteX16" fmla="*/ 3235583 w 3621881"/>
              <a:gd name="connsiteY16" fmla="*/ 6857465 h 6852642"/>
              <a:gd name="connsiteX17" fmla="*/ 3224332 w 3621881"/>
              <a:gd name="connsiteY17" fmla="*/ 6821031 h 6852642"/>
              <a:gd name="connsiteX18" fmla="*/ 3216295 w 3621881"/>
              <a:gd name="connsiteY18" fmla="*/ 6763167 h 6852642"/>
              <a:gd name="connsiteX19" fmla="*/ 3184684 w 3621881"/>
              <a:gd name="connsiteY19" fmla="*/ 6741200 h 6852642"/>
              <a:gd name="connsiteX20" fmla="*/ 3156287 w 3621881"/>
              <a:gd name="connsiteY20" fmla="*/ 6762631 h 6852642"/>
              <a:gd name="connsiteX21" fmla="*/ 3146643 w 3621881"/>
              <a:gd name="connsiteY21" fmla="*/ 6792635 h 6852642"/>
              <a:gd name="connsiteX22" fmla="*/ 3126284 w 3621881"/>
              <a:gd name="connsiteY22" fmla="*/ 6823710 h 6852642"/>
              <a:gd name="connsiteX23" fmla="*/ 3093065 w 3621881"/>
              <a:gd name="connsiteY23" fmla="*/ 6796921 h 6852642"/>
              <a:gd name="connsiteX24" fmla="*/ 3067348 w 3621881"/>
              <a:gd name="connsiteY24" fmla="*/ 6747094 h 6852642"/>
              <a:gd name="connsiteX25" fmla="*/ 3039487 w 3621881"/>
              <a:gd name="connsiteY25" fmla="*/ 6688694 h 6852642"/>
              <a:gd name="connsiteX26" fmla="*/ 3032522 w 3621881"/>
              <a:gd name="connsiteY26" fmla="*/ 6690300 h 6852642"/>
              <a:gd name="connsiteX27" fmla="*/ 3031986 w 3621881"/>
              <a:gd name="connsiteY27" fmla="*/ 6761024 h 6852642"/>
              <a:gd name="connsiteX28" fmla="*/ 3017520 w 3621881"/>
              <a:gd name="connsiteY28" fmla="*/ 6788349 h 6852642"/>
              <a:gd name="connsiteX29" fmla="*/ 2984837 w 3621881"/>
              <a:gd name="connsiteY29" fmla="*/ 6779776 h 6852642"/>
              <a:gd name="connsiteX30" fmla="*/ 2973050 w 3621881"/>
              <a:gd name="connsiteY30" fmla="*/ 6762095 h 6852642"/>
              <a:gd name="connsiteX31" fmla="*/ 2836962 w 3621881"/>
              <a:gd name="connsiteY31" fmla="*/ 6561713 h 6852642"/>
              <a:gd name="connsiteX32" fmla="*/ 2805886 w 3621881"/>
              <a:gd name="connsiteY32" fmla="*/ 6534388 h 6852642"/>
              <a:gd name="connsiteX33" fmla="*/ 2765167 w 3621881"/>
              <a:gd name="connsiteY33" fmla="*/ 6545640 h 6852642"/>
              <a:gd name="connsiteX34" fmla="*/ 2765167 w 3621881"/>
              <a:gd name="connsiteY34" fmla="*/ 6440091 h 6852642"/>
              <a:gd name="connsiteX35" fmla="*/ 2757130 w 3621881"/>
              <a:gd name="connsiteY35" fmla="*/ 6437412 h 6852642"/>
              <a:gd name="connsiteX36" fmla="*/ 2731949 w 3621881"/>
              <a:gd name="connsiteY36" fmla="*/ 6469559 h 6852642"/>
              <a:gd name="connsiteX37" fmla="*/ 2701945 w 3621881"/>
              <a:gd name="connsiteY37" fmla="*/ 6492061 h 6852642"/>
              <a:gd name="connsiteX38" fmla="*/ 2689086 w 3621881"/>
              <a:gd name="connsiteY38" fmla="*/ 6456700 h 6852642"/>
              <a:gd name="connsiteX39" fmla="*/ 2689086 w 3621881"/>
              <a:gd name="connsiteY39" fmla="*/ 6448663 h 6852642"/>
              <a:gd name="connsiteX40" fmla="*/ 2688015 w 3621881"/>
              <a:gd name="connsiteY40" fmla="*/ 6269177 h 6852642"/>
              <a:gd name="connsiteX41" fmla="*/ 2672477 w 3621881"/>
              <a:gd name="connsiteY41" fmla="*/ 6104156 h 6852642"/>
              <a:gd name="connsiteX42" fmla="*/ 2612469 w 3621881"/>
              <a:gd name="connsiteY42" fmla="*/ 6070937 h 6852642"/>
              <a:gd name="connsiteX43" fmla="*/ 2569607 w 3621881"/>
              <a:gd name="connsiteY43" fmla="*/ 6092369 h 6852642"/>
              <a:gd name="connsiteX44" fmla="*/ 2528352 w 3621881"/>
              <a:gd name="connsiteY44" fmla="*/ 6086475 h 6852642"/>
              <a:gd name="connsiteX45" fmla="*/ 2605504 w 3621881"/>
              <a:gd name="connsiteY45" fmla="*/ 5946101 h 6852642"/>
              <a:gd name="connsiteX46" fmla="*/ 2408873 w 3621881"/>
              <a:gd name="connsiteY46" fmla="*/ 6049506 h 6852642"/>
              <a:gd name="connsiteX47" fmla="*/ 2497276 w 3621881"/>
              <a:gd name="connsiteY47" fmla="*/ 5909667 h 6852642"/>
              <a:gd name="connsiteX48" fmla="*/ 2352616 w 3621881"/>
              <a:gd name="connsiteY48" fmla="*/ 5961638 h 6852642"/>
              <a:gd name="connsiteX49" fmla="*/ 2412623 w 3621881"/>
              <a:gd name="connsiteY49" fmla="*/ 5883414 h 6852642"/>
              <a:gd name="connsiteX50" fmla="*/ 2452807 w 3621881"/>
              <a:gd name="connsiteY50" fmla="*/ 5798761 h 6852642"/>
              <a:gd name="connsiteX51" fmla="*/ 2363331 w 3621881"/>
              <a:gd name="connsiteY51" fmla="*/ 5864126 h 6852642"/>
              <a:gd name="connsiteX52" fmla="*/ 2263676 w 3621881"/>
              <a:gd name="connsiteY52" fmla="*/ 5898952 h 6852642"/>
              <a:gd name="connsiteX53" fmla="*/ 2271177 w 3621881"/>
              <a:gd name="connsiteY53" fmla="*/ 5884486 h 6852642"/>
              <a:gd name="connsiteX54" fmla="*/ 2340293 w 3621881"/>
              <a:gd name="connsiteY54" fmla="*/ 5789117 h 6852642"/>
              <a:gd name="connsiteX55" fmla="*/ 2370296 w 3621881"/>
              <a:gd name="connsiteY55" fmla="*/ 5721073 h 6852642"/>
              <a:gd name="connsiteX56" fmla="*/ 2359045 w 3621881"/>
              <a:gd name="connsiteY56" fmla="*/ 5697498 h 6852642"/>
              <a:gd name="connsiteX57" fmla="*/ 2336006 w 3621881"/>
              <a:gd name="connsiteY57" fmla="*/ 5707142 h 6852642"/>
              <a:gd name="connsiteX58" fmla="*/ 2313504 w 3621881"/>
              <a:gd name="connsiteY58" fmla="*/ 5739825 h 6852642"/>
              <a:gd name="connsiteX59" fmla="*/ 2273320 w 3621881"/>
              <a:gd name="connsiteY59" fmla="*/ 5774115 h 6852642"/>
              <a:gd name="connsiteX60" fmla="*/ 2229386 w 3621881"/>
              <a:gd name="connsiteY60" fmla="*/ 5619274 h 6852642"/>
              <a:gd name="connsiteX61" fmla="*/ 2215991 w 3621881"/>
              <a:gd name="connsiteY61" fmla="*/ 5689997 h 6852642"/>
              <a:gd name="connsiteX62" fmla="*/ 2229386 w 3621881"/>
              <a:gd name="connsiteY62" fmla="*/ 5795546 h 6852642"/>
              <a:gd name="connsiteX63" fmla="*/ 2213848 w 3621881"/>
              <a:gd name="connsiteY63" fmla="*/ 5827693 h 6852642"/>
              <a:gd name="connsiteX64" fmla="*/ 2182773 w 3621881"/>
              <a:gd name="connsiteY64" fmla="*/ 5810012 h 6852642"/>
              <a:gd name="connsiteX65" fmla="*/ 2166164 w 3621881"/>
              <a:gd name="connsiteY65" fmla="*/ 5768221 h 6852642"/>
              <a:gd name="connsiteX66" fmla="*/ 2152233 w 3621881"/>
              <a:gd name="connsiteY66" fmla="*/ 5740361 h 6852642"/>
              <a:gd name="connsiteX67" fmla="*/ 2147947 w 3621881"/>
              <a:gd name="connsiteY67" fmla="*/ 5758041 h 6852642"/>
              <a:gd name="connsiteX68" fmla="*/ 2171522 w 3621881"/>
              <a:gd name="connsiteY68" fmla="*/ 5873234 h 6852642"/>
              <a:gd name="connsiteX69" fmla="*/ 2157055 w 3621881"/>
              <a:gd name="connsiteY69" fmla="*/ 5911275 h 6852642"/>
              <a:gd name="connsiteX70" fmla="*/ 2123301 w 3621881"/>
              <a:gd name="connsiteY70" fmla="*/ 5895737 h 6852642"/>
              <a:gd name="connsiteX71" fmla="*/ 2106692 w 3621881"/>
              <a:gd name="connsiteY71" fmla="*/ 5871627 h 6852642"/>
              <a:gd name="connsiteX72" fmla="*/ 2081510 w 3621881"/>
              <a:gd name="connsiteY72" fmla="*/ 5855554 h 6852642"/>
              <a:gd name="connsiteX73" fmla="*/ 2074545 w 3621881"/>
              <a:gd name="connsiteY73" fmla="*/ 5860911 h 6852642"/>
              <a:gd name="connsiteX74" fmla="*/ 2083118 w 3621881"/>
              <a:gd name="connsiteY74" fmla="*/ 6015752 h 6852642"/>
              <a:gd name="connsiteX75" fmla="*/ 2121158 w 3621881"/>
              <a:gd name="connsiteY75" fmla="*/ 6275070 h 6852642"/>
              <a:gd name="connsiteX76" fmla="*/ 2102941 w 3621881"/>
              <a:gd name="connsiteY76" fmla="*/ 6334542 h 6852642"/>
              <a:gd name="connsiteX77" fmla="*/ 2081510 w 3621881"/>
              <a:gd name="connsiteY77" fmla="*/ 6381691 h 6852642"/>
              <a:gd name="connsiteX78" fmla="*/ 2086868 w 3621881"/>
              <a:gd name="connsiteY78" fmla="*/ 6407944 h 6852642"/>
              <a:gd name="connsiteX79" fmla="*/ 2076152 w 3621881"/>
              <a:gd name="connsiteY79" fmla="*/ 6431519 h 6852642"/>
              <a:gd name="connsiteX80" fmla="*/ 2047756 w 3621881"/>
              <a:gd name="connsiteY80" fmla="*/ 6426696 h 6852642"/>
              <a:gd name="connsiteX81" fmla="*/ 2031683 w 3621881"/>
              <a:gd name="connsiteY81" fmla="*/ 6399372 h 6852642"/>
              <a:gd name="connsiteX82" fmla="*/ 2008644 w 3621881"/>
              <a:gd name="connsiteY82" fmla="*/ 6351151 h 6852642"/>
              <a:gd name="connsiteX83" fmla="*/ 2012394 w 3621881"/>
              <a:gd name="connsiteY83" fmla="*/ 6432590 h 6852642"/>
              <a:gd name="connsiteX84" fmla="*/ 1947029 w 3621881"/>
              <a:gd name="connsiteY84" fmla="*/ 6539746 h 6852642"/>
              <a:gd name="connsiteX85" fmla="*/ 1673245 w 3621881"/>
              <a:gd name="connsiteY85" fmla="*/ 6599218 h 6852642"/>
              <a:gd name="connsiteX86" fmla="*/ 1558052 w 3621881"/>
              <a:gd name="connsiteY86" fmla="*/ 6707981 h 6852642"/>
              <a:gd name="connsiteX87" fmla="*/ 1533406 w 3621881"/>
              <a:gd name="connsiteY87" fmla="*/ 6741200 h 6852642"/>
              <a:gd name="connsiteX88" fmla="*/ 1495901 w 3621881"/>
              <a:gd name="connsiteY88" fmla="*/ 6719768 h 6852642"/>
              <a:gd name="connsiteX89" fmla="*/ 1471255 w 3621881"/>
              <a:gd name="connsiteY89" fmla="*/ 6678514 h 6852642"/>
              <a:gd name="connsiteX90" fmla="*/ 1383923 w 3621881"/>
              <a:gd name="connsiteY90" fmla="*/ 6681192 h 6852642"/>
              <a:gd name="connsiteX91" fmla="*/ 1356062 w 3621881"/>
              <a:gd name="connsiteY91" fmla="*/ 6720305 h 6852642"/>
              <a:gd name="connsiteX92" fmla="*/ 1308914 w 3621881"/>
              <a:gd name="connsiteY92" fmla="*/ 6713875 h 6852642"/>
              <a:gd name="connsiteX93" fmla="*/ 1284803 w 3621881"/>
              <a:gd name="connsiteY93" fmla="*/ 6654403 h 6852642"/>
              <a:gd name="connsiteX94" fmla="*/ 1194792 w 3621881"/>
              <a:gd name="connsiteY94" fmla="*/ 6650117 h 6852642"/>
              <a:gd name="connsiteX95" fmla="*/ 1178183 w 3621881"/>
              <a:gd name="connsiteY95" fmla="*/ 6691908 h 6852642"/>
              <a:gd name="connsiteX96" fmla="*/ 1151930 w 3621881"/>
              <a:gd name="connsiteY96" fmla="*/ 6718161 h 6852642"/>
              <a:gd name="connsiteX97" fmla="*/ 1121926 w 3621881"/>
              <a:gd name="connsiteY97" fmla="*/ 6690837 h 6852642"/>
              <a:gd name="connsiteX98" fmla="*/ 1108531 w 3621881"/>
              <a:gd name="connsiteY98" fmla="*/ 6626007 h 6852642"/>
              <a:gd name="connsiteX99" fmla="*/ 1083885 w 3621881"/>
              <a:gd name="connsiteY99" fmla="*/ 6590645 h 6852642"/>
              <a:gd name="connsiteX100" fmla="*/ 1043702 w 3621881"/>
              <a:gd name="connsiteY100" fmla="*/ 6606719 h 6852642"/>
              <a:gd name="connsiteX101" fmla="*/ 1016377 w 3621881"/>
              <a:gd name="connsiteY101" fmla="*/ 6639401 h 6852642"/>
              <a:gd name="connsiteX102" fmla="*/ 991731 w 3621881"/>
              <a:gd name="connsiteY102" fmla="*/ 6650117 h 6852642"/>
              <a:gd name="connsiteX103" fmla="*/ 974050 w 3621881"/>
              <a:gd name="connsiteY103" fmla="*/ 6630293 h 6852642"/>
              <a:gd name="connsiteX104" fmla="*/ 968157 w 3621881"/>
              <a:gd name="connsiteY104" fmla="*/ 6510814 h 6852642"/>
              <a:gd name="connsiteX105" fmla="*/ 1084421 w 3621881"/>
              <a:gd name="connsiteY105" fmla="*/ 6332399 h 6852642"/>
              <a:gd name="connsiteX106" fmla="*/ 1274624 w 3621881"/>
              <a:gd name="connsiteY106" fmla="*/ 6207562 h 6852642"/>
              <a:gd name="connsiteX107" fmla="*/ 1336238 w 3621881"/>
              <a:gd name="connsiteY107" fmla="*/ 6059151 h 6852642"/>
              <a:gd name="connsiteX108" fmla="*/ 1314271 w 3621881"/>
              <a:gd name="connsiteY108" fmla="*/ 5960031 h 6852642"/>
              <a:gd name="connsiteX109" fmla="*/ 1112282 w 3621881"/>
              <a:gd name="connsiteY109" fmla="*/ 5308521 h 6852642"/>
              <a:gd name="connsiteX110" fmla="*/ 1072634 w 3621881"/>
              <a:gd name="connsiteY110" fmla="*/ 4981694 h 6852642"/>
              <a:gd name="connsiteX111" fmla="*/ 1114425 w 3621881"/>
              <a:gd name="connsiteY111" fmla="*/ 4666119 h 6852642"/>
              <a:gd name="connsiteX112" fmla="*/ 1255335 w 3621881"/>
              <a:gd name="connsiteY112" fmla="*/ 3944422 h 6852642"/>
              <a:gd name="connsiteX113" fmla="*/ 1216223 w 3621881"/>
              <a:gd name="connsiteY113" fmla="*/ 3890308 h 6852642"/>
              <a:gd name="connsiteX114" fmla="*/ 1180862 w 3621881"/>
              <a:gd name="connsiteY114" fmla="*/ 3875842 h 6852642"/>
              <a:gd name="connsiteX115" fmla="*/ 1201757 w 3621881"/>
              <a:gd name="connsiteY115" fmla="*/ 3841552 h 6852642"/>
              <a:gd name="connsiteX116" fmla="*/ 1245156 w 3621881"/>
              <a:gd name="connsiteY116" fmla="*/ 3806726 h 6852642"/>
              <a:gd name="connsiteX117" fmla="*/ 1239798 w 3621881"/>
              <a:gd name="connsiteY117" fmla="*/ 3797618 h 6852642"/>
              <a:gd name="connsiteX118" fmla="*/ 1215688 w 3621881"/>
              <a:gd name="connsiteY118" fmla="*/ 3801904 h 6852642"/>
              <a:gd name="connsiteX119" fmla="*/ 1194792 w 3621881"/>
              <a:gd name="connsiteY119" fmla="*/ 3800296 h 6852642"/>
              <a:gd name="connsiteX120" fmla="*/ 1192649 w 3621881"/>
              <a:gd name="connsiteY120" fmla="*/ 3773507 h 6852642"/>
              <a:gd name="connsiteX121" fmla="*/ 1208187 w 3621881"/>
              <a:gd name="connsiteY121" fmla="*/ 3752076 h 6852642"/>
              <a:gd name="connsiteX122" fmla="*/ 1269802 w 3621881"/>
              <a:gd name="connsiteY122" fmla="*/ 3680817 h 6852642"/>
              <a:gd name="connsiteX123" fmla="*/ 1213009 w 3621881"/>
              <a:gd name="connsiteY123" fmla="*/ 3692069 h 6852642"/>
              <a:gd name="connsiteX124" fmla="*/ 963870 w 3621881"/>
              <a:gd name="connsiteY124" fmla="*/ 3716179 h 6852642"/>
              <a:gd name="connsiteX125" fmla="*/ 924758 w 3621881"/>
              <a:gd name="connsiteY125" fmla="*/ 3639026 h 6852642"/>
              <a:gd name="connsiteX126" fmla="*/ 925294 w 3621881"/>
              <a:gd name="connsiteY126" fmla="*/ 3634204 h 6852642"/>
              <a:gd name="connsiteX127" fmla="*/ 868501 w 3621881"/>
              <a:gd name="connsiteY127" fmla="*/ 3648670 h 6852642"/>
              <a:gd name="connsiteX128" fmla="*/ 794564 w 3621881"/>
              <a:gd name="connsiteY128" fmla="*/ 3650278 h 6852642"/>
              <a:gd name="connsiteX129" fmla="*/ 757595 w 3621881"/>
              <a:gd name="connsiteY129" fmla="*/ 3596700 h 6852642"/>
              <a:gd name="connsiteX130" fmla="*/ 767775 w 3621881"/>
              <a:gd name="connsiteY130" fmla="*/ 3425786 h 6852642"/>
              <a:gd name="connsiteX131" fmla="*/ 819745 w 3621881"/>
              <a:gd name="connsiteY131" fmla="*/ 3342739 h 6852642"/>
              <a:gd name="connsiteX132" fmla="*/ 877074 w 3621881"/>
              <a:gd name="connsiteY132" fmla="*/ 3303627 h 6852642"/>
              <a:gd name="connsiteX133" fmla="*/ 937081 w 3621881"/>
              <a:gd name="connsiteY133" fmla="*/ 3263444 h 6852642"/>
              <a:gd name="connsiteX134" fmla="*/ 1276231 w 3621881"/>
              <a:gd name="connsiteY134" fmla="*/ 3021806 h 6852642"/>
              <a:gd name="connsiteX135" fmla="*/ 1268194 w 3621881"/>
              <a:gd name="connsiteY135" fmla="*/ 2971979 h 6852642"/>
              <a:gd name="connsiteX136" fmla="*/ 1239798 w 3621881"/>
              <a:gd name="connsiteY136" fmla="*/ 2965014 h 6852642"/>
              <a:gd name="connsiteX137" fmla="*/ 789206 w 3621881"/>
              <a:gd name="connsiteY137" fmla="*/ 2924294 h 6852642"/>
              <a:gd name="connsiteX138" fmla="*/ 570071 w 3621881"/>
              <a:gd name="connsiteY138" fmla="*/ 2916257 h 6852642"/>
              <a:gd name="connsiteX139" fmla="*/ 507385 w 3621881"/>
              <a:gd name="connsiteY139" fmla="*/ 2963942 h 6852642"/>
              <a:gd name="connsiteX140" fmla="*/ 497741 w 3621881"/>
              <a:gd name="connsiteY140" fmla="*/ 3003054 h 6852642"/>
              <a:gd name="connsiteX141" fmla="*/ 472023 w 3621881"/>
              <a:gd name="connsiteY141" fmla="*/ 3101102 h 6852642"/>
              <a:gd name="connsiteX142" fmla="*/ 369153 w 3621881"/>
              <a:gd name="connsiteY142" fmla="*/ 3196471 h 6852642"/>
              <a:gd name="connsiteX143" fmla="*/ 316647 w 3621881"/>
              <a:gd name="connsiteY143" fmla="*/ 3248442 h 6852642"/>
              <a:gd name="connsiteX144" fmla="*/ 294680 w 3621881"/>
              <a:gd name="connsiteY144" fmla="*/ 3296662 h 6852642"/>
              <a:gd name="connsiteX145" fmla="*/ 252889 w 3621881"/>
              <a:gd name="connsiteY145" fmla="*/ 3291840 h 6852642"/>
              <a:gd name="connsiteX146" fmla="*/ 233065 w 3621881"/>
              <a:gd name="connsiteY146" fmla="*/ 3261836 h 6852642"/>
              <a:gd name="connsiteX147" fmla="*/ 220206 w 3621881"/>
              <a:gd name="connsiteY147" fmla="*/ 3285946 h 6852642"/>
              <a:gd name="connsiteX148" fmla="*/ 206276 w 3621881"/>
              <a:gd name="connsiteY148" fmla="*/ 3340061 h 6852642"/>
              <a:gd name="connsiteX149" fmla="*/ 177344 w 3621881"/>
              <a:gd name="connsiteY149" fmla="*/ 3362027 h 6852642"/>
              <a:gd name="connsiteX150" fmla="*/ 158591 w 3621881"/>
              <a:gd name="connsiteY150" fmla="*/ 3338453 h 6852642"/>
              <a:gd name="connsiteX151" fmla="*/ 150019 w 3621881"/>
              <a:gd name="connsiteY151" fmla="*/ 3298805 h 6852642"/>
              <a:gd name="connsiteX152" fmla="*/ 141446 w 3621881"/>
              <a:gd name="connsiteY152" fmla="*/ 3325058 h 6852642"/>
              <a:gd name="connsiteX153" fmla="*/ 121622 w 3621881"/>
              <a:gd name="connsiteY153" fmla="*/ 3350240 h 6852642"/>
              <a:gd name="connsiteX154" fmla="*/ 92690 w 3621881"/>
              <a:gd name="connsiteY154" fmla="*/ 3330952 h 6852642"/>
              <a:gd name="connsiteX155" fmla="*/ 71259 w 3621881"/>
              <a:gd name="connsiteY155" fmla="*/ 3237726 h 6852642"/>
              <a:gd name="connsiteX156" fmla="*/ 70723 w 3621881"/>
              <a:gd name="connsiteY156" fmla="*/ 3179326 h 6852642"/>
              <a:gd name="connsiteX157" fmla="*/ 0 w 3621881"/>
              <a:gd name="connsiteY157" fmla="*/ 3216831 h 6852642"/>
              <a:gd name="connsiteX158" fmla="*/ 0 w 3621881"/>
              <a:gd name="connsiteY158" fmla="*/ 3040023 h 6852642"/>
              <a:gd name="connsiteX159" fmla="*/ 12323 w 3621881"/>
              <a:gd name="connsiteY159" fmla="*/ 3016984 h 6852642"/>
              <a:gd name="connsiteX160" fmla="*/ 206276 w 3621881"/>
              <a:gd name="connsiteY160" fmla="*/ 2543889 h 6852642"/>
              <a:gd name="connsiteX161" fmla="*/ 408801 w 3621881"/>
              <a:gd name="connsiteY161" fmla="*/ 2315111 h 6852642"/>
              <a:gd name="connsiteX162" fmla="*/ 706160 w 3621881"/>
              <a:gd name="connsiteY162" fmla="*/ 2106156 h 6852642"/>
              <a:gd name="connsiteX163" fmla="*/ 1095673 w 3621881"/>
              <a:gd name="connsiteY163" fmla="*/ 1878449 h 6852642"/>
              <a:gd name="connsiteX164" fmla="*/ 1176576 w 3621881"/>
              <a:gd name="connsiteY164" fmla="*/ 1782544 h 6852642"/>
              <a:gd name="connsiteX165" fmla="*/ 1234440 w 3621881"/>
              <a:gd name="connsiteY165" fmla="*/ 1631454 h 6852642"/>
              <a:gd name="connsiteX166" fmla="*/ 1495365 w 3621881"/>
              <a:gd name="connsiteY166" fmla="*/ 1342668 h 6852642"/>
              <a:gd name="connsiteX167" fmla="*/ 1526441 w 3621881"/>
              <a:gd name="connsiteY167" fmla="*/ 1307306 h 6852642"/>
              <a:gd name="connsiteX168" fmla="*/ 1523762 w 3621881"/>
              <a:gd name="connsiteY168" fmla="*/ 1255336 h 6852642"/>
              <a:gd name="connsiteX169" fmla="*/ 1481971 w 3621881"/>
              <a:gd name="connsiteY169" fmla="*/ 1244620 h 6852642"/>
              <a:gd name="connsiteX170" fmla="*/ 1426786 w 3621881"/>
              <a:gd name="connsiteY170" fmla="*/ 1253192 h 6852642"/>
              <a:gd name="connsiteX171" fmla="*/ 1304627 w 3621881"/>
              <a:gd name="connsiteY171" fmla="*/ 1260158 h 6852642"/>
              <a:gd name="connsiteX172" fmla="*/ 1233904 w 3621881"/>
              <a:gd name="connsiteY172" fmla="*/ 1173897 h 6852642"/>
              <a:gd name="connsiteX173" fmla="*/ 1287482 w 3621881"/>
              <a:gd name="connsiteY173" fmla="*/ 1117104 h 6852642"/>
              <a:gd name="connsiteX174" fmla="*/ 1398925 w 3621881"/>
              <a:gd name="connsiteY174" fmla="*/ 1064597 h 6852642"/>
              <a:gd name="connsiteX175" fmla="*/ 1417677 w 3621881"/>
              <a:gd name="connsiteY175" fmla="*/ 1026021 h 6852642"/>
              <a:gd name="connsiteX176" fmla="*/ 1374815 w 3621881"/>
              <a:gd name="connsiteY176" fmla="*/ 1012091 h 6852642"/>
              <a:gd name="connsiteX177" fmla="*/ 1333024 w 3621881"/>
              <a:gd name="connsiteY177" fmla="*/ 1046381 h 6852642"/>
              <a:gd name="connsiteX178" fmla="*/ 1244620 w 3621881"/>
              <a:gd name="connsiteY178" fmla="*/ 1100495 h 6852642"/>
              <a:gd name="connsiteX179" fmla="*/ 1059240 w 3621881"/>
              <a:gd name="connsiteY179" fmla="*/ 1049595 h 6852642"/>
              <a:gd name="connsiteX180" fmla="*/ 960656 w 3621881"/>
              <a:gd name="connsiteY180" fmla="*/ 947797 h 6852642"/>
              <a:gd name="connsiteX181" fmla="*/ 984230 w 3621881"/>
              <a:gd name="connsiteY181" fmla="*/ 791885 h 6852642"/>
              <a:gd name="connsiteX182" fmla="*/ 1164788 w 3621881"/>
              <a:gd name="connsiteY182" fmla="*/ 687943 h 6852642"/>
              <a:gd name="connsiteX183" fmla="*/ 1272480 w 3621881"/>
              <a:gd name="connsiteY183" fmla="*/ 467737 h 6852642"/>
              <a:gd name="connsiteX184" fmla="*/ 1263372 w 3621881"/>
              <a:gd name="connsiteY184" fmla="*/ 409337 h 6852642"/>
              <a:gd name="connsiteX185" fmla="*/ 1311593 w 3621881"/>
              <a:gd name="connsiteY185" fmla="*/ 294144 h 6852642"/>
              <a:gd name="connsiteX186" fmla="*/ 1404818 w 3621881"/>
              <a:gd name="connsiteY186" fmla="*/ 221813 h 6852642"/>
              <a:gd name="connsiteX187" fmla="*/ 1856482 w 3621881"/>
              <a:gd name="connsiteY187" fmla="*/ 41255 h 6852642"/>
              <a:gd name="connsiteX188" fmla="*/ 2030075 w 3621881"/>
              <a:gd name="connsiteY188" fmla="*/ 31611 h 6852642"/>
              <a:gd name="connsiteX189" fmla="*/ 2124908 w 3621881"/>
              <a:gd name="connsiteY189" fmla="*/ 0 h 6852642"/>
              <a:gd name="connsiteX190" fmla="*/ 2274927 w 3621881"/>
              <a:gd name="connsiteY190" fmla="*/ 0 h 6852642"/>
              <a:gd name="connsiteX191" fmla="*/ 2319933 w 3621881"/>
              <a:gd name="connsiteY191" fmla="*/ 27325 h 6852642"/>
              <a:gd name="connsiteX192" fmla="*/ 2375118 w 3621881"/>
              <a:gd name="connsiteY192" fmla="*/ 125909 h 6852642"/>
              <a:gd name="connsiteX193" fmla="*/ 2442091 w 3621881"/>
              <a:gd name="connsiteY193" fmla="*/ 252889 h 6852642"/>
              <a:gd name="connsiteX194" fmla="*/ 2487632 w 3621881"/>
              <a:gd name="connsiteY194" fmla="*/ 285571 h 6852642"/>
              <a:gd name="connsiteX195" fmla="*/ 2850356 w 3621881"/>
              <a:gd name="connsiteY195" fmla="*/ 900648 h 6852642"/>
              <a:gd name="connsiteX196" fmla="*/ 2898577 w 3621881"/>
              <a:gd name="connsiteY196" fmla="*/ 1065669 h 6852642"/>
              <a:gd name="connsiteX197" fmla="*/ 3023414 w 3621881"/>
              <a:gd name="connsiteY197" fmla="*/ 1274624 h 6852642"/>
              <a:gd name="connsiteX198" fmla="*/ 3251121 w 3621881"/>
              <a:gd name="connsiteY198" fmla="*/ 1719322 h 6852642"/>
              <a:gd name="connsiteX199" fmla="*/ 3313271 w 3621881"/>
              <a:gd name="connsiteY199" fmla="*/ 2216527 h 6852642"/>
              <a:gd name="connsiteX200" fmla="*/ 3369528 w 3621881"/>
              <a:gd name="connsiteY200" fmla="*/ 2893755 h 6852642"/>
              <a:gd name="connsiteX201" fmla="*/ 3494365 w 3621881"/>
              <a:gd name="connsiteY201" fmla="*/ 3435430 h 6852642"/>
              <a:gd name="connsiteX202" fmla="*/ 3494365 w 3621881"/>
              <a:gd name="connsiteY202" fmla="*/ 3827086 h 6852642"/>
              <a:gd name="connsiteX203" fmla="*/ 3487936 w 3621881"/>
              <a:gd name="connsiteY203" fmla="*/ 3967996 h 6852642"/>
              <a:gd name="connsiteX204" fmla="*/ 3515796 w 3621881"/>
              <a:gd name="connsiteY204" fmla="*/ 4158734 h 6852642"/>
              <a:gd name="connsiteX205" fmla="*/ 3599914 w 3621881"/>
              <a:gd name="connsiteY205" fmla="*/ 4687551 h 6852642"/>
              <a:gd name="connsiteX206" fmla="*/ 3625096 w 3621881"/>
              <a:gd name="connsiteY206" fmla="*/ 487025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3621881" h="6852642">
                <a:moveTo>
                  <a:pt x="3625096" y="4870252"/>
                </a:moveTo>
                <a:cubicBezTo>
                  <a:pt x="3625096" y="4989731"/>
                  <a:pt x="3625096" y="5109746"/>
                  <a:pt x="3625096" y="5229225"/>
                </a:cubicBezTo>
                <a:cubicBezTo>
                  <a:pt x="3611166" y="5290304"/>
                  <a:pt x="3598843" y="5350848"/>
                  <a:pt x="3583841" y="5411391"/>
                </a:cubicBezTo>
                <a:cubicBezTo>
                  <a:pt x="3536692" y="5602665"/>
                  <a:pt x="3468648" y="5786438"/>
                  <a:pt x="3398461" y="5969675"/>
                </a:cubicBezTo>
                <a:cubicBezTo>
                  <a:pt x="3374350" y="6032361"/>
                  <a:pt x="3360420" y="6097727"/>
                  <a:pt x="3367921" y="6166307"/>
                </a:cubicBezTo>
                <a:cubicBezTo>
                  <a:pt x="3373814" y="6221492"/>
                  <a:pt x="3397389" y="6270784"/>
                  <a:pt x="3425250" y="6317932"/>
                </a:cubicBezTo>
                <a:cubicBezTo>
                  <a:pt x="3449895" y="6360259"/>
                  <a:pt x="3477220" y="6401515"/>
                  <a:pt x="3500259" y="6444377"/>
                </a:cubicBezTo>
                <a:cubicBezTo>
                  <a:pt x="3534013" y="6508135"/>
                  <a:pt x="3552230" y="6575644"/>
                  <a:pt x="3534549" y="6647974"/>
                </a:cubicBezTo>
                <a:cubicBezTo>
                  <a:pt x="3515261" y="6727269"/>
                  <a:pt x="3460075" y="6782455"/>
                  <a:pt x="3407033" y="6839248"/>
                </a:cubicBezTo>
                <a:cubicBezTo>
                  <a:pt x="3402211" y="6844606"/>
                  <a:pt x="3386673" y="6846749"/>
                  <a:pt x="3380780" y="6842998"/>
                </a:cubicBezTo>
                <a:cubicBezTo>
                  <a:pt x="3373279" y="6838712"/>
                  <a:pt x="3366849" y="6826925"/>
                  <a:pt x="3366314" y="6817817"/>
                </a:cubicBezTo>
                <a:cubicBezTo>
                  <a:pt x="3365242" y="6802815"/>
                  <a:pt x="3372207" y="6786741"/>
                  <a:pt x="3368993" y="6772811"/>
                </a:cubicBezTo>
                <a:cubicBezTo>
                  <a:pt x="3365778" y="6760488"/>
                  <a:pt x="3355598" y="6745486"/>
                  <a:pt x="3344882" y="6740128"/>
                </a:cubicBezTo>
                <a:cubicBezTo>
                  <a:pt x="3328809" y="6732092"/>
                  <a:pt x="3313807" y="6742272"/>
                  <a:pt x="3305770" y="6758345"/>
                </a:cubicBezTo>
                <a:cubicBezTo>
                  <a:pt x="3301484" y="6766917"/>
                  <a:pt x="3299341" y="6777097"/>
                  <a:pt x="3295590" y="6785670"/>
                </a:cubicBezTo>
                <a:cubicBezTo>
                  <a:pt x="3284875" y="6809780"/>
                  <a:pt x="3273088" y="6833354"/>
                  <a:pt x="3262372" y="6857465"/>
                </a:cubicBezTo>
                <a:cubicBezTo>
                  <a:pt x="3253264" y="6857465"/>
                  <a:pt x="3244691" y="6857465"/>
                  <a:pt x="3235583" y="6857465"/>
                </a:cubicBezTo>
                <a:cubicBezTo>
                  <a:pt x="3231832" y="6845141"/>
                  <a:pt x="3226475" y="6833354"/>
                  <a:pt x="3224332" y="6821031"/>
                </a:cubicBezTo>
                <a:cubicBezTo>
                  <a:pt x="3221117" y="6801743"/>
                  <a:pt x="3222724" y="6780848"/>
                  <a:pt x="3216295" y="6763167"/>
                </a:cubicBezTo>
                <a:cubicBezTo>
                  <a:pt x="3212544" y="6752987"/>
                  <a:pt x="3195935" y="6742272"/>
                  <a:pt x="3184684" y="6741200"/>
                </a:cubicBezTo>
                <a:cubicBezTo>
                  <a:pt x="3175575" y="6740664"/>
                  <a:pt x="3163252" y="6752987"/>
                  <a:pt x="3156287" y="6762631"/>
                </a:cubicBezTo>
                <a:cubicBezTo>
                  <a:pt x="3150394" y="6770668"/>
                  <a:pt x="3150930" y="6783527"/>
                  <a:pt x="3146643" y="6792635"/>
                </a:cubicBezTo>
                <a:cubicBezTo>
                  <a:pt x="3141286" y="6803886"/>
                  <a:pt x="3133249" y="6813530"/>
                  <a:pt x="3126284" y="6823710"/>
                </a:cubicBezTo>
                <a:cubicBezTo>
                  <a:pt x="3115032" y="6815138"/>
                  <a:pt x="3101102" y="6808172"/>
                  <a:pt x="3093065" y="6796921"/>
                </a:cubicBezTo>
                <a:cubicBezTo>
                  <a:pt x="3082350" y="6781920"/>
                  <a:pt x="3075920" y="6763703"/>
                  <a:pt x="3067348" y="6747094"/>
                </a:cubicBezTo>
                <a:cubicBezTo>
                  <a:pt x="3057703" y="6727805"/>
                  <a:pt x="3048595" y="6707981"/>
                  <a:pt x="3039487" y="6688694"/>
                </a:cubicBezTo>
                <a:cubicBezTo>
                  <a:pt x="3037344" y="6689229"/>
                  <a:pt x="3034665" y="6689765"/>
                  <a:pt x="3032522" y="6690300"/>
                </a:cubicBezTo>
                <a:cubicBezTo>
                  <a:pt x="3032522" y="6713875"/>
                  <a:pt x="3034129" y="6737449"/>
                  <a:pt x="3031986" y="6761024"/>
                </a:cubicBezTo>
                <a:cubicBezTo>
                  <a:pt x="3030914" y="6770668"/>
                  <a:pt x="3024485" y="6786205"/>
                  <a:pt x="3017520" y="6788349"/>
                </a:cubicBezTo>
                <a:cubicBezTo>
                  <a:pt x="3007876" y="6791028"/>
                  <a:pt x="2995017" y="6785134"/>
                  <a:pt x="2984837" y="6779776"/>
                </a:cubicBezTo>
                <a:cubicBezTo>
                  <a:pt x="2979480" y="6777097"/>
                  <a:pt x="2975729" y="6768525"/>
                  <a:pt x="2973050" y="6762095"/>
                </a:cubicBezTo>
                <a:cubicBezTo>
                  <a:pt x="2941439" y="6686015"/>
                  <a:pt x="2895898" y="6619042"/>
                  <a:pt x="2836962" y="6561713"/>
                </a:cubicBezTo>
                <a:cubicBezTo>
                  <a:pt x="2826782" y="6552069"/>
                  <a:pt x="2817674" y="6537603"/>
                  <a:pt x="2805886" y="6534388"/>
                </a:cubicBezTo>
                <a:cubicBezTo>
                  <a:pt x="2794635" y="6531709"/>
                  <a:pt x="2780169" y="6541354"/>
                  <a:pt x="2765167" y="6545640"/>
                </a:cubicBezTo>
                <a:cubicBezTo>
                  <a:pt x="2765167" y="6510814"/>
                  <a:pt x="2765167" y="6475452"/>
                  <a:pt x="2765167" y="6440091"/>
                </a:cubicBezTo>
                <a:cubicBezTo>
                  <a:pt x="2762488" y="6439020"/>
                  <a:pt x="2759809" y="6438483"/>
                  <a:pt x="2757130" y="6437412"/>
                </a:cubicBezTo>
                <a:cubicBezTo>
                  <a:pt x="2749094" y="6448128"/>
                  <a:pt x="2741593" y="6459915"/>
                  <a:pt x="2731949" y="6469559"/>
                </a:cubicBezTo>
                <a:cubicBezTo>
                  <a:pt x="2723376" y="6478131"/>
                  <a:pt x="2712125" y="6484561"/>
                  <a:pt x="2701945" y="6492061"/>
                </a:cubicBezTo>
                <a:cubicBezTo>
                  <a:pt x="2697659" y="6480274"/>
                  <a:pt x="2693372" y="6468488"/>
                  <a:pt x="2689086" y="6456700"/>
                </a:cubicBezTo>
                <a:cubicBezTo>
                  <a:pt x="2688550" y="6454557"/>
                  <a:pt x="2689086" y="6451342"/>
                  <a:pt x="2689086" y="6448663"/>
                </a:cubicBezTo>
                <a:cubicBezTo>
                  <a:pt x="2689086" y="6388656"/>
                  <a:pt x="2690694" y="6329184"/>
                  <a:pt x="2688015" y="6269177"/>
                </a:cubicBezTo>
                <a:cubicBezTo>
                  <a:pt x="2685336" y="6213991"/>
                  <a:pt x="2678906" y="6158806"/>
                  <a:pt x="2672477" y="6104156"/>
                </a:cubicBezTo>
                <a:cubicBezTo>
                  <a:pt x="2667119" y="6061829"/>
                  <a:pt x="2652117" y="6053793"/>
                  <a:pt x="2612469" y="6070937"/>
                </a:cubicBezTo>
                <a:cubicBezTo>
                  <a:pt x="2598003" y="6077367"/>
                  <a:pt x="2583537" y="6085404"/>
                  <a:pt x="2569607" y="6092369"/>
                </a:cubicBezTo>
                <a:cubicBezTo>
                  <a:pt x="2554605" y="6099870"/>
                  <a:pt x="2541211" y="6099870"/>
                  <a:pt x="2528352" y="6086475"/>
                </a:cubicBezTo>
                <a:cubicBezTo>
                  <a:pt x="2547104" y="6036647"/>
                  <a:pt x="2600682" y="6006644"/>
                  <a:pt x="2605504" y="5946101"/>
                </a:cubicBezTo>
                <a:cubicBezTo>
                  <a:pt x="2536924" y="5977711"/>
                  <a:pt x="2490847" y="6044684"/>
                  <a:pt x="2408873" y="6049506"/>
                </a:cubicBezTo>
                <a:cubicBezTo>
                  <a:pt x="2425482" y="5993785"/>
                  <a:pt x="2482810" y="5967532"/>
                  <a:pt x="2497276" y="5909667"/>
                </a:cubicBezTo>
                <a:cubicBezTo>
                  <a:pt x="2447449" y="5927884"/>
                  <a:pt x="2412623" y="5972354"/>
                  <a:pt x="2352616" y="5961638"/>
                </a:cubicBezTo>
                <a:cubicBezTo>
                  <a:pt x="2374583" y="5932706"/>
                  <a:pt x="2393335" y="5908060"/>
                  <a:pt x="2412623" y="5883414"/>
                </a:cubicBezTo>
                <a:cubicBezTo>
                  <a:pt x="2444770" y="5841623"/>
                  <a:pt x="2453342" y="5823942"/>
                  <a:pt x="2452807" y="5798761"/>
                </a:cubicBezTo>
                <a:cubicBezTo>
                  <a:pt x="2422267" y="5821264"/>
                  <a:pt x="2393335" y="5843230"/>
                  <a:pt x="2363331" y="5864126"/>
                </a:cubicBezTo>
                <a:cubicBezTo>
                  <a:pt x="2324219" y="5891986"/>
                  <a:pt x="2291536" y="5902702"/>
                  <a:pt x="2263676" y="5898952"/>
                </a:cubicBezTo>
                <a:cubicBezTo>
                  <a:pt x="2266355" y="5894130"/>
                  <a:pt x="2268498" y="5888772"/>
                  <a:pt x="2271177" y="5884486"/>
                </a:cubicBezTo>
                <a:cubicBezTo>
                  <a:pt x="2294215" y="5852875"/>
                  <a:pt x="2319397" y="5822335"/>
                  <a:pt x="2340293" y="5789117"/>
                </a:cubicBezTo>
                <a:cubicBezTo>
                  <a:pt x="2353687" y="5768221"/>
                  <a:pt x="2362260" y="5744647"/>
                  <a:pt x="2370296" y="5721073"/>
                </a:cubicBezTo>
                <a:cubicBezTo>
                  <a:pt x="2372439" y="5714643"/>
                  <a:pt x="2365474" y="5701248"/>
                  <a:pt x="2359045" y="5697498"/>
                </a:cubicBezTo>
                <a:cubicBezTo>
                  <a:pt x="2354759" y="5694819"/>
                  <a:pt x="2341900" y="5701248"/>
                  <a:pt x="2336006" y="5707142"/>
                </a:cubicBezTo>
                <a:cubicBezTo>
                  <a:pt x="2326898" y="5716786"/>
                  <a:pt x="2322076" y="5730181"/>
                  <a:pt x="2313504" y="5739825"/>
                </a:cubicBezTo>
                <a:cubicBezTo>
                  <a:pt x="2302788" y="5751076"/>
                  <a:pt x="2289393" y="5760720"/>
                  <a:pt x="2273320" y="5774115"/>
                </a:cubicBezTo>
                <a:cubicBezTo>
                  <a:pt x="2256711" y="5718394"/>
                  <a:pt x="2279749" y="5659458"/>
                  <a:pt x="2229386" y="5619274"/>
                </a:cubicBezTo>
                <a:cubicBezTo>
                  <a:pt x="2222421" y="5642848"/>
                  <a:pt x="2214920" y="5666423"/>
                  <a:pt x="2215991" y="5689997"/>
                </a:cubicBezTo>
                <a:cubicBezTo>
                  <a:pt x="2217599" y="5725359"/>
                  <a:pt x="2226707" y="5760184"/>
                  <a:pt x="2229386" y="5795546"/>
                </a:cubicBezTo>
                <a:cubicBezTo>
                  <a:pt x="2229922" y="5805726"/>
                  <a:pt x="2219206" y="5816977"/>
                  <a:pt x="2213848" y="5827693"/>
                </a:cubicBezTo>
                <a:cubicBezTo>
                  <a:pt x="2203133" y="5821799"/>
                  <a:pt x="2189202" y="5818585"/>
                  <a:pt x="2182773" y="5810012"/>
                </a:cubicBezTo>
                <a:cubicBezTo>
                  <a:pt x="2174200" y="5798225"/>
                  <a:pt x="2172057" y="5782151"/>
                  <a:pt x="2166164" y="5768221"/>
                </a:cubicBezTo>
                <a:cubicBezTo>
                  <a:pt x="2162413" y="5758577"/>
                  <a:pt x="2157055" y="5749469"/>
                  <a:pt x="2152233" y="5740361"/>
                </a:cubicBezTo>
                <a:cubicBezTo>
                  <a:pt x="2146876" y="5747862"/>
                  <a:pt x="2146876" y="5753220"/>
                  <a:pt x="2147947" y="5758041"/>
                </a:cubicBezTo>
                <a:cubicBezTo>
                  <a:pt x="2155984" y="5796618"/>
                  <a:pt x="2166164" y="5834658"/>
                  <a:pt x="2171522" y="5873234"/>
                </a:cubicBezTo>
                <a:cubicBezTo>
                  <a:pt x="2173129" y="5885557"/>
                  <a:pt x="2166699" y="5903774"/>
                  <a:pt x="2157055" y="5911275"/>
                </a:cubicBezTo>
                <a:cubicBezTo>
                  <a:pt x="2142589" y="5922526"/>
                  <a:pt x="2131338" y="5908060"/>
                  <a:pt x="2123301" y="5895737"/>
                </a:cubicBezTo>
                <a:cubicBezTo>
                  <a:pt x="2117943" y="5887701"/>
                  <a:pt x="2113657" y="5878056"/>
                  <a:pt x="2106692" y="5871627"/>
                </a:cubicBezTo>
                <a:cubicBezTo>
                  <a:pt x="2099727" y="5864662"/>
                  <a:pt x="2090083" y="5860911"/>
                  <a:pt x="2081510" y="5855554"/>
                </a:cubicBezTo>
                <a:cubicBezTo>
                  <a:pt x="2079367" y="5857161"/>
                  <a:pt x="2076688" y="5859304"/>
                  <a:pt x="2074545" y="5860911"/>
                </a:cubicBezTo>
                <a:cubicBezTo>
                  <a:pt x="2077224" y="5912346"/>
                  <a:pt x="2076688" y="5964317"/>
                  <a:pt x="2083118" y="6015752"/>
                </a:cubicBezTo>
                <a:cubicBezTo>
                  <a:pt x="2093833" y="6102549"/>
                  <a:pt x="2108299" y="6188809"/>
                  <a:pt x="2121158" y="6275070"/>
                </a:cubicBezTo>
                <a:cubicBezTo>
                  <a:pt x="2124373" y="6297573"/>
                  <a:pt x="2132409" y="6323290"/>
                  <a:pt x="2102941" y="6334542"/>
                </a:cubicBezTo>
                <a:cubicBezTo>
                  <a:pt x="2079367" y="6343650"/>
                  <a:pt x="2077224" y="6360795"/>
                  <a:pt x="2081510" y="6381691"/>
                </a:cubicBezTo>
                <a:cubicBezTo>
                  <a:pt x="2083118" y="6390263"/>
                  <a:pt x="2087404" y="6399372"/>
                  <a:pt x="2086868" y="6407944"/>
                </a:cubicBezTo>
                <a:cubicBezTo>
                  <a:pt x="2086332" y="6416516"/>
                  <a:pt x="2082046" y="6429375"/>
                  <a:pt x="2076152" y="6431519"/>
                </a:cubicBezTo>
                <a:cubicBezTo>
                  <a:pt x="2068116" y="6434197"/>
                  <a:pt x="2054721" y="6432054"/>
                  <a:pt x="2047756" y="6426696"/>
                </a:cubicBezTo>
                <a:cubicBezTo>
                  <a:pt x="2040255" y="6420803"/>
                  <a:pt x="2036505" y="6409015"/>
                  <a:pt x="2031683" y="6399372"/>
                </a:cubicBezTo>
                <a:cubicBezTo>
                  <a:pt x="2023646" y="6383298"/>
                  <a:pt x="2016145" y="6367225"/>
                  <a:pt x="2008644" y="6351151"/>
                </a:cubicBezTo>
                <a:cubicBezTo>
                  <a:pt x="2006501" y="6379547"/>
                  <a:pt x="2008644" y="6406336"/>
                  <a:pt x="2012394" y="6432590"/>
                </a:cubicBezTo>
                <a:cubicBezTo>
                  <a:pt x="2020431" y="6496884"/>
                  <a:pt x="2008644" y="6516708"/>
                  <a:pt x="1947029" y="6539746"/>
                </a:cubicBezTo>
                <a:cubicBezTo>
                  <a:pt x="1858625" y="6572429"/>
                  <a:pt x="1767007" y="6590645"/>
                  <a:pt x="1673245" y="6599218"/>
                </a:cubicBezTo>
                <a:cubicBezTo>
                  <a:pt x="1577876" y="6608326"/>
                  <a:pt x="1571446" y="6615827"/>
                  <a:pt x="1558052" y="6707981"/>
                </a:cubicBezTo>
                <a:cubicBezTo>
                  <a:pt x="1556445" y="6720305"/>
                  <a:pt x="1544657" y="6735842"/>
                  <a:pt x="1533406" y="6741200"/>
                </a:cubicBezTo>
                <a:cubicBezTo>
                  <a:pt x="1515725" y="6749773"/>
                  <a:pt x="1504474" y="6734771"/>
                  <a:pt x="1495901" y="6719768"/>
                </a:cubicBezTo>
                <a:cubicBezTo>
                  <a:pt x="1487865" y="6705838"/>
                  <a:pt x="1480899" y="6690837"/>
                  <a:pt x="1471255" y="6678514"/>
                </a:cubicBezTo>
                <a:cubicBezTo>
                  <a:pt x="1442323" y="6642616"/>
                  <a:pt x="1410712" y="6643688"/>
                  <a:pt x="1383923" y="6681192"/>
                </a:cubicBezTo>
                <a:cubicBezTo>
                  <a:pt x="1374279" y="6694051"/>
                  <a:pt x="1366778" y="6708517"/>
                  <a:pt x="1356062" y="6720305"/>
                </a:cubicBezTo>
                <a:cubicBezTo>
                  <a:pt x="1337310" y="6741736"/>
                  <a:pt x="1321772" y="6739593"/>
                  <a:pt x="1308914" y="6713875"/>
                </a:cubicBezTo>
                <a:cubicBezTo>
                  <a:pt x="1299805" y="6694587"/>
                  <a:pt x="1293912" y="6673691"/>
                  <a:pt x="1284803" y="6654403"/>
                </a:cubicBezTo>
                <a:cubicBezTo>
                  <a:pt x="1265515" y="6615291"/>
                  <a:pt x="1217295" y="6612612"/>
                  <a:pt x="1194792" y="6650117"/>
                </a:cubicBezTo>
                <a:cubicBezTo>
                  <a:pt x="1187291" y="6662976"/>
                  <a:pt x="1185684" y="6679049"/>
                  <a:pt x="1178183" y="6691908"/>
                </a:cubicBezTo>
                <a:cubicBezTo>
                  <a:pt x="1171754" y="6702624"/>
                  <a:pt x="1158895" y="6719768"/>
                  <a:pt x="1151930" y="6718161"/>
                </a:cubicBezTo>
                <a:cubicBezTo>
                  <a:pt x="1140143" y="6715483"/>
                  <a:pt x="1126212" y="6702624"/>
                  <a:pt x="1121926" y="6690837"/>
                </a:cubicBezTo>
                <a:cubicBezTo>
                  <a:pt x="1114425" y="6670477"/>
                  <a:pt x="1115497" y="6646902"/>
                  <a:pt x="1108531" y="6626007"/>
                </a:cubicBezTo>
                <a:cubicBezTo>
                  <a:pt x="1104245" y="6612077"/>
                  <a:pt x="1094601" y="6593860"/>
                  <a:pt x="1083885" y="6590645"/>
                </a:cubicBezTo>
                <a:cubicBezTo>
                  <a:pt x="1072634" y="6587431"/>
                  <a:pt x="1055489" y="6598146"/>
                  <a:pt x="1043702" y="6606719"/>
                </a:cubicBezTo>
                <a:cubicBezTo>
                  <a:pt x="1032450" y="6614755"/>
                  <a:pt x="1026557" y="6629758"/>
                  <a:pt x="1016377" y="6639401"/>
                </a:cubicBezTo>
                <a:cubicBezTo>
                  <a:pt x="1009948" y="6645295"/>
                  <a:pt x="999232" y="6651724"/>
                  <a:pt x="991731" y="6650117"/>
                </a:cubicBezTo>
                <a:cubicBezTo>
                  <a:pt x="984766" y="6648510"/>
                  <a:pt x="975122" y="6637794"/>
                  <a:pt x="974050" y="6630293"/>
                </a:cubicBezTo>
                <a:cubicBezTo>
                  <a:pt x="970300" y="6590645"/>
                  <a:pt x="963870" y="6549926"/>
                  <a:pt x="968157" y="6510814"/>
                </a:cubicBezTo>
                <a:cubicBezTo>
                  <a:pt x="977265" y="6433662"/>
                  <a:pt x="1020663" y="6375261"/>
                  <a:pt x="1084421" y="6332399"/>
                </a:cubicBezTo>
                <a:cubicBezTo>
                  <a:pt x="1147108" y="6290072"/>
                  <a:pt x="1210330" y="6248281"/>
                  <a:pt x="1274624" y="6207562"/>
                </a:cubicBezTo>
                <a:cubicBezTo>
                  <a:pt x="1330881" y="6172200"/>
                  <a:pt x="1351776" y="6123980"/>
                  <a:pt x="1336238" y="6059151"/>
                </a:cubicBezTo>
                <a:cubicBezTo>
                  <a:pt x="1328202" y="6025932"/>
                  <a:pt x="1324451" y="5992178"/>
                  <a:pt x="1314271" y="5960031"/>
                </a:cubicBezTo>
                <a:cubicBezTo>
                  <a:pt x="1247835" y="5742504"/>
                  <a:pt x="1180862" y="5524976"/>
                  <a:pt x="1112282" y="5308521"/>
                </a:cubicBezTo>
                <a:cubicBezTo>
                  <a:pt x="1078528" y="5201901"/>
                  <a:pt x="1058168" y="5094208"/>
                  <a:pt x="1072634" y="4981694"/>
                </a:cubicBezTo>
                <a:cubicBezTo>
                  <a:pt x="1086564" y="4876145"/>
                  <a:pt x="1100495" y="4771132"/>
                  <a:pt x="1114425" y="4666119"/>
                </a:cubicBezTo>
                <a:cubicBezTo>
                  <a:pt x="1146572" y="4422874"/>
                  <a:pt x="1185684" y="4180701"/>
                  <a:pt x="1255335" y="3944422"/>
                </a:cubicBezTo>
                <a:cubicBezTo>
                  <a:pt x="1267123" y="3903702"/>
                  <a:pt x="1258014" y="3892451"/>
                  <a:pt x="1216223" y="3890308"/>
                </a:cubicBezTo>
                <a:cubicBezTo>
                  <a:pt x="1203901" y="3889772"/>
                  <a:pt x="1185684" y="3884950"/>
                  <a:pt x="1180862" y="3875842"/>
                </a:cubicBezTo>
                <a:cubicBezTo>
                  <a:pt x="1171754" y="3858697"/>
                  <a:pt x="1188899" y="3850124"/>
                  <a:pt x="1201757" y="3841552"/>
                </a:cubicBezTo>
                <a:cubicBezTo>
                  <a:pt x="1216759" y="3830836"/>
                  <a:pt x="1230690" y="3818513"/>
                  <a:pt x="1245156" y="3806726"/>
                </a:cubicBezTo>
                <a:cubicBezTo>
                  <a:pt x="1243548" y="3803511"/>
                  <a:pt x="1241941" y="3800832"/>
                  <a:pt x="1239798" y="3797618"/>
                </a:cubicBezTo>
                <a:cubicBezTo>
                  <a:pt x="1231761" y="3799225"/>
                  <a:pt x="1223724" y="3801368"/>
                  <a:pt x="1215688" y="3801904"/>
                </a:cubicBezTo>
                <a:cubicBezTo>
                  <a:pt x="1208187" y="3802440"/>
                  <a:pt x="1195864" y="3803511"/>
                  <a:pt x="1194792" y="3800296"/>
                </a:cubicBezTo>
                <a:cubicBezTo>
                  <a:pt x="1191042" y="3792260"/>
                  <a:pt x="1189970" y="3781544"/>
                  <a:pt x="1192649" y="3773507"/>
                </a:cubicBezTo>
                <a:cubicBezTo>
                  <a:pt x="1194792" y="3765471"/>
                  <a:pt x="1202293" y="3758506"/>
                  <a:pt x="1208187" y="3752076"/>
                </a:cubicBezTo>
                <a:cubicBezTo>
                  <a:pt x="1226939" y="3730109"/>
                  <a:pt x="1246227" y="3708142"/>
                  <a:pt x="1269802" y="3680817"/>
                </a:cubicBezTo>
                <a:cubicBezTo>
                  <a:pt x="1246227" y="3685639"/>
                  <a:pt x="1229618" y="3688854"/>
                  <a:pt x="1213009" y="3692069"/>
                </a:cubicBezTo>
                <a:cubicBezTo>
                  <a:pt x="1131034" y="3708142"/>
                  <a:pt x="1049060" y="3729573"/>
                  <a:pt x="963870" y="3716179"/>
                </a:cubicBezTo>
                <a:cubicBezTo>
                  <a:pt x="902256" y="3706535"/>
                  <a:pt x="894755" y="3692605"/>
                  <a:pt x="924758" y="3639026"/>
                </a:cubicBezTo>
                <a:cubicBezTo>
                  <a:pt x="925294" y="3638490"/>
                  <a:pt x="924758" y="3637419"/>
                  <a:pt x="925294" y="3634204"/>
                </a:cubicBezTo>
                <a:cubicBezTo>
                  <a:pt x="906006" y="3639562"/>
                  <a:pt x="887254" y="3646527"/>
                  <a:pt x="868501" y="3648670"/>
                </a:cubicBezTo>
                <a:cubicBezTo>
                  <a:pt x="843855" y="3651349"/>
                  <a:pt x="818674" y="3654028"/>
                  <a:pt x="794564" y="3650278"/>
                </a:cubicBezTo>
                <a:cubicBezTo>
                  <a:pt x="767239" y="3645992"/>
                  <a:pt x="755987" y="3624560"/>
                  <a:pt x="757595" y="3596700"/>
                </a:cubicBezTo>
                <a:cubicBezTo>
                  <a:pt x="761345" y="3539907"/>
                  <a:pt x="763488" y="3482578"/>
                  <a:pt x="767775" y="3425786"/>
                </a:cubicBezTo>
                <a:cubicBezTo>
                  <a:pt x="770453" y="3389888"/>
                  <a:pt x="782776" y="3359349"/>
                  <a:pt x="819745" y="3342739"/>
                </a:cubicBezTo>
                <a:cubicBezTo>
                  <a:pt x="840641" y="3333631"/>
                  <a:pt x="857786" y="3316486"/>
                  <a:pt x="877074" y="3303627"/>
                </a:cubicBezTo>
                <a:cubicBezTo>
                  <a:pt x="896898" y="3290233"/>
                  <a:pt x="915114" y="3273624"/>
                  <a:pt x="937081" y="3263444"/>
                </a:cubicBezTo>
                <a:cubicBezTo>
                  <a:pt x="1066205" y="3205044"/>
                  <a:pt x="1159431" y="3096280"/>
                  <a:pt x="1276231" y="3021806"/>
                </a:cubicBezTo>
                <a:cubicBezTo>
                  <a:pt x="1296055" y="3009483"/>
                  <a:pt x="1290161" y="2982158"/>
                  <a:pt x="1268194" y="2971979"/>
                </a:cubicBezTo>
                <a:cubicBezTo>
                  <a:pt x="1259622" y="2968228"/>
                  <a:pt x="1249442" y="2966085"/>
                  <a:pt x="1239798" y="2965014"/>
                </a:cubicBezTo>
                <a:cubicBezTo>
                  <a:pt x="1089779" y="2951083"/>
                  <a:pt x="939760" y="2936081"/>
                  <a:pt x="789206" y="2924294"/>
                </a:cubicBezTo>
                <a:cubicBezTo>
                  <a:pt x="716340" y="2918401"/>
                  <a:pt x="642938" y="2917329"/>
                  <a:pt x="570071" y="2916257"/>
                </a:cubicBezTo>
                <a:cubicBezTo>
                  <a:pt x="534710" y="2915722"/>
                  <a:pt x="518100" y="2930188"/>
                  <a:pt x="507385" y="2963942"/>
                </a:cubicBezTo>
                <a:cubicBezTo>
                  <a:pt x="503099" y="2976801"/>
                  <a:pt x="500955" y="2989660"/>
                  <a:pt x="497741" y="3003054"/>
                </a:cubicBezTo>
                <a:cubicBezTo>
                  <a:pt x="489704" y="3035737"/>
                  <a:pt x="483810" y="3069491"/>
                  <a:pt x="472023" y="3101102"/>
                </a:cubicBezTo>
                <a:cubicBezTo>
                  <a:pt x="454342" y="3149858"/>
                  <a:pt x="422731" y="3185220"/>
                  <a:pt x="369153" y="3196471"/>
                </a:cubicBezTo>
                <a:cubicBezTo>
                  <a:pt x="340757" y="3202365"/>
                  <a:pt x="325755" y="3222189"/>
                  <a:pt x="316647" y="3248442"/>
                </a:cubicBezTo>
                <a:cubicBezTo>
                  <a:pt x="311289" y="3265051"/>
                  <a:pt x="305395" y="3282732"/>
                  <a:pt x="294680" y="3296662"/>
                </a:cubicBezTo>
                <a:cubicBezTo>
                  <a:pt x="280749" y="3315414"/>
                  <a:pt x="264676" y="3311664"/>
                  <a:pt x="252889" y="3291840"/>
                </a:cubicBezTo>
                <a:cubicBezTo>
                  <a:pt x="247531" y="3282732"/>
                  <a:pt x="241102" y="3274159"/>
                  <a:pt x="233065" y="3261836"/>
                </a:cubicBezTo>
                <a:cubicBezTo>
                  <a:pt x="226635" y="3273624"/>
                  <a:pt x="222349" y="3279517"/>
                  <a:pt x="220206" y="3285946"/>
                </a:cubicBezTo>
                <a:cubicBezTo>
                  <a:pt x="215384" y="3304163"/>
                  <a:pt x="213777" y="3323451"/>
                  <a:pt x="206276" y="3340061"/>
                </a:cubicBezTo>
                <a:cubicBezTo>
                  <a:pt x="201454" y="3350240"/>
                  <a:pt x="188059" y="3358277"/>
                  <a:pt x="177344" y="3362027"/>
                </a:cubicBezTo>
                <a:cubicBezTo>
                  <a:pt x="173593" y="3363099"/>
                  <a:pt x="162342" y="3348097"/>
                  <a:pt x="158591" y="3338453"/>
                </a:cubicBezTo>
                <a:cubicBezTo>
                  <a:pt x="153769" y="3326130"/>
                  <a:pt x="152698" y="3312200"/>
                  <a:pt x="150019" y="3298805"/>
                </a:cubicBezTo>
                <a:cubicBezTo>
                  <a:pt x="143589" y="3307914"/>
                  <a:pt x="144661" y="3317558"/>
                  <a:pt x="141446" y="3325058"/>
                </a:cubicBezTo>
                <a:cubicBezTo>
                  <a:pt x="136624" y="3335238"/>
                  <a:pt x="128052" y="3350776"/>
                  <a:pt x="121622" y="3350240"/>
                </a:cubicBezTo>
                <a:cubicBezTo>
                  <a:pt x="111443" y="3349705"/>
                  <a:pt x="95369" y="3340061"/>
                  <a:pt x="92690" y="3330952"/>
                </a:cubicBezTo>
                <a:cubicBezTo>
                  <a:pt x="83046" y="3300948"/>
                  <a:pt x="76617" y="3269337"/>
                  <a:pt x="71259" y="3237726"/>
                </a:cubicBezTo>
                <a:cubicBezTo>
                  <a:pt x="68580" y="3221117"/>
                  <a:pt x="70723" y="3202900"/>
                  <a:pt x="70723" y="3179326"/>
                </a:cubicBezTo>
                <a:cubicBezTo>
                  <a:pt x="34290" y="3233440"/>
                  <a:pt x="34290" y="3233440"/>
                  <a:pt x="0" y="3216831"/>
                </a:cubicBezTo>
                <a:cubicBezTo>
                  <a:pt x="0" y="3157895"/>
                  <a:pt x="0" y="3098959"/>
                  <a:pt x="0" y="3040023"/>
                </a:cubicBezTo>
                <a:cubicBezTo>
                  <a:pt x="4286" y="3032522"/>
                  <a:pt x="9108" y="3025021"/>
                  <a:pt x="12323" y="3016984"/>
                </a:cubicBezTo>
                <a:cubicBezTo>
                  <a:pt x="77153" y="2859465"/>
                  <a:pt x="144125" y="2702481"/>
                  <a:pt x="206276" y="2543889"/>
                </a:cubicBezTo>
                <a:cubicBezTo>
                  <a:pt x="246459" y="2442091"/>
                  <a:pt x="310753" y="2366010"/>
                  <a:pt x="408801" y="2315111"/>
                </a:cubicBezTo>
                <a:cubicBezTo>
                  <a:pt x="517029" y="2258854"/>
                  <a:pt x="616148" y="2188667"/>
                  <a:pt x="706160" y="2106156"/>
                </a:cubicBezTo>
                <a:cubicBezTo>
                  <a:pt x="819745" y="2001679"/>
                  <a:pt x="946726" y="1922383"/>
                  <a:pt x="1095673" y="1878449"/>
                </a:cubicBezTo>
                <a:cubicBezTo>
                  <a:pt x="1142821" y="1864519"/>
                  <a:pt x="1171754" y="1833444"/>
                  <a:pt x="1176576" y="1782544"/>
                </a:cubicBezTo>
                <a:cubicBezTo>
                  <a:pt x="1181933" y="1726823"/>
                  <a:pt x="1204436" y="1678067"/>
                  <a:pt x="1234440" y="1631454"/>
                </a:cubicBezTo>
                <a:cubicBezTo>
                  <a:pt x="1306235" y="1521083"/>
                  <a:pt x="1390352" y="1422499"/>
                  <a:pt x="1495365" y="1342668"/>
                </a:cubicBezTo>
                <a:cubicBezTo>
                  <a:pt x="1507688" y="1333024"/>
                  <a:pt x="1522155" y="1321237"/>
                  <a:pt x="1526441" y="1307306"/>
                </a:cubicBezTo>
                <a:cubicBezTo>
                  <a:pt x="1531263" y="1291233"/>
                  <a:pt x="1531263" y="1269266"/>
                  <a:pt x="1523762" y="1255336"/>
                </a:cubicBezTo>
                <a:cubicBezTo>
                  <a:pt x="1518940" y="1246763"/>
                  <a:pt x="1496437" y="1244084"/>
                  <a:pt x="1481971" y="1244620"/>
                </a:cubicBezTo>
                <a:cubicBezTo>
                  <a:pt x="1463219" y="1244620"/>
                  <a:pt x="1445002" y="1251585"/>
                  <a:pt x="1426786" y="1253192"/>
                </a:cubicBezTo>
                <a:cubicBezTo>
                  <a:pt x="1386066" y="1256407"/>
                  <a:pt x="1344811" y="1263372"/>
                  <a:pt x="1304627" y="1260158"/>
                </a:cubicBezTo>
                <a:cubicBezTo>
                  <a:pt x="1265515" y="1256943"/>
                  <a:pt x="1237655" y="1217295"/>
                  <a:pt x="1233904" y="1173897"/>
                </a:cubicBezTo>
                <a:cubicBezTo>
                  <a:pt x="1230690" y="1135320"/>
                  <a:pt x="1261765" y="1128891"/>
                  <a:pt x="1287482" y="1117104"/>
                </a:cubicBezTo>
                <a:cubicBezTo>
                  <a:pt x="1324987" y="1099959"/>
                  <a:pt x="1361956" y="1082814"/>
                  <a:pt x="1398925" y="1064597"/>
                </a:cubicBezTo>
                <a:cubicBezTo>
                  <a:pt x="1413927" y="1057096"/>
                  <a:pt x="1426786" y="1045845"/>
                  <a:pt x="1417677" y="1026021"/>
                </a:cubicBezTo>
                <a:cubicBezTo>
                  <a:pt x="1408569" y="1006197"/>
                  <a:pt x="1390888" y="1004054"/>
                  <a:pt x="1374815" y="1012091"/>
                </a:cubicBezTo>
                <a:cubicBezTo>
                  <a:pt x="1359277" y="1020127"/>
                  <a:pt x="1342668" y="1031915"/>
                  <a:pt x="1333024" y="1046381"/>
                </a:cubicBezTo>
                <a:cubicBezTo>
                  <a:pt x="1311057" y="1077992"/>
                  <a:pt x="1282125" y="1095137"/>
                  <a:pt x="1244620" y="1100495"/>
                </a:cubicBezTo>
                <a:cubicBezTo>
                  <a:pt x="1175504" y="1110139"/>
                  <a:pt x="1112282" y="1094065"/>
                  <a:pt x="1059240" y="1049595"/>
                </a:cubicBezTo>
                <a:cubicBezTo>
                  <a:pt x="1023342" y="1019592"/>
                  <a:pt x="991195" y="984230"/>
                  <a:pt x="960656" y="947797"/>
                </a:cubicBezTo>
                <a:cubicBezTo>
                  <a:pt x="905470" y="882968"/>
                  <a:pt x="912435" y="837962"/>
                  <a:pt x="984230" y="791885"/>
                </a:cubicBezTo>
                <a:cubicBezTo>
                  <a:pt x="1042630" y="754916"/>
                  <a:pt x="1103709" y="721162"/>
                  <a:pt x="1164788" y="687943"/>
                </a:cubicBezTo>
                <a:cubicBezTo>
                  <a:pt x="1254264" y="639187"/>
                  <a:pt x="1289626" y="567928"/>
                  <a:pt x="1272480" y="467737"/>
                </a:cubicBezTo>
                <a:cubicBezTo>
                  <a:pt x="1269266" y="448449"/>
                  <a:pt x="1265515" y="429161"/>
                  <a:pt x="1263372" y="409337"/>
                </a:cubicBezTo>
                <a:cubicBezTo>
                  <a:pt x="1258550" y="362724"/>
                  <a:pt x="1273016" y="323076"/>
                  <a:pt x="1311593" y="294144"/>
                </a:cubicBezTo>
                <a:cubicBezTo>
                  <a:pt x="1342668" y="270570"/>
                  <a:pt x="1372672" y="244852"/>
                  <a:pt x="1404818" y="221813"/>
                </a:cubicBezTo>
                <a:cubicBezTo>
                  <a:pt x="1540371" y="124301"/>
                  <a:pt x="1687711" y="55185"/>
                  <a:pt x="1856482" y="41255"/>
                </a:cubicBezTo>
                <a:cubicBezTo>
                  <a:pt x="1914346" y="36433"/>
                  <a:pt x="1972747" y="39112"/>
                  <a:pt x="2030075" y="31611"/>
                </a:cubicBezTo>
                <a:cubicBezTo>
                  <a:pt x="2060615" y="31075"/>
                  <a:pt x="2092226" y="12323"/>
                  <a:pt x="2124908" y="0"/>
                </a:cubicBezTo>
                <a:cubicBezTo>
                  <a:pt x="2174736" y="0"/>
                  <a:pt x="2225100" y="0"/>
                  <a:pt x="2274927" y="0"/>
                </a:cubicBezTo>
                <a:cubicBezTo>
                  <a:pt x="2289929" y="9108"/>
                  <a:pt x="2305467" y="17681"/>
                  <a:pt x="2319933" y="27325"/>
                </a:cubicBezTo>
                <a:cubicBezTo>
                  <a:pt x="2354223" y="50899"/>
                  <a:pt x="2375654" y="83046"/>
                  <a:pt x="2375118" y="125909"/>
                </a:cubicBezTo>
                <a:cubicBezTo>
                  <a:pt x="2374047" y="181094"/>
                  <a:pt x="2398693" y="221278"/>
                  <a:pt x="2442091" y="252889"/>
                </a:cubicBezTo>
                <a:cubicBezTo>
                  <a:pt x="2457093" y="264140"/>
                  <a:pt x="2472630" y="274856"/>
                  <a:pt x="2487632" y="285571"/>
                </a:cubicBezTo>
                <a:cubicBezTo>
                  <a:pt x="2701945" y="435590"/>
                  <a:pt x="2835890" y="633829"/>
                  <a:pt x="2850356" y="900648"/>
                </a:cubicBezTo>
                <a:cubicBezTo>
                  <a:pt x="2853571" y="960120"/>
                  <a:pt x="2869644" y="1014770"/>
                  <a:pt x="2898577" y="1065669"/>
                </a:cubicBezTo>
                <a:cubicBezTo>
                  <a:pt x="2938760" y="1135856"/>
                  <a:pt x="2980551" y="1206044"/>
                  <a:pt x="3023414" y="1274624"/>
                </a:cubicBezTo>
                <a:cubicBezTo>
                  <a:pt x="3111282" y="1416606"/>
                  <a:pt x="3192720" y="1561802"/>
                  <a:pt x="3251121" y="1719322"/>
                </a:cubicBezTo>
                <a:cubicBezTo>
                  <a:pt x="3310057" y="1880056"/>
                  <a:pt x="3336846" y="2045613"/>
                  <a:pt x="3313271" y="2216527"/>
                </a:cubicBezTo>
                <a:cubicBezTo>
                  <a:pt x="3281124" y="2446913"/>
                  <a:pt x="3302556" y="2671941"/>
                  <a:pt x="3369528" y="2893755"/>
                </a:cubicBezTo>
                <a:cubicBezTo>
                  <a:pt x="3423106" y="3071634"/>
                  <a:pt x="3470791" y="3250585"/>
                  <a:pt x="3494365" y="3435430"/>
                </a:cubicBezTo>
                <a:cubicBezTo>
                  <a:pt x="3510975" y="3566160"/>
                  <a:pt x="3519011" y="3696355"/>
                  <a:pt x="3494365" y="3827086"/>
                </a:cubicBezTo>
                <a:cubicBezTo>
                  <a:pt x="3485793" y="3873163"/>
                  <a:pt x="3484721" y="3921383"/>
                  <a:pt x="3487936" y="3967996"/>
                </a:cubicBezTo>
                <a:cubicBezTo>
                  <a:pt x="3492758" y="4031754"/>
                  <a:pt x="3505617" y="4094976"/>
                  <a:pt x="3515796" y="4158734"/>
                </a:cubicBezTo>
                <a:cubicBezTo>
                  <a:pt x="3543657" y="4335006"/>
                  <a:pt x="3572053" y="4511278"/>
                  <a:pt x="3599914" y="4687551"/>
                </a:cubicBezTo>
                <a:cubicBezTo>
                  <a:pt x="3609023" y="4748629"/>
                  <a:pt x="3616524" y="4809709"/>
                  <a:pt x="3625096" y="4870252"/>
                </a:cubicBezTo>
                <a:close/>
              </a:path>
            </a:pathLst>
          </a:custGeom>
          <a:solidFill>
            <a:schemeClr val="accent4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659835F-D8AF-4E9A-AD89-AC4E6B2757C4}"/>
              </a:ext>
            </a:extLst>
          </p:cNvPr>
          <p:cNvSpPr/>
          <p:nvPr/>
        </p:nvSpPr>
        <p:spPr>
          <a:xfrm rot="2700000">
            <a:off x="990631" y="5374329"/>
            <a:ext cx="320981" cy="5754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97CA73C-2E78-45CA-B966-352F4102B645}"/>
              </a:ext>
            </a:extLst>
          </p:cNvPr>
          <p:cNvSpPr/>
          <p:nvPr/>
        </p:nvSpPr>
        <p:spPr>
          <a:xfrm>
            <a:off x="952281" y="4414812"/>
            <a:ext cx="397680" cy="3722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91F2A858-2B15-4FA1-B6E6-4498B51E47E8}"/>
              </a:ext>
            </a:extLst>
          </p:cNvPr>
          <p:cNvSpPr/>
          <p:nvPr/>
        </p:nvSpPr>
        <p:spPr>
          <a:xfrm>
            <a:off x="10858616" y="4404507"/>
            <a:ext cx="469992" cy="39287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33350EC4-BD69-438D-A598-1867BAC7B17C}"/>
              </a:ext>
            </a:extLst>
          </p:cNvPr>
          <p:cNvSpPr>
            <a:spLocks noChangeAspect="1"/>
          </p:cNvSpPr>
          <p:nvPr/>
        </p:nvSpPr>
        <p:spPr>
          <a:xfrm>
            <a:off x="10879556" y="5446214"/>
            <a:ext cx="428113" cy="4316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D5E54-51B3-4A83-BAC1-C2F52E45A89C}"/>
              </a:ext>
            </a:extLst>
          </p:cNvPr>
          <p:cNvGrpSpPr/>
          <p:nvPr/>
        </p:nvGrpSpPr>
        <p:grpSpPr>
          <a:xfrm>
            <a:off x="1670504" y="4122357"/>
            <a:ext cx="2909799" cy="957174"/>
            <a:chOff x="1323148" y="3741290"/>
            <a:chExt cx="2909799" cy="9571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D20EE6-7BDA-44B0-BDE2-DDB4797B927B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7BE7C-D8D8-4BA5-98DB-F0B00AE4F29B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8EECB0-19D2-444B-8B28-05B1BAFEE218}"/>
              </a:ext>
            </a:extLst>
          </p:cNvPr>
          <p:cNvGrpSpPr/>
          <p:nvPr/>
        </p:nvGrpSpPr>
        <p:grpSpPr>
          <a:xfrm>
            <a:off x="1670504" y="5183471"/>
            <a:ext cx="2909799" cy="957174"/>
            <a:chOff x="1323148" y="3741290"/>
            <a:chExt cx="2909799" cy="9571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B9B24-E4AC-4A45-B4C1-6895C9F14D37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AB8AF3-0E7E-44D9-8379-F582169C4954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C6FC72-84A3-403E-A91D-1525F99213F6}"/>
              </a:ext>
            </a:extLst>
          </p:cNvPr>
          <p:cNvGrpSpPr/>
          <p:nvPr/>
        </p:nvGrpSpPr>
        <p:grpSpPr>
          <a:xfrm>
            <a:off x="7645793" y="4122357"/>
            <a:ext cx="2909799" cy="957174"/>
            <a:chOff x="1323148" y="3741290"/>
            <a:chExt cx="2909799" cy="9571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7B505B-42AF-4665-9E74-3A4B35023F18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5942E0-A00E-427D-9151-D67AFA5244E8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045C65-4652-47C1-AC57-8A43ED8EDA10}"/>
              </a:ext>
            </a:extLst>
          </p:cNvPr>
          <p:cNvGrpSpPr/>
          <p:nvPr/>
        </p:nvGrpSpPr>
        <p:grpSpPr>
          <a:xfrm>
            <a:off x="7645793" y="5183471"/>
            <a:ext cx="2909799" cy="957174"/>
            <a:chOff x="1323148" y="3741290"/>
            <a:chExt cx="2909799" cy="9571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95FD6-0DFD-42D4-AE6A-0D15B64E73F1}"/>
                </a:ext>
              </a:extLst>
            </p:cNvPr>
            <p:cNvSpPr txBox="1"/>
            <p:nvPr/>
          </p:nvSpPr>
          <p:spPr>
            <a:xfrm>
              <a:off x="1323148" y="4052133"/>
              <a:ext cx="2899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EF1CCA-9140-4CA2-A9F7-3448EB1810AE}"/>
                </a:ext>
              </a:extLst>
            </p:cNvPr>
            <p:cNvSpPr txBox="1"/>
            <p:nvPr/>
          </p:nvSpPr>
          <p:spPr>
            <a:xfrm>
              <a:off x="1324749" y="3741290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Contents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A5FA9-BCC4-48D5-89FA-060DE1861659}"/>
              </a:ext>
            </a:extLst>
          </p:cNvPr>
          <p:cNvGrpSpPr/>
          <p:nvPr/>
        </p:nvGrpSpPr>
        <p:grpSpPr>
          <a:xfrm>
            <a:off x="1017622" y="1616325"/>
            <a:ext cx="1793672" cy="1058500"/>
            <a:chOff x="1017622" y="1478539"/>
            <a:chExt cx="1793672" cy="10585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2C5DC3-B860-4AA4-9FD7-BDB9DC23AAAD}"/>
                </a:ext>
              </a:extLst>
            </p:cNvPr>
            <p:cNvSpPr txBox="1"/>
            <p:nvPr/>
          </p:nvSpPr>
          <p:spPr>
            <a:xfrm>
              <a:off x="1017622" y="1767598"/>
              <a:ext cx="179367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accent2"/>
                  </a:solidFill>
                </a:rPr>
                <a:t>43%</a:t>
              </a:r>
              <a:endParaRPr lang="ko-KR" altLang="en-US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FE37E0-D124-432F-A3A7-25CCCA796F71}"/>
                </a:ext>
              </a:extLst>
            </p:cNvPr>
            <p:cNvSpPr txBox="1"/>
            <p:nvPr/>
          </p:nvSpPr>
          <p:spPr>
            <a:xfrm>
              <a:off x="1017623" y="1478539"/>
              <a:ext cx="179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BBE797-FBDA-416E-A04B-54DAF420D91C}"/>
              </a:ext>
            </a:extLst>
          </p:cNvPr>
          <p:cNvGrpSpPr/>
          <p:nvPr/>
        </p:nvGrpSpPr>
        <p:grpSpPr>
          <a:xfrm>
            <a:off x="9658756" y="1744524"/>
            <a:ext cx="1793672" cy="1058500"/>
            <a:chOff x="1017622" y="1478539"/>
            <a:chExt cx="1793672" cy="10585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259479-16AC-49BB-9AC6-745DEA61B359}"/>
                </a:ext>
              </a:extLst>
            </p:cNvPr>
            <p:cNvSpPr txBox="1"/>
            <p:nvPr/>
          </p:nvSpPr>
          <p:spPr>
            <a:xfrm>
              <a:off x="1017622" y="1767598"/>
              <a:ext cx="179367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accent4"/>
                  </a:solidFill>
                </a:rPr>
                <a:t>25%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9E3C3-82E4-4547-AA11-E338AD18CB5B}"/>
                </a:ext>
              </a:extLst>
            </p:cNvPr>
            <p:cNvSpPr txBox="1"/>
            <p:nvPr/>
          </p:nvSpPr>
          <p:spPr>
            <a:xfrm>
              <a:off x="1017623" y="1478539"/>
              <a:ext cx="179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B870232-15C8-4C21-B150-81D4C22EBDD1}"/>
              </a:ext>
            </a:extLst>
          </p:cNvPr>
          <p:cNvSpPr txBox="1"/>
          <p:nvPr/>
        </p:nvSpPr>
        <p:spPr>
          <a:xfrm>
            <a:off x="1670504" y="2749070"/>
            <a:ext cx="322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7F856-5F16-47D2-AC77-A778EFB56ACA}"/>
              </a:ext>
            </a:extLst>
          </p:cNvPr>
          <p:cNvSpPr txBox="1"/>
          <p:nvPr/>
        </p:nvSpPr>
        <p:spPr>
          <a:xfrm>
            <a:off x="7333083" y="2749070"/>
            <a:ext cx="3222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170BE2-7D4A-471A-9DE6-1EAAB2E1F07D}"/>
              </a:ext>
            </a:extLst>
          </p:cNvPr>
          <p:cNvGrpSpPr/>
          <p:nvPr/>
        </p:nvGrpSpPr>
        <p:grpSpPr>
          <a:xfrm>
            <a:off x="1137639" y="2064032"/>
            <a:ext cx="1277005" cy="1277005"/>
            <a:chOff x="899591" y="1902000"/>
            <a:chExt cx="1250671" cy="12506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B86FDA-8104-443B-8835-3B41A5575200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D97D6D-5084-4AE8-B69F-3F90A4E3BEB0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504EB49-32DB-4ACB-AE5E-5F1F46B87067}"/>
              </a:ext>
            </a:extLst>
          </p:cNvPr>
          <p:cNvGrpSpPr/>
          <p:nvPr/>
        </p:nvGrpSpPr>
        <p:grpSpPr>
          <a:xfrm>
            <a:off x="1137639" y="3507694"/>
            <a:ext cx="1277005" cy="1277005"/>
            <a:chOff x="899591" y="1902000"/>
            <a:chExt cx="1250671" cy="12506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8DF0F-5B11-4446-A45D-5D9158629374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6AAE80-E3A2-4B4D-9CCA-2415D4441041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5338F5-3291-482F-91CB-F1CC11F812E7}"/>
              </a:ext>
            </a:extLst>
          </p:cNvPr>
          <p:cNvGrpSpPr/>
          <p:nvPr/>
        </p:nvGrpSpPr>
        <p:grpSpPr>
          <a:xfrm>
            <a:off x="1137639" y="4951355"/>
            <a:ext cx="1277005" cy="1277005"/>
            <a:chOff x="899591" y="1902000"/>
            <a:chExt cx="1250671" cy="12506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7CFE43-D384-4A95-9701-E46A5B951DD5}"/>
                </a:ext>
              </a:extLst>
            </p:cNvPr>
            <p:cNvSpPr/>
            <p:nvPr/>
          </p:nvSpPr>
          <p:spPr>
            <a:xfrm>
              <a:off x="899591" y="1902000"/>
              <a:ext cx="1250671" cy="1250671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65D1C8-C397-49E3-B10F-DDA50FC28CC9}"/>
                </a:ext>
              </a:extLst>
            </p:cNvPr>
            <p:cNvSpPr/>
            <p:nvPr/>
          </p:nvSpPr>
          <p:spPr>
            <a:xfrm>
              <a:off x="1016229" y="2018638"/>
              <a:ext cx="1017395" cy="101739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924817E-9F0E-4A84-9D07-064A52AFE9BD}"/>
              </a:ext>
            </a:extLst>
          </p:cNvPr>
          <p:cNvSpPr txBox="1"/>
          <p:nvPr/>
        </p:nvSpPr>
        <p:spPr>
          <a:xfrm>
            <a:off x="1256732" y="2390228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62EFD-266F-40AD-BEC6-F00894AD9B64}"/>
              </a:ext>
            </a:extLst>
          </p:cNvPr>
          <p:cNvSpPr txBox="1"/>
          <p:nvPr/>
        </p:nvSpPr>
        <p:spPr>
          <a:xfrm>
            <a:off x="1279808" y="382733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C4A13-AB6C-4CF0-9769-01BEBF23971D}"/>
              </a:ext>
            </a:extLst>
          </p:cNvPr>
          <p:cNvSpPr txBox="1"/>
          <p:nvPr/>
        </p:nvSpPr>
        <p:spPr>
          <a:xfrm>
            <a:off x="1254691" y="5267856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PowerPoint  Presentation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1F1608-549E-4374-8011-1B869E040C20}"/>
              </a:ext>
            </a:extLst>
          </p:cNvPr>
          <p:cNvSpPr/>
          <p:nvPr/>
        </p:nvSpPr>
        <p:spPr>
          <a:xfrm>
            <a:off x="2028609" y="1969407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FF41A7-48EB-4290-872E-F0E9ADBD35D5}"/>
              </a:ext>
            </a:extLst>
          </p:cNvPr>
          <p:cNvSpPr/>
          <p:nvPr/>
        </p:nvSpPr>
        <p:spPr>
          <a:xfrm>
            <a:off x="2036224" y="3402579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7E1BEC-85CD-4560-B0BC-475638991901}"/>
              </a:ext>
            </a:extLst>
          </p:cNvPr>
          <p:cNvSpPr/>
          <p:nvPr/>
        </p:nvSpPr>
        <p:spPr>
          <a:xfrm>
            <a:off x="2036224" y="4832117"/>
            <a:ext cx="522312" cy="522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A6F82378-F215-429A-96FD-82548498A965}"/>
              </a:ext>
            </a:extLst>
          </p:cNvPr>
          <p:cNvSpPr/>
          <p:nvPr/>
        </p:nvSpPr>
        <p:spPr>
          <a:xfrm flipH="1">
            <a:off x="2168321" y="4985816"/>
            <a:ext cx="271065" cy="22361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4C708FA9-5350-418D-B004-CBFBC83D5F46}"/>
              </a:ext>
            </a:extLst>
          </p:cNvPr>
          <p:cNvSpPr>
            <a:spLocks noChangeAspect="1"/>
          </p:cNvSpPr>
          <p:nvPr/>
        </p:nvSpPr>
        <p:spPr>
          <a:xfrm rot="9900000">
            <a:off x="2181325" y="3550787"/>
            <a:ext cx="274052" cy="23275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Block Arc 10">
            <a:extLst>
              <a:ext uri="{FF2B5EF4-FFF2-40B4-BE49-F238E27FC236}">
                <a16:creationId xmlns:a16="http://schemas.microsoft.com/office/drawing/2014/main" id="{366F316A-CA1C-4C08-88B0-E62070B57A7B}"/>
              </a:ext>
            </a:extLst>
          </p:cNvPr>
          <p:cNvSpPr/>
          <p:nvPr/>
        </p:nvSpPr>
        <p:spPr>
          <a:xfrm>
            <a:off x="2140759" y="2145090"/>
            <a:ext cx="298627" cy="20227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9AC154-C808-42FC-A24B-DBCF9D15E9DC}"/>
              </a:ext>
            </a:extLst>
          </p:cNvPr>
          <p:cNvGrpSpPr/>
          <p:nvPr/>
        </p:nvGrpSpPr>
        <p:grpSpPr>
          <a:xfrm>
            <a:off x="3059696" y="3603590"/>
            <a:ext cx="5119886" cy="1103428"/>
            <a:chOff x="2950927" y="1842943"/>
            <a:chExt cx="5119886" cy="1103428"/>
          </a:xfrm>
        </p:grpSpPr>
        <p:sp>
          <p:nvSpPr>
            <p:cNvPr id="21" name="Rounded Rectangle 11">
              <a:extLst>
                <a:ext uri="{FF2B5EF4-FFF2-40B4-BE49-F238E27FC236}">
                  <a16:creationId xmlns:a16="http://schemas.microsoft.com/office/drawing/2014/main" id="{99AE38CD-4951-418F-844A-FADB2FD89D42}"/>
                </a:ext>
              </a:extLst>
            </p:cNvPr>
            <p:cNvSpPr/>
            <p:nvPr/>
          </p:nvSpPr>
          <p:spPr>
            <a:xfrm>
              <a:off x="2950927" y="1842943"/>
              <a:ext cx="5119886" cy="1103428"/>
            </a:xfrm>
            <a:custGeom>
              <a:avLst/>
              <a:gdLst/>
              <a:ahLst/>
              <a:cxnLst/>
              <a:rect l="l" t="t" r="r" b="b"/>
              <a:pathLst>
                <a:path w="4320480" h="1296000">
                  <a:moveTo>
                    <a:pt x="291768" y="0"/>
                  </a:moveTo>
                  <a:lnTo>
                    <a:pt x="4028712" y="0"/>
                  </a:lnTo>
                  <a:cubicBezTo>
                    <a:pt x="4189851" y="0"/>
                    <a:pt x="4320480" y="130629"/>
                    <a:pt x="4320480" y="291768"/>
                  </a:cubicBezTo>
                  <a:lnTo>
                    <a:pt x="4320480" y="1004232"/>
                  </a:lnTo>
                  <a:cubicBezTo>
                    <a:pt x="4320480" y="1165371"/>
                    <a:pt x="4189851" y="1296000"/>
                    <a:pt x="4028712" y="1296000"/>
                  </a:cubicBezTo>
                  <a:lnTo>
                    <a:pt x="291768" y="1296000"/>
                  </a:lnTo>
                  <a:cubicBezTo>
                    <a:pt x="130629" y="1296000"/>
                    <a:pt x="0" y="1165371"/>
                    <a:pt x="0" y="1004232"/>
                  </a:cubicBezTo>
                  <a:lnTo>
                    <a:pt x="0" y="769158"/>
                  </a:lnTo>
                  <a:lnTo>
                    <a:pt x="401179" y="769158"/>
                  </a:lnTo>
                  <a:lnTo>
                    <a:pt x="401179" y="890316"/>
                  </a:lnTo>
                  <a:lnTo>
                    <a:pt x="643495" y="648000"/>
                  </a:lnTo>
                  <a:lnTo>
                    <a:pt x="401179" y="405684"/>
                  </a:lnTo>
                  <a:lnTo>
                    <a:pt x="401179" y="526842"/>
                  </a:lnTo>
                  <a:lnTo>
                    <a:pt x="0" y="526842"/>
                  </a:lnTo>
                  <a:lnTo>
                    <a:pt x="0" y="291768"/>
                  </a:lnTo>
                  <a:cubicBezTo>
                    <a:pt x="0" y="130629"/>
                    <a:pt x="130629" y="0"/>
                    <a:pt x="29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B03FF9-B04E-4A99-AF3E-33611BDAA1EA}"/>
                </a:ext>
              </a:extLst>
            </p:cNvPr>
            <p:cNvGrpSpPr/>
            <p:nvPr/>
          </p:nvGrpSpPr>
          <p:grpSpPr>
            <a:xfrm>
              <a:off x="3914427" y="1933709"/>
              <a:ext cx="3865675" cy="923330"/>
              <a:chOff x="2551706" y="4283314"/>
              <a:chExt cx="1480091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D6BBD6-79EA-4D40-929E-E766A4478E7E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1480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Get a modern PowerPoint  Presentation that is beautifully designed.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  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26429A-C41E-497B-9C95-E047CE9A05A4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80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DD4C88-504C-47CF-A21D-921C36C65ED0}"/>
              </a:ext>
            </a:extLst>
          </p:cNvPr>
          <p:cNvGrpSpPr/>
          <p:nvPr/>
        </p:nvGrpSpPr>
        <p:grpSpPr>
          <a:xfrm>
            <a:off x="3059696" y="2161679"/>
            <a:ext cx="5119886" cy="1103428"/>
            <a:chOff x="2950927" y="1842943"/>
            <a:chExt cx="5119886" cy="1103428"/>
          </a:xfrm>
        </p:grpSpPr>
        <p:sp>
          <p:nvSpPr>
            <p:cNvPr id="27" name="Rounded Rectangle 11">
              <a:extLst>
                <a:ext uri="{FF2B5EF4-FFF2-40B4-BE49-F238E27FC236}">
                  <a16:creationId xmlns:a16="http://schemas.microsoft.com/office/drawing/2014/main" id="{899D0196-BA6B-4E4C-913E-3DCEC07F9BC9}"/>
                </a:ext>
              </a:extLst>
            </p:cNvPr>
            <p:cNvSpPr/>
            <p:nvPr/>
          </p:nvSpPr>
          <p:spPr>
            <a:xfrm>
              <a:off x="2950927" y="1842943"/>
              <a:ext cx="5119886" cy="1103428"/>
            </a:xfrm>
            <a:custGeom>
              <a:avLst/>
              <a:gdLst/>
              <a:ahLst/>
              <a:cxnLst/>
              <a:rect l="l" t="t" r="r" b="b"/>
              <a:pathLst>
                <a:path w="4320480" h="1296000">
                  <a:moveTo>
                    <a:pt x="291768" y="0"/>
                  </a:moveTo>
                  <a:lnTo>
                    <a:pt x="4028712" y="0"/>
                  </a:lnTo>
                  <a:cubicBezTo>
                    <a:pt x="4189851" y="0"/>
                    <a:pt x="4320480" y="130629"/>
                    <a:pt x="4320480" y="291768"/>
                  </a:cubicBezTo>
                  <a:lnTo>
                    <a:pt x="4320480" y="1004232"/>
                  </a:lnTo>
                  <a:cubicBezTo>
                    <a:pt x="4320480" y="1165371"/>
                    <a:pt x="4189851" y="1296000"/>
                    <a:pt x="4028712" y="1296000"/>
                  </a:cubicBezTo>
                  <a:lnTo>
                    <a:pt x="291768" y="1296000"/>
                  </a:lnTo>
                  <a:cubicBezTo>
                    <a:pt x="130629" y="1296000"/>
                    <a:pt x="0" y="1165371"/>
                    <a:pt x="0" y="1004232"/>
                  </a:cubicBezTo>
                  <a:lnTo>
                    <a:pt x="0" y="769158"/>
                  </a:lnTo>
                  <a:lnTo>
                    <a:pt x="401179" y="769158"/>
                  </a:lnTo>
                  <a:lnTo>
                    <a:pt x="401179" y="890316"/>
                  </a:lnTo>
                  <a:lnTo>
                    <a:pt x="643495" y="648000"/>
                  </a:lnTo>
                  <a:lnTo>
                    <a:pt x="401179" y="405684"/>
                  </a:lnTo>
                  <a:lnTo>
                    <a:pt x="401179" y="526842"/>
                  </a:lnTo>
                  <a:lnTo>
                    <a:pt x="0" y="526842"/>
                  </a:lnTo>
                  <a:lnTo>
                    <a:pt x="0" y="291768"/>
                  </a:lnTo>
                  <a:cubicBezTo>
                    <a:pt x="0" y="130629"/>
                    <a:pt x="130629" y="0"/>
                    <a:pt x="29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42D4FD3-90CE-4951-B07B-E2ACEC9CF152}"/>
                </a:ext>
              </a:extLst>
            </p:cNvPr>
            <p:cNvGrpSpPr/>
            <p:nvPr/>
          </p:nvGrpSpPr>
          <p:grpSpPr>
            <a:xfrm>
              <a:off x="3914427" y="1933709"/>
              <a:ext cx="3865675" cy="923330"/>
              <a:chOff x="2551706" y="4283314"/>
              <a:chExt cx="1480091" cy="92333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B7396B-CE12-43C2-BD60-0944B40BDF7A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1480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Get a modern PowerPoint  Presentation that is beautifully designed.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  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4AD52-A866-43F8-96F9-09A57EA54FAB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80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EC1B63-B8B4-41FF-86D3-71AA25FD79CF}"/>
              </a:ext>
            </a:extLst>
          </p:cNvPr>
          <p:cNvGrpSpPr/>
          <p:nvPr/>
        </p:nvGrpSpPr>
        <p:grpSpPr>
          <a:xfrm>
            <a:off x="3059696" y="5045501"/>
            <a:ext cx="5119886" cy="1103428"/>
            <a:chOff x="2950927" y="1842943"/>
            <a:chExt cx="5119886" cy="1103428"/>
          </a:xfrm>
        </p:grpSpPr>
        <p:sp>
          <p:nvSpPr>
            <p:cNvPr id="32" name="Rounded Rectangle 11">
              <a:extLst>
                <a:ext uri="{FF2B5EF4-FFF2-40B4-BE49-F238E27FC236}">
                  <a16:creationId xmlns:a16="http://schemas.microsoft.com/office/drawing/2014/main" id="{54613B49-2436-4090-9A84-015D17A7BF70}"/>
                </a:ext>
              </a:extLst>
            </p:cNvPr>
            <p:cNvSpPr/>
            <p:nvPr/>
          </p:nvSpPr>
          <p:spPr>
            <a:xfrm>
              <a:off x="2950927" y="1842943"/>
              <a:ext cx="5119886" cy="1103428"/>
            </a:xfrm>
            <a:custGeom>
              <a:avLst/>
              <a:gdLst/>
              <a:ahLst/>
              <a:cxnLst/>
              <a:rect l="l" t="t" r="r" b="b"/>
              <a:pathLst>
                <a:path w="4320480" h="1296000">
                  <a:moveTo>
                    <a:pt x="291768" y="0"/>
                  </a:moveTo>
                  <a:lnTo>
                    <a:pt x="4028712" y="0"/>
                  </a:lnTo>
                  <a:cubicBezTo>
                    <a:pt x="4189851" y="0"/>
                    <a:pt x="4320480" y="130629"/>
                    <a:pt x="4320480" y="291768"/>
                  </a:cubicBezTo>
                  <a:lnTo>
                    <a:pt x="4320480" y="1004232"/>
                  </a:lnTo>
                  <a:cubicBezTo>
                    <a:pt x="4320480" y="1165371"/>
                    <a:pt x="4189851" y="1296000"/>
                    <a:pt x="4028712" y="1296000"/>
                  </a:cubicBezTo>
                  <a:lnTo>
                    <a:pt x="291768" y="1296000"/>
                  </a:lnTo>
                  <a:cubicBezTo>
                    <a:pt x="130629" y="1296000"/>
                    <a:pt x="0" y="1165371"/>
                    <a:pt x="0" y="1004232"/>
                  </a:cubicBezTo>
                  <a:lnTo>
                    <a:pt x="0" y="769158"/>
                  </a:lnTo>
                  <a:lnTo>
                    <a:pt x="401179" y="769158"/>
                  </a:lnTo>
                  <a:lnTo>
                    <a:pt x="401179" y="890316"/>
                  </a:lnTo>
                  <a:lnTo>
                    <a:pt x="643495" y="648000"/>
                  </a:lnTo>
                  <a:lnTo>
                    <a:pt x="401179" y="405684"/>
                  </a:lnTo>
                  <a:lnTo>
                    <a:pt x="401179" y="526842"/>
                  </a:lnTo>
                  <a:lnTo>
                    <a:pt x="0" y="526842"/>
                  </a:lnTo>
                  <a:lnTo>
                    <a:pt x="0" y="291768"/>
                  </a:lnTo>
                  <a:cubicBezTo>
                    <a:pt x="0" y="130629"/>
                    <a:pt x="130629" y="0"/>
                    <a:pt x="291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4E06BF3-3119-443C-826C-85F278774CEA}"/>
                </a:ext>
              </a:extLst>
            </p:cNvPr>
            <p:cNvGrpSpPr/>
            <p:nvPr/>
          </p:nvGrpSpPr>
          <p:grpSpPr>
            <a:xfrm>
              <a:off x="3914427" y="1933709"/>
              <a:ext cx="3865675" cy="923330"/>
              <a:chOff x="2551706" y="4283314"/>
              <a:chExt cx="1480091" cy="92333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769DAF-101C-4461-BD2A-452BB13C037F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1480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I hope and I believe that this Template will your Time, Money and Reputation. Get a modern PowerPoint  Presentation that is beautifully designed.</a:t>
                </a:r>
                <a:r>
                  <a:rPr lang="ko-KR" altLang="en-US" sz="1200" dirty="0">
                    <a:solidFill>
                      <a:schemeClr val="bg1"/>
                    </a:solidFill>
                    <a:cs typeface="Arial" pitchFamily="34" charset="0"/>
                  </a:rPr>
                  <a:t>   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E283A0-8518-4774-BD7F-B97ED9C22B48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80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6A81B5-0C17-49ED-90F6-7C26D954DE20}"/>
              </a:ext>
            </a:extLst>
          </p:cNvPr>
          <p:cNvSpPr txBox="1"/>
          <p:nvPr/>
        </p:nvSpPr>
        <p:spPr>
          <a:xfrm>
            <a:off x="8423002" y="2359450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E105D6-34C0-4059-B512-87189993BB07}"/>
              </a:ext>
            </a:extLst>
          </p:cNvPr>
          <p:cNvSpPr txBox="1"/>
          <p:nvPr/>
        </p:nvSpPr>
        <p:spPr>
          <a:xfrm>
            <a:off x="8423002" y="3801361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AFDD82-45C2-466E-BC7B-AFA05E8B10EE}"/>
              </a:ext>
            </a:extLst>
          </p:cNvPr>
          <p:cNvSpPr txBox="1"/>
          <p:nvPr/>
        </p:nvSpPr>
        <p:spPr>
          <a:xfrm>
            <a:off x="8423002" y="5243272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88CD20-B7D9-4210-BA11-23EE1E9D91C9}"/>
              </a:ext>
            </a:extLst>
          </p:cNvPr>
          <p:cNvSpPr txBox="1"/>
          <p:nvPr/>
        </p:nvSpPr>
        <p:spPr>
          <a:xfrm>
            <a:off x="9726489" y="2140708"/>
            <a:ext cx="18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EEA36-C614-4D98-BF43-CAB2E8021F09}"/>
              </a:ext>
            </a:extLst>
          </p:cNvPr>
          <p:cNvSpPr txBox="1"/>
          <p:nvPr/>
        </p:nvSpPr>
        <p:spPr>
          <a:xfrm>
            <a:off x="9726489" y="3552771"/>
            <a:ext cx="18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EA3B0A-4558-4F4F-A964-F17029EAA696}"/>
              </a:ext>
            </a:extLst>
          </p:cNvPr>
          <p:cNvSpPr txBox="1"/>
          <p:nvPr/>
        </p:nvSpPr>
        <p:spPr>
          <a:xfrm>
            <a:off x="9726489" y="4964834"/>
            <a:ext cx="18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15F526-2C25-422F-8F88-841D1785D63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6B2A6AF7-CEED-4205-A0AF-CBBB3BC0E57B}"/>
              </a:ext>
            </a:extLst>
          </p:cNvPr>
          <p:cNvSpPr/>
          <p:nvPr/>
        </p:nvSpPr>
        <p:spPr>
          <a:xfrm>
            <a:off x="0" y="0"/>
            <a:ext cx="64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D5B0CD-4E20-4CF1-9224-32D48550D703}"/>
              </a:ext>
            </a:extLst>
          </p:cNvPr>
          <p:cNvSpPr/>
          <p:nvPr/>
        </p:nvSpPr>
        <p:spPr>
          <a:xfrm rot="19342014">
            <a:off x="5906329" y="-2495129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2B543E54-23CF-4BFA-9759-371E0D8C002D}"/>
              </a:ext>
            </a:extLst>
          </p:cNvPr>
          <p:cNvSpPr/>
          <p:nvPr/>
        </p:nvSpPr>
        <p:spPr>
          <a:xfrm>
            <a:off x="847003" y="517653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12" name="직사각형 6">
            <a:extLst>
              <a:ext uri="{FF2B5EF4-FFF2-40B4-BE49-F238E27FC236}">
                <a16:creationId xmlns:a16="http://schemas.microsoft.com/office/drawing/2014/main" id="{5D9D0C82-BE27-4FEE-8E74-0DBAB28BA24C}"/>
              </a:ext>
            </a:extLst>
          </p:cNvPr>
          <p:cNvSpPr/>
          <p:nvPr/>
        </p:nvSpPr>
        <p:spPr>
          <a:xfrm>
            <a:off x="3284558" y="589717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AF3B4-DC71-4B6A-95B9-BA9BC6C98A78}"/>
              </a:ext>
            </a:extLst>
          </p:cNvPr>
          <p:cNvSpPr txBox="1"/>
          <p:nvPr/>
        </p:nvSpPr>
        <p:spPr>
          <a:xfrm>
            <a:off x="1246884" y="528036"/>
            <a:ext cx="2111500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6ABBD-A68E-4940-A5A7-336BC7EB8B3D}"/>
              </a:ext>
            </a:extLst>
          </p:cNvPr>
          <p:cNvSpPr txBox="1"/>
          <p:nvPr/>
        </p:nvSpPr>
        <p:spPr>
          <a:xfrm>
            <a:off x="1194855" y="1219100"/>
            <a:ext cx="30721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E4DFD98D-38FD-4A77-9C15-FE74927CD741}"/>
              </a:ext>
            </a:extLst>
          </p:cNvPr>
          <p:cNvGrpSpPr/>
          <p:nvPr/>
        </p:nvGrpSpPr>
        <p:grpSpPr>
          <a:xfrm>
            <a:off x="950506" y="2008670"/>
            <a:ext cx="10310446" cy="4176596"/>
            <a:chOff x="2063552" y="1806318"/>
            <a:chExt cx="8064896" cy="3355223"/>
          </a:xfrm>
        </p:grpSpPr>
        <p:sp>
          <p:nvSpPr>
            <p:cNvPr id="4" name="사각형: 둥근 모서리 37">
              <a:extLst>
                <a:ext uri="{FF2B5EF4-FFF2-40B4-BE49-F238E27FC236}">
                  <a16:creationId xmlns:a16="http://schemas.microsoft.com/office/drawing/2014/main" id="{5238D83D-2538-4E83-BD50-CAFA7B063971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7">
              <a:extLst>
                <a:ext uri="{FF2B5EF4-FFF2-40B4-BE49-F238E27FC236}">
                  <a16:creationId xmlns:a16="http://schemas.microsoft.com/office/drawing/2014/main" id="{A326A356-135A-4CFE-9AD4-FB7A22D08F0E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8">
              <a:extLst>
                <a:ext uri="{FF2B5EF4-FFF2-40B4-BE49-F238E27FC236}">
                  <a16:creationId xmlns:a16="http://schemas.microsoft.com/office/drawing/2014/main" id="{E795A69C-D387-4A70-A82F-E2910E457224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49">
              <a:extLst>
                <a:ext uri="{FF2B5EF4-FFF2-40B4-BE49-F238E27FC236}">
                  <a16:creationId xmlns:a16="http://schemas.microsoft.com/office/drawing/2014/main" id="{50E76461-7693-4362-B7B5-CA016FDC39A9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60A45B04-1644-4322-AA20-6C24B00573F8}"/>
              </a:ext>
            </a:extLst>
          </p:cNvPr>
          <p:cNvGrpSpPr/>
          <p:nvPr/>
        </p:nvGrpSpPr>
        <p:grpSpPr>
          <a:xfrm>
            <a:off x="4468844" y="2460084"/>
            <a:ext cx="3273771" cy="3273771"/>
            <a:chOff x="11977794" y="1437147"/>
            <a:chExt cx="3273771" cy="3273771"/>
          </a:xfrm>
        </p:grpSpPr>
        <p:sp>
          <p:nvSpPr>
            <p:cNvPr id="9" name="타원 3">
              <a:extLst>
                <a:ext uri="{FF2B5EF4-FFF2-40B4-BE49-F238E27FC236}">
                  <a16:creationId xmlns:a16="http://schemas.microsoft.com/office/drawing/2014/main" id="{293AB9AF-A62B-4C45-B5D9-B1923DF98CDA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4">
              <a:extLst>
                <a:ext uri="{FF2B5EF4-FFF2-40B4-BE49-F238E27FC236}">
                  <a16:creationId xmlns:a16="http://schemas.microsoft.com/office/drawing/2014/main" id="{79FB767D-3C1E-4ED8-A0D3-DDF8E11B35BB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EE0254-024B-48A5-85EB-4D977ADA9ACD}"/>
              </a:ext>
            </a:extLst>
          </p:cNvPr>
          <p:cNvGrpSpPr/>
          <p:nvPr/>
        </p:nvGrpSpPr>
        <p:grpSpPr>
          <a:xfrm>
            <a:off x="1444618" y="2304610"/>
            <a:ext cx="2936722" cy="1470776"/>
            <a:chOff x="270023" y="1638319"/>
            <a:chExt cx="2605242" cy="14854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91B682-91B0-4EC4-9E08-E3890135A54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9EA9A6-9C7A-4BCB-8778-1960990F38CF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617DB6-D693-47D4-A005-3E584CFBDBB7}"/>
              </a:ext>
            </a:extLst>
          </p:cNvPr>
          <p:cNvSpPr txBox="1"/>
          <p:nvPr/>
        </p:nvSpPr>
        <p:spPr>
          <a:xfrm rot="18900000">
            <a:off x="4812112" y="2718083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F3BA7-BAD1-459F-A0B5-0DCB6489E1B9}"/>
              </a:ext>
            </a:extLst>
          </p:cNvPr>
          <p:cNvSpPr txBox="1"/>
          <p:nvPr/>
        </p:nvSpPr>
        <p:spPr>
          <a:xfrm rot="2700000">
            <a:off x="4954784" y="2718083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89DF5-805F-470A-9EEF-77B5A1E17702}"/>
              </a:ext>
            </a:extLst>
          </p:cNvPr>
          <p:cNvSpPr txBox="1"/>
          <p:nvPr/>
        </p:nvSpPr>
        <p:spPr>
          <a:xfrm rot="13500000">
            <a:off x="4812112" y="284126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8E4F4-AD53-47A6-9F0D-DF627FF6137E}"/>
              </a:ext>
            </a:extLst>
          </p:cNvPr>
          <p:cNvSpPr txBox="1"/>
          <p:nvPr/>
        </p:nvSpPr>
        <p:spPr>
          <a:xfrm rot="8100000">
            <a:off x="4954784" y="284126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9EEBB-8E58-435A-B5E6-5A82D7EC8C4F}"/>
              </a:ext>
            </a:extLst>
          </p:cNvPr>
          <p:cNvSpPr txBox="1"/>
          <p:nvPr/>
        </p:nvSpPr>
        <p:spPr>
          <a:xfrm>
            <a:off x="4861824" y="3743025"/>
            <a:ext cx="248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D9DFEB-F459-48C2-B392-5CCCB7AE9811}"/>
              </a:ext>
            </a:extLst>
          </p:cNvPr>
          <p:cNvGrpSpPr/>
          <p:nvPr/>
        </p:nvGrpSpPr>
        <p:grpSpPr>
          <a:xfrm>
            <a:off x="1444618" y="4412738"/>
            <a:ext cx="2936722" cy="1470776"/>
            <a:chOff x="270023" y="1638319"/>
            <a:chExt cx="2605242" cy="14854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FD99EE-5F82-4E40-9726-04563CFFFE6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0D361-AB09-42A8-9DEE-DE51CC41B437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096219-A0A4-467C-990F-9D2D17681553}"/>
              </a:ext>
            </a:extLst>
          </p:cNvPr>
          <p:cNvGrpSpPr/>
          <p:nvPr/>
        </p:nvGrpSpPr>
        <p:grpSpPr>
          <a:xfrm>
            <a:off x="7795756" y="2304610"/>
            <a:ext cx="2936722" cy="1470776"/>
            <a:chOff x="270023" y="1638319"/>
            <a:chExt cx="2605242" cy="14854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BDFD1B-E5B7-4B55-A83F-455D2317F969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5E1F30-1A89-496C-8DBB-3A6367413851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6C0AC-446E-41FB-810A-6DF14D768840}"/>
              </a:ext>
            </a:extLst>
          </p:cNvPr>
          <p:cNvGrpSpPr/>
          <p:nvPr/>
        </p:nvGrpSpPr>
        <p:grpSpPr>
          <a:xfrm>
            <a:off x="7799948" y="4412738"/>
            <a:ext cx="2936722" cy="1470776"/>
            <a:chOff x="270023" y="1638319"/>
            <a:chExt cx="2605242" cy="14854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D53550-3B63-4B47-9CAD-7B63C0B5321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8FF7E8-E8DA-49BC-895F-CF856934B8A8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27">
            <a:extLst>
              <a:ext uri="{FF2B5EF4-FFF2-40B4-BE49-F238E27FC236}">
                <a16:creationId xmlns:a16="http://schemas.microsoft.com/office/drawing/2014/main" id="{ECD68174-65BF-493C-B977-2FE5BD201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467951"/>
              </p:ext>
            </p:extLst>
          </p:nvPr>
        </p:nvGraphicFramePr>
        <p:xfrm>
          <a:off x="635585" y="1515211"/>
          <a:ext cx="3290161" cy="276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12">
            <a:extLst>
              <a:ext uri="{FF2B5EF4-FFF2-40B4-BE49-F238E27FC236}">
                <a16:creationId xmlns:a16="http://schemas.microsoft.com/office/drawing/2014/main" id="{5BA0A2D2-C127-4A19-970B-9AC03277896B}"/>
              </a:ext>
            </a:extLst>
          </p:cNvPr>
          <p:cNvGrpSpPr/>
          <p:nvPr/>
        </p:nvGrpSpPr>
        <p:grpSpPr>
          <a:xfrm>
            <a:off x="2651452" y="3179492"/>
            <a:ext cx="6889096" cy="4002540"/>
            <a:chOff x="637381" y="1143000"/>
            <a:chExt cx="7869238" cy="4572000"/>
          </a:xfrm>
          <a:solidFill>
            <a:schemeClr val="bg1">
              <a:lumMod val="50000"/>
            </a:schemeClr>
          </a:solidFill>
          <a:scene3d>
            <a:camera prst="perspectiveRelaxedModerately">
              <a:rot lat="17990635" lon="0" rev="0"/>
            </a:camera>
            <a:lightRig rig="threePt" dir="t"/>
          </a:scene3d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E9A2C31E-1AFD-4B26-AC84-DAE4690B8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839B349-7A42-4A57-A832-05EABA81F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226B6423-E827-4A9F-AB51-D9AD024B1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B73CD41B-9BE4-4F73-8939-D2E66BCE6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EECCAE5E-B1C2-40A0-8957-DDFC35F1C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F58399-C438-4D04-BFEC-F38799172E40}"/>
              </a:ext>
            </a:extLst>
          </p:cNvPr>
          <p:cNvCxnSpPr>
            <a:cxnSpLocks/>
          </p:cNvCxnSpPr>
          <p:nvPr/>
        </p:nvCxnSpPr>
        <p:spPr>
          <a:xfrm flipH="1">
            <a:off x="8755302" y="3790201"/>
            <a:ext cx="746485" cy="1915121"/>
          </a:xfrm>
          <a:prstGeom prst="line">
            <a:avLst/>
          </a:prstGeom>
          <a:ln w="31750">
            <a:solidFill>
              <a:schemeClr val="accent4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293263-9B88-4670-810F-F04498F71A37}"/>
              </a:ext>
            </a:extLst>
          </p:cNvPr>
          <p:cNvCxnSpPr>
            <a:cxnSpLocks/>
          </p:cNvCxnSpPr>
          <p:nvPr/>
        </p:nvCxnSpPr>
        <p:spPr>
          <a:xfrm flipH="1">
            <a:off x="7485130" y="2786385"/>
            <a:ext cx="1306603" cy="2204596"/>
          </a:xfrm>
          <a:prstGeom prst="line">
            <a:avLst/>
          </a:prstGeom>
          <a:ln w="31750">
            <a:solidFill>
              <a:schemeClr val="accent3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E705D2-2D26-48E1-8AEF-F98FE4602E6E}"/>
              </a:ext>
            </a:extLst>
          </p:cNvPr>
          <p:cNvCxnSpPr>
            <a:cxnSpLocks/>
          </p:cNvCxnSpPr>
          <p:nvPr/>
        </p:nvCxnSpPr>
        <p:spPr>
          <a:xfrm flipH="1">
            <a:off x="6404567" y="4278178"/>
            <a:ext cx="298618" cy="1242921"/>
          </a:xfrm>
          <a:prstGeom prst="line">
            <a:avLst/>
          </a:prstGeom>
          <a:ln w="31750">
            <a:solidFill>
              <a:schemeClr val="accent2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7D2C6-67B8-4C0E-BF44-7F50F2882025}"/>
              </a:ext>
            </a:extLst>
          </p:cNvPr>
          <p:cNvCxnSpPr>
            <a:cxnSpLocks/>
          </p:cNvCxnSpPr>
          <p:nvPr/>
        </p:nvCxnSpPr>
        <p:spPr>
          <a:xfrm flipH="1">
            <a:off x="4660558" y="3261208"/>
            <a:ext cx="1326503" cy="2510521"/>
          </a:xfrm>
          <a:prstGeom prst="line">
            <a:avLst/>
          </a:prstGeom>
          <a:ln w="31750">
            <a:solidFill>
              <a:schemeClr val="accent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758D8-4688-4DCE-9524-9A764BF572CC}"/>
              </a:ext>
            </a:extLst>
          </p:cNvPr>
          <p:cNvCxnSpPr>
            <a:cxnSpLocks/>
          </p:cNvCxnSpPr>
          <p:nvPr/>
        </p:nvCxnSpPr>
        <p:spPr>
          <a:xfrm flipH="1">
            <a:off x="3819063" y="2259651"/>
            <a:ext cx="1562636" cy="2597678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37FBC7-7676-4366-97CE-E752F16AC4D6}"/>
              </a:ext>
            </a:extLst>
          </p:cNvPr>
          <p:cNvGrpSpPr/>
          <p:nvPr/>
        </p:nvGrpSpPr>
        <p:grpSpPr>
          <a:xfrm>
            <a:off x="5873492" y="3611280"/>
            <a:ext cx="2892968" cy="914802"/>
            <a:chOff x="4349491" y="3686436"/>
            <a:chExt cx="2382749" cy="914802"/>
          </a:xfrm>
        </p:grpSpPr>
        <p:sp>
          <p:nvSpPr>
            <p:cNvPr id="16" name="Rounded Rectangle 84">
              <a:extLst>
                <a:ext uri="{FF2B5EF4-FFF2-40B4-BE49-F238E27FC236}">
                  <a16:creationId xmlns:a16="http://schemas.microsoft.com/office/drawing/2014/main" id="{87171416-F6B1-4175-8EAD-C0843F7BE69F}"/>
                </a:ext>
              </a:extLst>
            </p:cNvPr>
            <p:cNvSpPr/>
            <p:nvPr/>
          </p:nvSpPr>
          <p:spPr>
            <a:xfrm>
              <a:off x="4772159" y="3984513"/>
              <a:ext cx="1960081" cy="616725"/>
            </a:xfrm>
            <a:prstGeom prst="roundRect">
              <a:avLst>
                <a:gd name="adj" fmla="val 179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ound Same Side Corner Rectangle 16">
              <a:extLst>
                <a:ext uri="{FF2B5EF4-FFF2-40B4-BE49-F238E27FC236}">
                  <a16:creationId xmlns:a16="http://schemas.microsoft.com/office/drawing/2014/main" id="{7FD7354E-5F96-44DB-8E1B-FFB39C29C057}"/>
                </a:ext>
              </a:extLst>
            </p:cNvPr>
            <p:cNvSpPr/>
            <p:nvPr/>
          </p:nvSpPr>
          <p:spPr>
            <a:xfrm rot="5400000">
              <a:off x="5013873" y="4035038"/>
              <a:ext cx="246219" cy="741322"/>
            </a:xfrm>
            <a:custGeom>
              <a:avLst/>
              <a:gdLst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70113 w 170113"/>
                <a:gd name="connsiteY3" fmla="*/ 779001 h 779001"/>
                <a:gd name="connsiteX4" fmla="*/ 170113 w 170113"/>
                <a:gd name="connsiteY4" fmla="*/ 779001 h 779001"/>
                <a:gd name="connsiteX5" fmla="*/ 0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62682 h 779001"/>
                <a:gd name="connsiteX8" fmla="*/ 62682 w 170113"/>
                <a:gd name="connsiteY8" fmla="*/ 0 h 779001"/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67803 w 170113"/>
                <a:gd name="connsiteY3" fmla="*/ 696258 h 779001"/>
                <a:gd name="connsiteX4" fmla="*/ 170113 w 170113"/>
                <a:gd name="connsiteY4" fmla="*/ 779001 h 779001"/>
                <a:gd name="connsiteX5" fmla="*/ 170113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779001 h 779001"/>
                <a:gd name="connsiteX8" fmla="*/ 0 w 170113"/>
                <a:gd name="connsiteY8" fmla="*/ 62682 h 779001"/>
                <a:gd name="connsiteX9" fmla="*/ 62682 w 170113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9001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80646"/>
                <a:gd name="connsiteX1" fmla="*/ 107431 w 246825"/>
                <a:gd name="connsiteY1" fmla="*/ 0 h 780646"/>
                <a:gd name="connsiteX2" fmla="*/ 170113 w 246825"/>
                <a:gd name="connsiteY2" fmla="*/ 62682 h 780646"/>
                <a:gd name="connsiteX3" fmla="*/ 167803 w 246825"/>
                <a:gd name="connsiteY3" fmla="*/ 696258 h 780646"/>
                <a:gd name="connsiteX4" fmla="*/ 170113 w 246825"/>
                <a:gd name="connsiteY4" fmla="*/ 779001 h 780646"/>
                <a:gd name="connsiteX5" fmla="*/ 246825 w 246825"/>
                <a:gd name="connsiteY5" fmla="*/ 772864 h 780646"/>
                <a:gd name="connsiteX6" fmla="*/ 0 w 246825"/>
                <a:gd name="connsiteY6" fmla="*/ 779001 h 780646"/>
                <a:gd name="connsiteX7" fmla="*/ 0 w 246825"/>
                <a:gd name="connsiteY7" fmla="*/ 779001 h 780646"/>
                <a:gd name="connsiteX8" fmla="*/ 0 w 246825"/>
                <a:gd name="connsiteY8" fmla="*/ 62682 h 780646"/>
                <a:gd name="connsiteX9" fmla="*/ 62682 w 246825"/>
                <a:gd name="connsiteY9" fmla="*/ 0 h 780646"/>
                <a:gd name="connsiteX0" fmla="*/ 62682 w 246825"/>
                <a:gd name="connsiteY0" fmla="*/ 0 h 781948"/>
                <a:gd name="connsiteX1" fmla="*/ 107431 w 246825"/>
                <a:gd name="connsiteY1" fmla="*/ 0 h 781948"/>
                <a:gd name="connsiteX2" fmla="*/ 170113 w 246825"/>
                <a:gd name="connsiteY2" fmla="*/ 62682 h 781948"/>
                <a:gd name="connsiteX3" fmla="*/ 167803 w 246825"/>
                <a:gd name="connsiteY3" fmla="*/ 696258 h 781948"/>
                <a:gd name="connsiteX4" fmla="*/ 170113 w 246825"/>
                <a:gd name="connsiteY4" fmla="*/ 779001 h 781948"/>
                <a:gd name="connsiteX5" fmla="*/ 246825 w 246825"/>
                <a:gd name="connsiteY5" fmla="*/ 772864 h 781948"/>
                <a:gd name="connsiteX6" fmla="*/ 0 w 246825"/>
                <a:gd name="connsiteY6" fmla="*/ 779001 h 781948"/>
                <a:gd name="connsiteX7" fmla="*/ 0 w 246825"/>
                <a:gd name="connsiteY7" fmla="*/ 779001 h 781948"/>
                <a:gd name="connsiteX8" fmla="*/ 0 w 246825"/>
                <a:gd name="connsiteY8" fmla="*/ 62682 h 781948"/>
                <a:gd name="connsiteX9" fmla="*/ 62682 w 246825"/>
                <a:gd name="connsiteY9" fmla="*/ 0 h 781948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9 w 246825"/>
                <a:gd name="connsiteY4" fmla="*/ 751384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51986"/>
                <a:gd name="connsiteY0" fmla="*/ 0 h 779001"/>
                <a:gd name="connsiteX1" fmla="*/ 107431 w 251986"/>
                <a:gd name="connsiteY1" fmla="*/ 0 h 779001"/>
                <a:gd name="connsiteX2" fmla="*/ 170113 w 251986"/>
                <a:gd name="connsiteY2" fmla="*/ 62682 h 779001"/>
                <a:gd name="connsiteX3" fmla="*/ 167803 w 251986"/>
                <a:gd name="connsiteY3" fmla="*/ 696258 h 779001"/>
                <a:gd name="connsiteX4" fmla="*/ 246825 w 251986"/>
                <a:gd name="connsiteY4" fmla="*/ 772864 h 779001"/>
                <a:gd name="connsiteX5" fmla="*/ 0 w 251986"/>
                <a:gd name="connsiteY5" fmla="*/ 779001 h 779001"/>
                <a:gd name="connsiteX6" fmla="*/ 0 w 251986"/>
                <a:gd name="connsiteY6" fmla="*/ 779001 h 779001"/>
                <a:gd name="connsiteX7" fmla="*/ 0 w 251986"/>
                <a:gd name="connsiteY7" fmla="*/ 62682 h 779001"/>
                <a:gd name="connsiteX8" fmla="*/ 62682 w 251986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4175"/>
                <a:gd name="connsiteY0" fmla="*/ 0 h 779001"/>
                <a:gd name="connsiteX1" fmla="*/ 107431 w 254175"/>
                <a:gd name="connsiteY1" fmla="*/ 0 h 779001"/>
                <a:gd name="connsiteX2" fmla="*/ 170113 w 254175"/>
                <a:gd name="connsiteY2" fmla="*/ 62682 h 779001"/>
                <a:gd name="connsiteX3" fmla="*/ 167803 w 254175"/>
                <a:gd name="connsiteY3" fmla="*/ 696258 h 779001"/>
                <a:gd name="connsiteX4" fmla="*/ 246825 w 254175"/>
                <a:gd name="connsiteY4" fmla="*/ 772864 h 779001"/>
                <a:gd name="connsiteX5" fmla="*/ 0 w 254175"/>
                <a:gd name="connsiteY5" fmla="*/ 779001 h 779001"/>
                <a:gd name="connsiteX6" fmla="*/ 0 w 254175"/>
                <a:gd name="connsiteY6" fmla="*/ 779001 h 779001"/>
                <a:gd name="connsiteX7" fmla="*/ 0 w 254175"/>
                <a:gd name="connsiteY7" fmla="*/ 62682 h 779001"/>
                <a:gd name="connsiteX8" fmla="*/ 62682 w 254175"/>
                <a:gd name="connsiteY8" fmla="*/ 0 h 779001"/>
                <a:gd name="connsiteX0" fmla="*/ 62682 w 252034"/>
                <a:gd name="connsiteY0" fmla="*/ 0 h 779001"/>
                <a:gd name="connsiteX1" fmla="*/ 107431 w 252034"/>
                <a:gd name="connsiteY1" fmla="*/ 0 h 779001"/>
                <a:gd name="connsiteX2" fmla="*/ 170113 w 252034"/>
                <a:gd name="connsiteY2" fmla="*/ 62682 h 779001"/>
                <a:gd name="connsiteX3" fmla="*/ 167803 w 252034"/>
                <a:gd name="connsiteY3" fmla="*/ 696258 h 779001"/>
                <a:gd name="connsiteX4" fmla="*/ 246825 w 252034"/>
                <a:gd name="connsiteY4" fmla="*/ 772864 h 779001"/>
                <a:gd name="connsiteX5" fmla="*/ 0 w 252034"/>
                <a:gd name="connsiteY5" fmla="*/ 779001 h 779001"/>
                <a:gd name="connsiteX6" fmla="*/ 0 w 252034"/>
                <a:gd name="connsiteY6" fmla="*/ 779001 h 779001"/>
                <a:gd name="connsiteX7" fmla="*/ 0 w 252034"/>
                <a:gd name="connsiteY7" fmla="*/ 62682 h 779001"/>
                <a:gd name="connsiteX8" fmla="*/ 62682 w 252034"/>
                <a:gd name="connsiteY8" fmla="*/ 0 h 779001"/>
                <a:gd name="connsiteX0" fmla="*/ 62682 w 255806"/>
                <a:gd name="connsiteY0" fmla="*/ 0 h 779001"/>
                <a:gd name="connsiteX1" fmla="*/ 107431 w 255806"/>
                <a:gd name="connsiteY1" fmla="*/ 0 h 779001"/>
                <a:gd name="connsiteX2" fmla="*/ 170113 w 255806"/>
                <a:gd name="connsiteY2" fmla="*/ 62682 h 779001"/>
                <a:gd name="connsiteX3" fmla="*/ 167803 w 255806"/>
                <a:gd name="connsiteY3" fmla="*/ 696258 h 779001"/>
                <a:gd name="connsiteX4" fmla="*/ 246825 w 255806"/>
                <a:gd name="connsiteY4" fmla="*/ 772864 h 779001"/>
                <a:gd name="connsiteX5" fmla="*/ 0 w 255806"/>
                <a:gd name="connsiteY5" fmla="*/ 779001 h 779001"/>
                <a:gd name="connsiteX6" fmla="*/ 0 w 255806"/>
                <a:gd name="connsiteY6" fmla="*/ 779001 h 779001"/>
                <a:gd name="connsiteX7" fmla="*/ 0 w 255806"/>
                <a:gd name="connsiteY7" fmla="*/ 62682 h 779001"/>
                <a:gd name="connsiteX8" fmla="*/ 62682 w 255806"/>
                <a:gd name="connsiteY8" fmla="*/ 0 h 779001"/>
                <a:gd name="connsiteX0" fmla="*/ 62682 w 260844"/>
                <a:gd name="connsiteY0" fmla="*/ 0 h 779001"/>
                <a:gd name="connsiteX1" fmla="*/ 107431 w 260844"/>
                <a:gd name="connsiteY1" fmla="*/ 0 h 779001"/>
                <a:gd name="connsiteX2" fmla="*/ 170113 w 260844"/>
                <a:gd name="connsiteY2" fmla="*/ 62682 h 779001"/>
                <a:gd name="connsiteX3" fmla="*/ 167803 w 260844"/>
                <a:gd name="connsiteY3" fmla="*/ 696258 h 779001"/>
                <a:gd name="connsiteX4" fmla="*/ 246825 w 260844"/>
                <a:gd name="connsiteY4" fmla="*/ 772864 h 779001"/>
                <a:gd name="connsiteX5" fmla="*/ 0 w 260844"/>
                <a:gd name="connsiteY5" fmla="*/ 779001 h 779001"/>
                <a:gd name="connsiteX6" fmla="*/ 0 w 260844"/>
                <a:gd name="connsiteY6" fmla="*/ 779001 h 779001"/>
                <a:gd name="connsiteX7" fmla="*/ 0 w 260844"/>
                <a:gd name="connsiteY7" fmla="*/ 62682 h 779001"/>
                <a:gd name="connsiteX8" fmla="*/ 62682 w 260844"/>
                <a:gd name="connsiteY8" fmla="*/ 0 h 779001"/>
                <a:gd name="connsiteX0" fmla="*/ 62682 w 263020"/>
                <a:gd name="connsiteY0" fmla="*/ 0 h 779001"/>
                <a:gd name="connsiteX1" fmla="*/ 107431 w 263020"/>
                <a:gd name="connsiteY1" fmla="*/ 0 h 779001"/>
                <a:gd name="connsiteX2" fmla="*/ 170113 w 263020"/>
                <a:gd name="connsiteY2" fmla="*/ 62682 h 779001"/>
                <a:gd name="connsiteX3" fmla="*/ 167803 w 263020"/>
                <a:gd name="connsiteY3" fmla="*/ 696258 h 779001"/>
                <a:gd name="connsiteX4" fmla="*/ 249209 w 263020"/>
                <a:gd name="connsiteY4" fmla="*/ 770483 h 779001"/>
                <a:gd name="connsiteX5" fmla="*/ 0 w 263020"/>
                <a:gd name="connsiteY5" fmla="*/ 779001 h 779001"/>
                <a:gd name="connsiteX6" fmla="*/ 0 w 263020"/>
                <a:gd name="connsiteY6" fmla="*/ 779001 h 779001"/>
                <a:gd name="connsiteX7" fmla="*/ 0 w 263020"/>
                <a:gd name="connsiteY7" fmla="*/ 62682 h 779001"/>
                <a:gd name="connsiteX8" fmla="*/ 62682 w 263020"/>
                <a:gd name="connsiteY8" fmla="*/ 0 h 779001"/>
                <a:gd name="connsiteX0" fmla="*/ 62682 w 258035"/>
                <a:gd name="connsiteY0" fmla="*/ 0 h 779001"/>
                <a:gd name="connsiteX1" fmla="*/ 107431 w 258035"/>
                <a:gd name="connsiteY1" fmla="*/ 0 h 779001"/>
                <a:gd name="connsiteX2" fmla="*/ 170113 w 258035"/>
                <a:gd name="connsiteY2" fmla="*/ 62682 h 779001"/>
                <a:gd name="connsiteX3" fmla="*/ 167803 w 258035"/>
                <a:gd name="connsiteY3" fmla="*/ 696258 h 779001"/>
                <a:gd name="connsiteX4" fmla="*/ 249209 w 258035"/>
                <a:gd name="connsiteY4" fmla="*/ 770483 h 779001"/>
                <a:gd name="connsiteX5" fmla="*/ 0 w 258035"/>
                <a:gd name="connsiteY5" fmla="*/ 779001 h 779001"/>
                <a:gd name="connsiteX6" fmla="*/ 0 w 258035"/>
                <a:gd name="connsiteY6" fmla="*/ 779001 h 779001"/>
                <a:gd name="connsiteX7" fmla="*/ 0 w 258035"/>
                <a:gd name="connsiteY7" fmla="*/ 62682 h 779001"/>
                <a:gd name="connsiteX8" fmla="*/ 62682 w 258035"/>
                <a:gd name="connsiteY8" fmla="*/ 0 h 779001"/>
                <a:gd name="connsiteX0" fmla="*/ 62682 w 244778"/>
                <a:gd name="connsiteY0" fmla="*/ 0 h 779001"/>
                <a:gd name="connsiteX1" fmla="*/ 107431 w 244778"/>
                <a:gd name="connsiteY1" fmla="*/ 0 h 779001"/>
                <a:gd name="connsiteX2" fmla="*/ 170113 w 244778"/>
                <a:gd name="connsiteY2" fmla="*/ 62682 h 779001"/>
                <a:gd name="connsiteX3" fmla="*/ 167803 w 244778"/>
                <a:gd name="connsiteY3" fmla="*/ 696258 h 779001"/>
                <a:gd name="connsiteX4" fmla="*/ 234922 w 244778"/>
                <a:gd name="connsiteY4" fmla="*/ 772864 h 779001"/>
                <a:gd name="connsiteX5" fmla="*/ 0 w 244778"/>
                <a:gd name="connsiteY5" fmla="*/ 779001 h 779001"/>
                <a:gd name="connsiteX6" fmla="*/ 0 w 244778"/>
                <a:gd name="connsiteY6" fmla="*/ 779001 h 779001"/>
                <a:gd name="connsiteX7" fmla="*/ 0 w 244778"/>
                <a:gd name="connsiteY7" fmla="*/ 62682 h 779001"/>
                <a:gd name="connsiteX8" fmla="*/ 62682 w 244778"/>
                <a:gd name="connsiteY8" fmla="*/ 0 h 779001"/>
                <a:gd name="connsiteX0" fmla="*/ 62682 w 235795"/>
                <a:gd name="connsiteY0" fmla="*/ 0 h 779001"/>
                <a:gd name="connsiteX1" fmla="*/ 107431 w 235795"/>
                <a:gd name="connsiteY1" fmla="*/ 0 h 779001"/>
                <a:gd name="connsiteX2" fmla="*/ 170113 w 235795"/>
                <a:gd name="connsiteY2" fmla="*/ 62682 h 779001"/>
                <a:gd name="connsiteX3" fmla="*/ 167803 w 235795"/>
                <a:gd name="connsiteY3" fmla="*/ 696258 h 779001"/>
                <a:gd name="connsiteX4" fmla="*/ 234922 w 235795"/>
                <a:gd name="connsiteY4" fmla="*/ 772864 h 779001"/>
                <a:gd name="connsiteX5" fmla="*/ 0 w 235795"/>
                <a:gd name="connsiteY5" fmla="*/ 779001 h 779001"/>
                <a:gd name="connsiteX6" fmla="*/ 0 w 235795"/>
                <a:gd name="connsiteY6" fmla="*/ 779001 h 779001"/>
                <a:gd name="connsiteX7" fmla="*/ 0 w 235795"/>
                <a:gd name="connsiteY7" fmla="*/ 62682 h 779001"/>
                <a:gd name="connsiteX8" fmla="*/ 62682 w 235795"/>
                <a:gd name="connsiteY8" fmla="*/ 0 h 779001"/>
                <a:gd name="connsiteX0" fmla="*/ 62682 w 257018"/>
                <a:gd name="connsiteY0" fmla="*/ 0 h 779001"/>
                <a:gd name="connsiteX1" fmla="*/ 107431 w 257018"/>
                <a:gd name="connsiteY1" fmla="*/ 0 h 779001"/>
                <a:gd name="connsiteX2" fmla="*/ 170113 w 257018"/>
                <a:gd name="connsiteY2" fmla="*/ 62682 h 779001"/>
                <a:gd name="connsiteX3" fmla="*/ 167803 w 257018"/>
                <a:gd name="connsiteY3" fmla="*/ 696258 h 779001"/>
                <a:gd name="connsiteX4" fmla="*/ 256353 w 257018"/>
                <a:gd name="connsiteY4" fmla="*/ 775245 h 779001"/>
                <a:gd name="connsiteX5" fmla="*/ 0 w 257018"/>
                <a:gd name="connsiteY5" fmla="*/ 779001 h 779001"/>
                <a:gd name="connsiteX6" fmla="*/ 0 w 257018"/>
                <a:gd name="connsiteY6" fmla="*/ 779001 h 779001"/>
                <a:gd name="connsiteX7" fmla="*/ 0 w 257018"/>
                <a:gd name="connsiteY7" fmla="*/ 62682 h 779001"/>
                <a:gd name="connsiteX8" fmla="*/ 62682 w 257018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81971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34" h="779001">
                  <a:moveTo>
                    <a:pt x="62682" y="0"/>
                  </a:moveTo>
                  <a:lnTo>
                    <a:pt x="107431" y="0"/>
                  </a:lnTo>
                  <a:cubicBezTo>
                    <a:pt x="142049" y="0"/>
                    <a:pt x="170113" y="28064"/>
                    <a:pt x="170113" y="62682"/>
                  </a:cubicBezTo>
                  <a:lnTo>
                    <a:pt x="167803" y="681971"/>
                  </a:lnTo>
                  <a:cubicBezTo>
                    <a:pt x="171810" y="768006"/>
                    <a:pt x="248616" y="773363"/>
                    <a:pt x="258734" y="772864"/>
                  </a:cubicBezTo>
                  <a:cubicBezTo>
                    <a:pt x="198541" y="778985"/>
                    <a:pt x="82275" y="776955"/>
                    <a:pt x="0" y="779001"/>
                  </a:cubicBezTo>
                  <a:lnTo>
                    <a:pt x="0" y="779001"/>
                  </a:lnTo>
                  <a:lnTo>
                    <a:pt x="0" y="62682"/>
                  </a:lnTo>
                  <a:cubicBezTo>
                    <a:pt x="0" y="28064"/>
                    <a:pt x="28064" y="0"/>
                    <a:pt x="62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52000">
                  <a:schemeClr val="accent2">
                    <a:lumMod val="9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8100000" scaled="0"/>
              <a:tileRect/>
            </a:gradFill>
            <a:ln>
              <a:noFill/>
            </a:ln>
            <a:effectLst>
              <a:outerShdw blurRad="127000" dist="38100" dir="8100000" sx="102000" sy="102000" algn="tr" rotWithShape="0">
                <a:schemeClr val="bg1">
                  <a:lumMod val="65000"/>
                  <a:alpha val="81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5318CC23-3211-4867-B29A-6436B8CAF44D}"/>
                </a:ext>
              </a:extLst>
            </p:cNvPr>
            <p:cNvSpPr/>
            <p:nvPr/>
          </p:nvSpPr>
          <p:spPr>
            <a:xfrm>
              <a:off x="4349491" y="3686436"/>
              <a:ext cx="1167613" cy="634680"/>
            </a:xfrm>
            <a:custGeom>
              <a:avLst/>
              <a:gdLst>
                <a:gd name="connsiteX0" fmla="*/ 0 w 1219506"/>
                <a:gd name="connsiteY0" fmla="*/ 112749 h 626455"/>
                <a:gd name="connsiteX1" fmla="*/ 112749 w 1219506"/>
                <a:gd name="connsiteY1" fmla="*/ 0 h 626455"/>
                <a:gd name="connsiteX2" fmla="*/ 1106757 w 1219506"/>
                <a:gd name="connsiteY2" fmla="*/ 0 h 626455"/>
                <a:gd name="connsiteX3" fmla="*/ 1219506 w 1219506"/>
                <a:gd name="connsiteY3" fmla="*/ 112749 h 626455"/>
                <a:gd name="connsiteX4" fmla="*/ 1219506 w 1219506"/>
                <a:gd name="connsiteY4" fmla="*/ 513706 h 626455"/>
                <a:gd name="connsiteX5" fmla="*/ 1106757 w 1219506"/>
                <a:gd name="connsiteY5" fmla="*/ 626455 h 626455"/>
                <a:gd name="connsiteX6" fmla="*/ 112749 w 1219506"/>
                <a:gd name="connsiteY6" fmla="*/ 626455 h 626455"/>
                <a:gd name="connsiteX7" fmla="*/ 0 w 1219506"/>
                <a:gd name="connsiteY7" fmla="*/ 513706 h 626455"/>
                <a:gd name="connsiteX8" fmla="*/ 0 w 1219506"/>
                <a:gd name="connsiteY8" fmla="*/ 112749 h 626455"/>
                <a:gd name="connsiteX0" fmla="*/ 0 w 1226205"/>
                <a:gd name="connsiteY0" fmla="*/ 112749 h 654417"/>
                <a:gd name="connsiteX1" fmla="*/ 112749 w 1226205"/>
                <a:gd name="connsiteY1" fmla="*/ 0 h 654417"/>
                <a:gd name="connsiteX2" fmla="*/ 1106757 w 1226205"/>
                <a:gd name="connsiteY2" fmla="*/ 0 h 654417"/>
                <a:gd name="connsiteX3" fmla="*/ 1219506 w 1226205"/>
                <a:gd name="connsiteY3" fmla="*/ 112749 h 654417"/>
                <a:gd name="connsiteX4" fmla="*/ 1219506 w 1226205"/>
                <a:gd name="connsiteY4" fmla="*/ 513706 h 654417"/>
                <a:gd name="connsiteX5" fmla="*/ 1106757 w 1226205"/>
                <a:gd name="connsiteY5" fmla="*/ 626455 h 654417"/>
                <a:gd name="connsiteX6" fmla="*/ 112749 w 1226205"/>
                <a:gd name="connsiteY6" fmla="*/ 626455 h 654417"/>
                <a:gd name="connsiteX7" fmla="*/ 0 w 1226205"/>
                <a:gd name="connsiteY7" fmla="*/ 513706 h 654417"/>
                <a:gd name="connsiteX8" fmla="*/ 0 w 1226205"/>
                <a:gd name="connsiteY8" fmla="*/ 112749 h 654417"/>
                <a:gd name="connsiteX0" fmla="*/ 0 w 1255135"/>
                <a:gd name="connsiteY0" fmla="*/ 112749 h 661463"/>
                <a:gd name="connsiteX1" fmla="*/ 112749 w 1255135"/>
                <a:gd name="connsiteY1" fmla="*/ 0 h 661463"/>
                <a:gd name="connsiteX2" fmla="*/ 1106757 w 1255135"/>
                <a:gd name="connsiteY2" fmla="*/ 0 h 661463"/>
                <a:gd name="connsiteX3" fmla="*/ 1219506 w 1255135"/>
                <a:gd name="connsiteY3" fmla="*/ 112749 h 661463"/>
                <a:gd name="connsiteX4" fmla="*/ 1219506 w 1255135"/>
                <a:gd name="connsiteY4" fmla="*/ 513706 h 661463"/>
                <a:gd name="connsiteX5" fmla="*/ 1106757 w 1255135"/>
                <a:gd name="connsiteY5" fmla="*/ 626455 h 661463"/>
                <a:gd name="connsiteX6" fmla="*/ 112749 w 1255135"/>
                <a:gd name="connsiteY6" fmla="*/ 626455 h 661463"/>
                <a:gd name="connsiteX7" fmla="*/ 0 w 1255135"/>
                <a:gd name="connsiteY7" fmla="*/ 513706 h 661463"/>
                <a:gd name="connsiteX8" fmla="*/ 0 w 1255135"/>
                <a:gd name="connsiteY8" fmla="*/ 112749 h 661463"/>
                <a:gd name="connsiteX0" fmla="*/ 0 w 1237115"/>
                <a:gd name="connsiteY0" fmla="*/ 112749 h 680013"/>
                <a:gd name="connsiteX1" fmla="*/ 112749 w 1237115"/>
                <a:gd name="connsiteY1" fmla="*/ 0 h 680013"/>
                <a:gd name="connsiteX2" fmla="*/ 1106757 w 1237115"/>
                <a:gd name="connsiteY2" fmla="*/ 0 h 680013"/>
                <a:gd name="connsiteX3" fmla="*/ 1219506 w 1237115"/>
                <a:gd name="connsiteY3" fmla="*/ 112749 h 680013"/>
                <a:gd name="connsiteX4" fmla="*/ 1219506 w 1237115"/>
                <a:gd name="connsiteY4" fmla="*/ 513706 h 680013"/>
                <a:gd name="connsiteX5" fmla="*/ 1106757 w 1237115"/>
                <a:gd name="connsiteY5" fmla="*/ 626455 h 680013"/>
                <a:gd name="connsiteX6" fmla="*/ 112749 w 1237115"/>
                <a:gd name="connsiteY6" fmla="*/ 626455 h 680013"/>
                <a:gd name="connsiteX7" fmla="*/ 0 w 1237115"/>
                <a:gd name="connsiteY7" fmla="*/ 513706 h 680013"/>
                <a:gd name="connsiteX8" fmla="*/ 0 w 1237115"/>
                <a:gd name="connsiteY8" fmla="*/ 112749 h 680013"/>
                <a:gd name="connsiteX0" fmla="*/ 0 w 1232616"/>
                <a:gd name="connsiteY0" fmla="*/ 112749 h 687313"/>
                <a:gd name="connsiteX1" fmla="*/ 112749 w 1232616"/>
                <a:gd name="connsiteY1" fmla="*/ 0 h 687313"/>
                <a:gd name="connsiteX2" fmla="*/ 1106757 w 1232616"/>
                <a:gd name="connsiteY2" fmla="*/ 0 h 687313"/>
                <a:gd name="connsiteX3" fmla="*/ 1219506 w 1232616"/>
                <a:gd name="connsiteY3" fmla="*/ 112749 h 687313"/>
                <a:gd name="connsiteX4" fmla="*/ 1219506 w 1232616"/>
                <a:gd name="connsiteY4" fmla="*/ 513706 h 687313"/>
                <a:gd name="connsiteX5" fmla="*/ 1106757 w 1232616"/>
                <a:gd name="connsiteY5" fmla="*/ 626455 h 687313"/>
                <a:gd name="connsiteX6" fmla="*/ 112749 w 1232616"/>
                <a:gd name="connsiteY6" fmla="*/ 626455 h 687313"/>
                <a:gd name="connsiteX7" fmla="*/ 0 w 1232616"/>
                <a:gd name="connsiteY7" fmla="*/ 513706 h 687313"/>
                <a:gd name="connsiteX8" fmla="*/ 0 w 1232616"/>
                <a:gd name="connsiteY8" fmla="*/ 112749 h 687313"/>
                <a:gd name="connsiteX0" fmla="*/ 0 w 1221165"/>
                <a:gd name="connsiteY0" fmla="*/ 112749 h 687313"/>
                <a:gd name="connsiteX1" fmla="*/ 112749 w 1221165"/>
                <a:gd name="connsiteY1" fmla="*/ 0 h 687313"/>
                <a:gd name="connsiteX2" fmla="*/ 1106757 w 1221165"/>
                <a:gd name="connsiteY2" fmla="*/ 0 h 687313"/>
                <a:gd name="connsiteX3" fmla="*/ 1219506 w 1221165"/>
                <a:gd name="connsiteY3" fmla="*/ 112749 h 687313"/>
                <a:gd name="connsiteX4" fmla="*/ 1219506 w 1221165"/>
                <a:gd name="connsiteY4" fmla="*/ 513706 h 687313"/>
                <a:gd name="connsiteX5" fmla="*/ 1106757 w 1221165"/>
                <a:gd name="connsiteY5" fmla="*/ 626455 h 687313"/>
                <a:gd name="connsiteX6" fmla="*/ 112749 w 1221165"/>
                <a:gd name="connsiteY6" fmla="*/ 626455 h 687313"/>
                <a:gd name="connsiteX7" fmla="*/ 0 w 1221165"/>
                <a:gd name="connsiteY7" fmla="*/ 513706 h 687313"/>
                <a:gd name="connsiteX8" fmla="*/ 0 w 1221165"/>
                <a:gd name="connsiteY8" fmla="*/ 112749 h 687313"/>
                <a:gd name="connsiteX0" fmla="*/ 0 w 1234996"/>
                <a:gd name="connsiteY0" fmla="*/ 112749 h 676420"/>
                <a:gd name="connsiteX1" fmla="*/ 112749 w 1234996"/>
                <a:gd name="connsiteY1" fmla="*/ 0 h 676420"/>
                <a:gd name="connsiteX2" fmla="*/ 1106757 w 1234996"/>
                <a:gd name="connsiteY2" fmla="*/ 0 h 676420"/>
                <a:gd name="connsiteX3" fmla="*/ 1219506 w 1234996"/>
                <a:gd name="connsiteY3" fmla="*/ 112749 h 676420"/>
                <a:gd name="connsiteX4" fmla="*/ 1219506 w 1234996"/>
                <a:gd name="connsiteY4" fmla="*/ 513706 h 676420"/>
                <a:gd name="connsiteX5" fmla="*/ 1106757 w 1234996"/>
                <a:gd name="connsiteY5" fmla="*/ 626455 h 676420"/>
                <a:gd name="connsiteX6" fmla="*/ 112749 w 1234996"/>
                <a:gd name="connsiteY6" fmla="*/ 626455 h 676420"/>
                <a:gd name="connsiteX7" fmla="*/ 0 w 1234996"/>
                <a:gd name="connsiteY7" fmla="*/ 513706 h 676420"/>
                <a:gd name="connsiteX8" fmla="*/ 0 w 1234996"/>
                <a:gd name="connsiteY8" fmla="*/ 112749 h 676420"/>
                <a:gd name="connsiteX0" fmla="*/ 0 w 1232419"/>
                <a:gd name="connsiteY0" fmla="*/ 112749 h 669377"/>
                <a:gd name="connsiteX1" fmla="*/ 112749 w 1232419"/>
                <a:gd name="connsiteY1" fmla="*/ 0 h 669377"/>
                <a:gd name="connsiteX2" fmla="*/ 1106757 w 1232419"/>
                <a:gd name="connsiteY2" fmla="*/ 0 h 669377"/>
                <a:gd name="connsiteX3" fmla="*/ 1219506 w 1232419"/>
                <a:gd name="connsiteY3" fmla="*/ 112749 h 669377"/>
                <a:gd name="connsiteX4" fmla="*/ 1219506 w 1232419"/>
                <a:gd name="connsiteY4" fmla="*/ 513706 h 669377"/>
                <a:gd name="connsiteX5" fmla="*/ 1106757 w 1232419"/>
                <a:gd name="connsiteY5" fmla="*/ 626455 h 669377"/>
                <a:gd name="connsiteX6" fmla="*/ 112749 w 1232419"/>
                <a:gd name="connsiteY6" fmla="*/ 626455 h 669377"/>
                <a:gd name="connsiteX7" fmla="*/ 0 w 1232419"/>
                <a:gd name="connsiteY7" fmla="*/ 513706 h 669377"/>
                <a:gd name="connsiteX8" fmla="*/ 0 w 1232419"/>
                <a:gd name="connsiteY8" fmla="*/ 112749 h 669377"/>
                <a:gd name="connsiteX0" fmla="*/ 0 w 1234407"/>
                <a:gd name="connsiteY0" fmla="*/ 112749 h 678741"/>
                <a:gd name="connsiteX1" fmla="*/ 112749 w 1234407"/>
                <a:gd name="connsiteY1" fmla="*/ 0 h 678741"/>
                <a:gd name="connsiteX2" fmla="*/ 1106757 w 1234407"/>
                <a:gd name="connsiteY2" fmla="*/ 0 h 678741"/>
                <a:gd name="connsiteX3" fmla="*/ 1219506 w 1234407"/>
                <a:gd name="connsiteY3" fmla="*/ 112749 h 678741"/>
                <a:gd name="connsiteX4" fmla="*/ 1219506 w 1234407"/>
                <a:gd name="connsiteY4" fmla="*/ 513706 h 678741"/>
                <a:gd name="connsiteX5" fmla="*/ 1106757 w 1234407"/>
                <a:gd name="connsiteY5" fmla="*/ 626455 h 678741"/>
                <a:gd name="connsiteX6" fmla="*/ 112749 w 1234407"/>
                <a:gd name="connsiteY6" fmla="*/ 626455 h 678741"/>
                <a:gd name="connsiteX7" fmla="*/ 0 w 1234407"/>
                <a:gd name="connsiteY7" fmla="*/ 513706 h 678741"/>
                <a:gd name="connsiteX8" fmla="*/ 0 w 1234407"/>
                <a:gd name="connsiteY8" fmla="*/ 112749 h 678741"/>
                <a:gd name="connsiteX0" fmla="*/ 0 w 1234407"/>
                <a:gd name="connsiteY0" fmla="*/ 112749 h 686635"/>
                <a:gd name="connsiteX1" fmla="*/ 112749 w 1234407"/>
                <a:gd name="connsiteY1" fmla="*/ 0 h 686635"/>
                <a:gd name="connsiteX2" fmla="*/ 1106757 w 1234407"/>
                <a:gd name="connsiteY2" fmla="*/ 0 h 686635"/>
                <a:gd name="connsiteX3" fmla="*/ 1219506 w 1234407"/>
                <a:gd name="connsiteY3" fmla="*/ 112749 h 686635"/>
                <a:gd name="connsiteX4" fmla="*/ 1219506 w 1234407"/>
                <a:gd name="connsiteY4" fmla="*/ 513706 h 686635"/>
                <a:gd name="connsiteX5" fmla="*/ 1106757 w 1234407"/>
                <a:gd name="connsiteY5" fmla="*/ 626455 h 686635"/>
                <a:gd name="connsiteX6" fmla="*/ 112749 w 1234407"/>
                <a:gd name="connsiteY6" fmla="*/ 626455 h 686635"/>
                <a:gd name="connsiteX7" fmla="*/ 0 w 1234407"/>
                <a:gd name="connsiteY7" fmla="*/ 513706 h 686635"/>
                <a:gd name="connsiteX8" fmla="*/ 0 w 1234407"/>
                <a:gd name="connsiteY8" fmla="*/ 112749 h 686635"/>
                <a:gd name="connsiteX0" fmla="*/ 0 w 1226959"/>
                <a:gd name="connsiteY0" fmla="*/ 112749 h 666939"/>
                <a:gd name="connsiteX1" fmla="*/ 112749 w 1226959"/>
                <a:gd name="connsiteY1" fmla="*/ 0 h 666939"/>
                <a:gd name="connsiteX2" fmla="*/ 1106757 w 1226959"/>
                <a:gd name="connsiteY2" fmla="*/ 0 h 666939"/>
                <a:gd name="connsiteX3" fmla="*/ 1219506 w 1226959"/>
                <a:gd name="connsiteY3" fmla="*/ 112749 h 666939"/>
                <a:gd name="connsiteX4" fmla="*/ 1219506 w 1226959"/>
                <a:gd name="connsiteY4" fmla="*/ 513706 h 666939"/>
                <a:gd name="connsiteX5" fmla="*/ 1106757 w 1226959"/>
                <a:gd name="connsiteY5" fmla="*/ 626455 h 666939"/>
                <a:gd name="connsiteX6" fmla="*/ 112749 w 1226959"/>
                <a:gd name="connsiteY6" fmla="*/ 626455 h 666939"/>
                <a:gd name="connsiteX7" fmla="*/ 0 w 1226959"/>
                <a:gd name="connsiteY7" fmla="*/ 513706 h 666939"/>
                <a:gd name="connsiteX8" fmla="*/ 0 w 1226959"/>
                <a:gd name="connsiteY8" fmla="*/ 112749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59" h="666939">
                  <a:moveTo>
                    <a:pt x="0" y="112749"/>
                  </a:moveTo>
                  <a:cubicBezTo>
                    <a:pt x="0" y="50479"/>
                    <a:pt x="50479" y="0"/>
                    <a:pt x="112749" y="0"/>
                  </a:cubicBezTo>
                  <a:lnTo>
                    <a:pt x="1106757" y="0"/>
                  </a:lnTo>
                  <a:cubicBezTo>
                    <a:pt x="1169027" y="0"/>
                    <a:pt x="1219506" y="50479"/>
                    <a:pt x="1219506" y="112749"/>
                  </a:cubicBezTo>
                  <a:lnTo>
                    <a:pt x="1219506" y="513706"/>
                  </a:lnTo>
                  <a:cubicBezTo>
                    <a:pt x="1219506" y="781562"/>
                    <a:pt x="1270287" y="614181"/>
                    <a:pt x="1106757" y="626455"/>
                  </a:cubicBezTo>
                  <a:lnTo>
                    <a:pt x="112749" y="626455"/>
                  </a:lnTo>
                  <a:cubicBezTo>
                    <a:pt x="50479" y="626455"/>
                    <a:pt x="0" y="575976"/>
                    <a:pt x="0" y="513706"/>
                  </a:cubicBezTo>
                  <a:lnTo>
                    <a:pt x="0" y="11274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91000">
                  <a:schemeClr val="accent2"/>
                </a:gs>
                <a:gs pos="100000">
                  <a:srgbClr val="4CD3FF">
                    <a:lumMod val="10000"/>
                    <a:lumOff val="9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C081783-FC5B-4692-8B6D-1E0F401464B6}"/>
              </a:ext>
            </a:extLst>
          </p:cNvPr>
          <p:cNvSpPr txBox="1"/>
          <p:nvPr/>
        </p:nvSpPr>
        <p:spPr>
          <a:xfrm>
            <a:off x="6383109" y="3675139"/>
            <a:ext cx="57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57E21E-044A-4B3A-9180-DEECDE76A697}"/>
              </a:ext>
            </a:extLst>
          </p:cNvPr>
          <p:cNvGrpSpPr/>
          <p:nvPr/>
        </p:nvGrpSpPr>
        <p:grpSpPr>
          <a:xfrm>
            <a:off x="7448996" y="3888125"/>
            <a:ext cx="1062036" cy="629102"/>
            <a:chOff x="6336939" y="2669727"/>
            <a:chExt cx="1853530" cy="7292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1BB754-7A22-46E1-AC79-911DD444320A}"/>
                </a:ext>
              </a:extLst>
            </p:cNvPr>
            <p:cNvSpPr txBox="1"/>
            <p:nvPr/>
          </p:nvSpPr>
          <p:spPr>
            <a:xfrm>
              <a:off x="6344665" y="2669727"/>
              <a:ext cx="1845804" cy="32109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D220F5-800B-4E8F-888F-B403720D219E}"/>
                </a:ext>
              </a:extLst>
            </p:cNvPr>
            <p:cNvSpPr txBox="1"/>
            <p:nvPr/>
          </p:nvSpPr>
          <p:spPr>
            <a:xfrm>
              <a:off x="6336939" y="2863816"/>
              <a:ext cx="1845805" cy="5351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Presentation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792E65-D8A8-4FF4-AE43-950B3A69DA6F}"/>
              </a:ext>
            </a:extLst>
          </p:cNvPr>
          <p:cNvGrpSpPr/>
          <p:nvPr/>
        </p:nvGrpSpPr>
        <p:grpSpPr>
          <a:xfrm>
            <a:off x="7882846" y="2076563"/>
            <a:ext cx="2892968" cy="914802"/>
            <a:chOff x="5861659" y="1938134"/>
            <a:chExt cx="2382749" cy="914802"/>
          </a:xfrm>
        </p:grpSpPr>
        <p:sp>
          <p:nvSpPr>
            <p:cNvPr id="24" name="Rounded Rectangle 51">
              <a:extLst>
                <a:ext uri="{FF2B5EF4-FFF2-40B4-BE49-F238E27FC236}">
                  <a16:creationId xmlns:a16="http://schemas.microsoft.com/office/drawing/2014/main" id="{C5D6F9CB-F6F7-4296-8FB4-D8FBFE2D3831}"/>
                </a:ext>
              </a:extLst>
            </p:cNvPr>
            <p:cNvSpPr/>
            <p:nvPr/>
          </p:nvSpPr>
          <p:spPr>
            <a:xfrm>
              <a:off x="6284327" y="2236211"/>
              <a:ext cx="1960081" cy="616725"/>
            </a:xfrm>
            <a:prstGeom prst="roundRect">
              <a:avLst>
                <a:gd name="adj" fmla="val 179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ound Same Side Corner Rectangle 16">
              <a:extLst>
                <a:ext uri="{FF2B5EF4-FFF2-40B4-BE49-F238E27FC236}">
                  <a16:creationId xmlns:a16="http://schemas.microsoft.com/office/drawing/2014/main" id="{CF1982F7-323E-473B-90A0-14EFD27049AF}"/>
                </a:ext>
              </a:extLst>
            </p:cNvPr>
            <p:cNvSpPr/>
            <p:nvPr/>
          </p:nvSpPr>
          <p:spPr>
            <a:xfrm rot="5400000">
              <a:off x="6526041" y="2286736"/>
              <a:ext cx="246219" cy="741322"/>
            </a:xfrm>
            <a:custGeom>
              <a:avLst/>
              <a:gdLst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70113 w 170113"/>
                <a:gd name="connsiteY3" fmla="*/ 779001 h 779001"/>
                <a:gd name="connsiteX4" fmla="*/ 170113 w 170113"/>
                <a:gd name="connsiteY4" fmla="*/ 779001 h 779001"/>
                <a:gd name="connsiteX5" fmla="*/ 0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62682 h 779001"/>
                <a:gd name="connsiteX8" fmla="*/ 62682 w 170113"/>
                <a:gd name="connsiteY8" fmla="*/ 0 h 779001"/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67803 w 170113"/>
                <a:gd name="connsiteY3" fmla="*/ 696258 h 779001"/>
                <a:gd name="connsiteX4" fmla="*/ 170113 w 170113"/>
                <a:gd name="connsiteY4" fmla="*/ 779001 h 779001"/>
                <a:gd name="connsiteX5" fmla="*/ 170113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779001 h 779001"/>
                <a:gd name="connsiteX8" fmla="*/ 0 w 170113"/>
                <a:gd name="connsiteY8" fmla="*/ 62682 h 779001"/>
                <a:gd name="connsiteX9" fmla="*/ 62682 w 170113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9001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80646"/>
                <a:gd name="connsiteX1" fmla="*/ 107431 w 246825"/>
                <a:gd name="connsiteY1" fmla="*/ 0 h 780646"/>
                <a:gd name="connsiteX2" fmla="*/ 170113 w 246825"/>
                <a:gd name="connsiteY2" fmla="*/ 62682 h 780646"/>
                <a:gd name="connsiteX3" fmla="*/ 167803 w 246825"/>
                <a:gd name="connsiteY3" fmla="*/ 696258 h 780646"/>
                <a:gd name="connsiteX4" fmla="*/ 170113 w 246825"/>
                <a:gd name="connsiteY4" fmla="*/ 779001 h 780646"/>
                <a:gd name="connsiteX5" fmla="*/ 246825 w 246825"/>
                <a:gd name="connsiteY5" fmla="*/ 772864 h 780646"/>
                <a:gd name="connsiteX6" fmla="*/ 0 w 246825"/>
                <a:gd name="connsiteY6" fmla="*/ 779001 h 780646"/>
                <a:gd name="connsiteX7" fmla="*/ 0 w 246825"/>
                <a:gd name="connsiteY7" fmla="*/ 779001 h 780646"/>
                <a:gd name="connsiteX8" fmla="*/ 0 w 246825"/>
                <a:gd name="connsiteY8" fmla="*/ 62682 h 780646"/>
                <a:gd name="connsiteX9" fmla="*/ 62682 w 246825"/>
                <a:gd name="connsiteY9" fmla="*/ 0 h 780646"/>
                <a:gd name="connsiteX0" fmla="*/ 62682 w 246825"/>
                <a:gd name="connsiteY0" fmla="*/ 0 h 781948"/>
                <a:gd name="connsiteX1" fmla="*/ 107431 w 246825"/>
                <a:gd name="connsiteY1" fmla="*/ 0 h 781948"/>
                <a:gd name="connsiteX2" fmla="*/ 170113 w 246825"/>
                <a:gd name="connsiteY2" fmla="*/ 62682 h 781948"/>
                <a:gd name="connsiteX3" fmla="*/ 167803 w 246825"/>
                <a:gd name="connsiteY3" fmla="*/ 696258 h 781948"/>
                <a:gd name="connsiteX4" fmla="*/ 170113 w 246825"/>
                <a:gd name="connsiteY4" fmla="*/ 779001 h 781948"/>
                <a:gd name="connsiteX5" fmla="*/ 246825 w 246825"/>
                <a:gd name="connsiteY5" fmla="*/ 772864 h 781948"/>
                <a:gd name="connsiteX6" fmla="*/ 0 w 246825"/>
                <a:gd name="connsiteY6" fmla="*/ 779001 h 781948"/>
                <a:gd name="connsiteX7" fmla="*/ 0 w 246825"/>
                <a:gd name="connsiteY7" fmla="*/ 779001 h 781948"/>
                <a:gd name="connsiteX8" fmla="*/ 0 w 246825"/>
                <a:gd name="connsiteY8" fmla="*/ 62682 h 781948"/>
                <a:gd name="connsiteX9" fmla="*/ 62682 w 246825"/>
                <a:gd name="connsiteY9" fmla="*/ 0 h 781948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9 w 246825"/>
                <a:gd name="connsiteY4" fmla="*/ 751384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51986"/>
                <a:gd name="connsiteY0" fmla="*/ 0 h 779001"/>
                <a:gd name="connsiteX1" fmla="*/ 107431 w 251986"/>
                <a:gd name="connsiteY1" fmla="*/ 0 h 779001"/>
                <a:gd name="connsiteX2" fmla="*/ 170113 w 251986"/>
                <a:gd name="connsiteY2" fmla="*/ 62682 h 779001"/>
                <a:gd name="connsiteX3" fmla="*/ 167803 w 251986"/>
                <a:gd name="connsiteY3" fmla="*/ 696258 h 779001"/>
                <a:gd name="connsiteX4" fmla="*/ 246825 w 251986"/>
                <a:gd name="connsiteY4" fmla="*/ 772864 h 779001"/>
                <a:gd name="connsiteX5" fmla="*/ 0 w 251986"/>
                <a:gd name="connsiteY5" fmla="*/ 779001 h 779001"/>
                <a:gd name="connsiteX6" fmla="*/ 0 w 251986"/>
                <a:gd name="connsiteY6" fmla="*/ 779001 h 779001"/>
                <a:gd name="connsiteX7" fmla="*/ 0 w 251986"/>
                <a:gd name="connsiteY7" fmla="*/ 62682 h 779001"/>
                <a:gd name="connsiteX8" fmla="*/ 62682 w 251986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4175"/>
                <a:gd name="connsiteY0" fmla="*/ 0 h 779001"/>
                <a:gd name="connsiteX1" fmla="*/ 107431 w 254175"/>
                <a:gd name="connsiteY1" fmla="*/ 0 h 779001"/>
                <a:gd name="connsiteX2" fmla="*/ 170113 w 254175"/>
                <a:gd name="connsiteY2" fmla="*/ 62682 h 779001"/>
                <a:gd name="connsiteX3" fmla="*/ 167803 w 254175"/>
                <a:gd name="connsiteY3" fmla="*/ 696258 h 779001"/>
                <a:gd name="connsiteX4" fmla="*/ 246825 w 254175"/>
                <a:gd name="connsiteY4" fmla="*/ 772864 h 779001"/>
                <a:gd name="connsiteX5" fmla="*/ 0 w 254175"/>
                <a:gd name="connsiteY5" fmla="*/ 779001 h 779001"/>
                <a:gd name="connsiteX6" fmla="*/ 0 w 254175"/>
                <a:gd name="connsiteY6" fmla="*/ 779001 h 779001"/>
                <a:gd name="connsiteX7" fmla="*/ 0 w 254175"/>
                <a:gd name="connsiteY7" fmla="*/ 62682 h 779001"/>
                <a:gd name="connsiteX8" fmla="*/ 62682 w 254175"/>
                <a:gd name="connsiteY8" fmla="*/ 0 h 779001"/>
                <a:gd name="connsiteX0" fmla="*/ 62682 w 252034"/>
                <a:gd name="connsiteY0" fmla="*/ 0 h 779001"/>
                <a:gd name="connsiteX1" fmla="*/ 107431 w 252034"/>
                <a:gd name="connsiteY1" fmla="*/ 0 h 779001"/>
                <a:gd name="connsiteX2" fmla="*/ 170113 w 252034"/>
                <a:gd name="connsiteY2" fmla="*/ 62682 h 779001"/>
                <a:gd name="connsiteX3" fmla="*/ 167803 w 252034"/>
                <a:gd name="connsiteY3" fmla="*/ 696258 h 779001"/>
                <a:gd name="connsiteX4" fmla="*/ 246825 w 252034"/>
                <a:gd name="connsiteY4" fmla="*/ 772864 h 779001"/>
                <a:gd name="connsiteX5" fmla="*/ 0 w 252034"/>
                <a:gd name="connsiteY5" fmla="*/ 779001 h 779001"/>
                <a:gd name="connsiteX6" fmla="*/ 0 w 252034"/>
                <a:gd name="connsiteY6" fmla="*/ 779001 h 779001"/>
                <a:gd name="connsiteX7" fmla="*/ 0 w 252034"/>
                <a:gd name="connsiteY7" fmla="*/ 62682 h 779001"/>
                <a:gd name="connsiteX8" fmla="*/ 62682 w 252034"/>
                <a:gd name="connsiteY8" fmla="*/ 0 h 779001"/>
                <a:gd name="connsiteX0" fmla="*/ 62682 w 255806"/>
                <a:gd name="connsiteY0" fmla="*/ 0 h 779001"/>
                <a:gd name="connsiteX1" fmla="*/ 107431 w 255806"/>
                <a:gd name="connsiteY1" fmla="*/ 0 h 779001"/>
                <a:gd name="connsiteX2" fmla="*/ 170113 w 255806"/>
                <a:gd name="connsiteY2" fmla="*/ 62682 h 779001"/>
                <a:gd name="connsiteX3" fmla="*/ 167803 w 255806"/>
                <a:gd name="connsiteY3" fmla="*/ 696258 h 779001"/>
                <a:gd name="connsiteX4" fmla="*/ 246825 w 255806"/>
                <a:gd name="connsiteY4" fmla="*/ 772864 h 779001"/>
                <a:gd name="connsiteX5" fmla="*/ 0 w 255806"/>
                <a:gd name="connsiteY5" fmla="*/ 779001 h 779001"/>
                <a:gd name="connsiteX6" fmla="*/ 0 w 255806"/>
                <a:gd name="connsiteY6" fmla="*/ 779001 h 779001"/>
                <a:gd name="connsiteX7" fmla="*/ 0 w 255806"/>
                <a:gd name="connsiteY7" fmla="*/ 62682 h 779001"/>
                <a:gd name="connsiteX8" fmla="*/ 62682 w 255806"/>
                <a:gd name="connsiteY8" fmla="*/ 0 h 779001"/>
                <a:gd name="connsiteX0" fmla="*/ 62682 w 260844"/>
                <a:gd name="connsiteY0" fmla="*/ 0 h 779001"/>
                <a:gd name="connsiteX1" fmla="*/ 107431 w 260844"/>
                <a:gd name="connsiteY1" fmla="*/ 0 h 779001"/>
                <a:gd name="connsiteX2" fmla="*/ 170113 w 260844"/>
                <a:gd name="connsiteY2" fmla="*/ 62682 h 779001"/>
                <a:gd name="connsiteX3" fmla="*/ 167803 w 260844"/>
                <a:gd name="connsiteY3" fmla="*/ 696258 h 779001"/>
                <a:gd name="connsiteX4" fmla="*/ 246825 w 260844"/>
                <a:gd name="connsiteY4" fmla="*/ 772864 h 779001"/>
                <a:gd name="connsiteX5" fmla="*/ 0 w 260844"/>
                <a:gd name="connsiteY5" fmla="*/ 779001 h 779001"/>
                <a:gd name="connsiteX6" fmla="*/ 0 w 260844"/>
                <a:gd name="connsiteY6" fmla="*/ 779001 h 779001"/>
                <a:gd name="connsiteX7" fmla="*/ 0 w 260844"/>
                <a:gd name="connsiteY7" fmla="*/ 62682 h 779001"/>
                <a:gd name="connsiteX8" fmla="*/ 62682 w 260844"/>
                <a:gd name="connsiteY8" fmla="*/ 0 h 779001"/>
                <a:gd name="connsiteX0" fmla="*/ 62682 w 263020"/>
                <a:gd name="connsiteY0" fmla="*/ 0 h 779001"/>
                <a:gd name="connsiteX1" fmla="*/ 107431 w 263020"/>
                <a:gd name="connsiteY1" fmla="*/ 0 h 779001"/>
                <a:gd name="connsiteX2" fmla="*/ 170113 w 263020"/>
                <a:gd name="connsiteY2" fmla="*/ 62682 h 779001"/>
                <a:gd name="connsiteX3" fmla="*/ 167803 w 263020"/>
                <a:gd name="connsiteY3" fmla="*/ 696258 h 779001"/>
                <a:gd name="connsiteX4" fmla="*/ 249209 w 263020"/>
                <a:gd name="connsiteY4" fmla="*/ 770483 h 779001"/>
                <a:gd name="connsiteX5" fmla="*/ 0 w 263020"/>
                <a:gd name="connsiteY5" fmla="*/ 779001 h 779001"/>
                <a:gd name="connsiteX6" fmla="*/ 0 w 263020"/>
                <a:gd name="connsiteY6" fmla="*/ 779001 h 779001"/>
                <a:gd name="connsiteX7" fmla="*/ 0 w 263020"/>
                <a:gd name="connsiteY7" fmla="*/ 62682 h 779001"/>
                <a:gd name="connsiteX8" fmla="*/ 62682 w 263020"/>
                <a:gd name="connsiteY8" fmla="*/ 0 h 779001"/>
                <a:gd name="connsiteX0" fmla="*/ 62682 w 258035"/>
                <a:gd name="connsiteY0" fmla="*/ 0 h 779001"/>
                <a:gd name="connsiteX1" fmla="*/ 107431 w 258035"/>
                <a:gd name="connsiteY1" fmla="*/ 0 h 779001"/>
                <a:gd name="connsiteX2" fmla="*/ 170113 w 258035"/>
                <a:gd name="connsiteY2" fmla="*/ 62682 h 779001"/>
                <a:gd name="connsiteX3" fmla="*/ 167803 w 258035"/>
                <a:gd name="connsiteY3" fmla="*/ 696258 h 779001"/>
                <a:gd name="connsiteX4" fmla="*/ 249209 w 258035"/>
                <a:gd name="connsiteY4" fmla="*/ 770483 h 779001"/>
                <a:gd name="connsiteX5" fmla="*/ 0 w 258035"/>
                <a:gd name="connsiteY5" fmla="*/ 779001 h 779001"/>
                <a:gd name="connsiteX6" fmla="*/ 0 w 258035"/>
                <a:gd name="connsiteY6" fmla="*/ 779001 h 779001"/>
                <a:gd name="connsiteX7" fmla="*/ 0 w 258035"/>
                <a:gd name="connsiteY7" fmla="*/ 62682 h 779001"/>
                <a:gd name="connsiteX8" fmla="*/ 62682 w 258035"/>
                <a:gd name="connsiteY8" fmla="*/ 0 h 779001"/>
                <a:gd name="connsiteX0" fmla="*/ 62682 w 244778"/>
                <a:gd name="connsiteY0" fmla="*/ 0 h 779001"/>
                <a:gd name="connsiteX1" fmla="*/ 107431 w 244778"/>
                <a:gd name="connsiteY1" fmla="*/ 0 h 779001"/>
                <a:gd name="connsiteX2" fmla="*/ 170113 w 244778"/>
                <a:gd name="connsiteY2" fmla="*/ 62682 h 779001"/>
                <a:gd name="connsiteX3" fmla="*/ 167803 w 244778"/>
                <a:gd name="connsiteY3" fmla="*/ 696258 h 779001"/>
                <a:gd name="connsiteX4" fmla="*/ 234922 w 244778"/>
                <a:gd name="connsiteY4" fmla="*/ 772864 h 779001"/>
                <a:gd name="connsiteX5" fmla="*/ 0 w 244778"/>
                <a:gd name="connsiteY5" fmla="*/ 779001 h 779001"/>
                <a:gd name="connsiteX6" fmla="*/ 0 w 244778"/>
                <a:gd name="connsiteY6" fmla="*/ 779001 h 779001"/>
                <a:gd name="connsiteX7" fmla="*/ 0 w 244778"/>
                <a:gd name="connsiteY7" fmla="*/ 62682 h 779001"/>
                <a:gd name="connsiteX8" fmla="*/ 62682 w 244778"/>
                <a:gd name="connsiteY8" fmla="*/ 0 h 779001"/>
                <a:gd name="connsiteX0" fmla="*/ 62682 w 235795"/>
                <a:gd name="connsiteY0" fmla="*/ 0 h 779001"/>
                <a:gd name="connsiteX1" fmla="*/ 107431 w 235795"/>
                <a:gd name="connsiteY1" fmla="*/ 0 h 779001"/>
                <a:gd name="connsiteX2" fmla="*/ 170113 w 235795"/>
                <a:gd name="connsiteY2" fmla="*/ 62682 h 779001"/>
                <a:gd name="connsiteX3" fmla="*/ 167803 w 235795"/>
                <a:gd name="connsiteY3" fmla="*/ 696258 h 779001"/>
                <a:gd name="connsiteX4" fmla="*/ 234922 w 235795"/>
                <a:gd name="connsiteY4" fmla="*/ 772864 h 779001"/>
                <a:gd name="connsiteX5" fmla="*/ 0 w 235795"/>
                <a:gd name="connsiteY5" fmla="*/ 779001 h 779001"/>
                <a:gd name="connsiteX6" fmla="*/ 0 w 235795"/>
                <a:gd name="connsiteY6" fmla="*/ 779001 h 779001"/>
                <a:gd name="connsiteX7" fmla="*/ 0 w 235795"/>
                <a:gd name="connsiteY7" fmla="*/ 62682 h 779001"/>
                <a:gd name="connsiteX8" fmla="*/ 62682 w 235795"/>
                <a:gd name="connsiteY8" fmla="*/ 0 h 779001"/>
                <a:gd name="connsiteX0" fmla="*/ 62682 w 257018"/>
                <a:gd name="connsiteY0" fmla="*/ 0 h 779001"/>
                <a:gd name="connsiteX1" fmla="*/ 107431 w 257018"/>
                <a:gd name="connsiteY1" fmla="*/ 0 h 779001"/>
                <a:gd name="connsiteX2" fmla="*/ 170113 w 257018"/>
                <a:gd name="connsiteY2" fmla="*/ 62682 h 779001"/>
                <a:gd name="connsiteX3" fmla="*/ 167803 w 257018"/>
                <a:gd name="connsiteY3" fmla="*/ 696258 h 779001"/>
                <a:gd name="connsiteX4" fmla="*/ 256353 w 257018"/>
                <a:gd name="connsiteY4" fmla="*/ 775245 h 779001"/>
                <a:gd name="connsiteX5" fmla="*/ 0 w 257018"/>
                <a:gd name="connsiteY5" fmla="*/ 779001 h 779001"/>
                <a:gd name="connsiteX6" fmla="*/ 0 w 257018"/>
                <a:gd name="connsiteY6" fmla="*/ 779001 h 779001"/>
                <a:gd name="connsiteX7" fmla="*/ 0 w 257018"/>
                <a:gd name="connsiteY7" fmla="*/ 62682 h 779001"/>
                <a:gd name="connsiteX8" fmla="*/ 62682 w 257018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81971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34" h="779001">
                  <a:moveTo>
                    <a:pt x="62682" y="0"/>
                  </a:moveTo>
                  <a:lnTo>
                    <a:pt x="107431" y="0"/>
                  </a:lnTo>
                  <a:cubicBezTo>
                    <a:pt x="142049" y="0"/>
                    <a:pt x="170113" y="28064"/>
                    <a:pt x="170113" y="62682"/>
                  </a:cubicBezTo>
                  <a:lnTo>
                    <a:pt x="167803" y="681971"/>
                  </a:lnTo>
                  <a:cubicBezTo>
                    <a:pt x="171810" y="768006"/>
                    <a:pt x="248616" y="773363"/>
                    <a:pt x="258734" y="772864"/>
                  </a:cubicBezTo>
                  <a:cubicBezTo>
                    <a:pt x="198541" y="778985"/>
                    <a:pt x="82275" y="776955"/>
                    <a:pt x="0" y="779001"/>
                  </a:cubicBezTo>
                  <a:lnTo>
                    <a:pt x="0" y="779001"/>
                  </a:lnTo>
                  <a:lnTo>
                    <a:pt x="0" y="62682"/>
                  </a:lnTo>
                  <a:cubicBezTo>
                    <a:pt x="0" y="28064"/>
                    <a:pt x="28064" y="0"/>
                    <a:pt x="62682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accent3">
                    <a:lumMod val="90000"/>
                  </a:schemeClr>
                </a:gs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8100000" scaled="0"/>
              <a:tileRect/>
            </a:gradFill>
            <a:ln>
              <a:noFill/>
            </a:ln>
            <a:effectLst>
              <a:outerShdw blurRad="127000" dist="38100" dir="8100000" sx="102000" sy="102000" algn="tr" rotWithShape="0">
                <a:schemeClr val="bg1">
                  <a:lumMod val="65000"/>
                  <a:alpha val="81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7132EAD4-A14F-4E94-8168-B26C66DB6AB2}"/>
                </a:ext>
              </a:extLst>
            </p:cNvPr>
            <p:cNvSpPr/>
            <p:nvPr/>
          </p:nvSpPr>
          <p:spPr>
            <a:xfrm>
              <a:off x="5861659" y="1938134"/>
              <a:ext cx="1167613" cy="634680"/>
            </a:xfrm>
            <a:custGeom>
              <a:avLst/>
              <a:gdLst>
                <a:gd name="connsiteX0" fmla="*/ 0 w 1219506"/>
                <a:gd name="connsiteY0" fmla="*/ 112749 h 626455"/>
                <a:gd name="connsiteX1" fmla="*/ 112749 w 1219506"/>
                <a:gd name="connsiteY1" fmla="*/ 0 h 626455"/>
                <a:gd name="connsiteX2" fmla="*/ 1106757 w 1219506"/>
                <a:gd name="connsiteY2" fmla="*/ 0 h 626455"/>
                <a:gd name="connsiteX3" fmla="*/ 1219506 w 1219506"/>
                <a:gd name="connsiteY3" fmla="*/ 112749 h 626455"/>
                <a:gd name="connsiteX4" fmla="*/ 1219506 w 1219506"/>
                <a:gd name="connsiteY4" fmla="*/ 513706 h 626455"/>
                <a:gd name="connsiteX5" fmla="*/ 1106757 w 1219506"/>
                <a:gd name="connsiteY5" fmla="*/ 626455 h 626455"/>
                <a:gd name="connsiteX6" fmla="*/ 112749 w 1219506"/>
                <a:gd name="connsiteY6" fmla="*/ 626455 h 626455"/>
                <a:gd name="connsiteX7" fmla="*/ 0 w 1219506"/>
                <a:gd name="connsiteY7" fmla="*/ 513706 h 626455"/>
                <a:gd name="connsiteX8" fmla="*/ 0 w 1219506"/>
                <a:gd name="connsiteY8" fmla="*/ 112749 h 626455"/>
                <a:gd name="connsiteX0" fmla="*/ 0 w 1226205"/>
                <a:gd name="connsiteY0" fmla="*/ 112749 h 654417"/>
                <a:gd name="connsiteX1" fmla="*/ 112749 w 1226205"/>
                <a:gd name="connsiteY1" fmla="*/ 0 h 654417"/>
                <a:gd name="connsiteX2" fmla="*/ 1106757 w 1226205"/>
                <a:gd name="connsiteY2" fmla="*/ 0 h 654417"/>
                <a:gd name="connsiteX3" fmla="*/ 1219506 w 1226205"/>
                <a:gd name="connsiteY3" fmla="*/ 112749 h 654417"/>
                <a:gd name="connsiteX4" fmla="*/ 1219506 w 1226205"/>
                <a:gd name="connsiteY4" fmla="*/ 513706 h 654417"/>
                <a:gd name="connsiteX5" fmla="*/ 1106757 w 1226205"/>
                <a:gd name="connsiteY5" fmla="*/ 626455 h 654417"/>
                <a:gd name="connsiteX6" fmla="*/ 112749 w 1226205"/>
                <a:gd name="connsiteY6" fmla="*/ 626455 h 654417"/>
                <a:gd name="connsiteX7" fmla="*/ 0 w 1226205"/>
                <a:gd name="connsiteY7" fmla="*/ 513706 h 654417"/>
                <a:gd name="connsiteX8" fmla="*/ 0 w 1226205"/>
                <a:gd name="connsiteY8" fmla="*/ 112749 h 654417"/>
                <a:gd name="connsiteX0" fmla="*/ 0 w 1255135"/>
                <a:gd name="connsiteY0" fmla="*/ 112749 h 661463"/>
                <a:gd name="connsiteX1" fmla="*/ 112749 w 1255135"/>
                <a:gd name="connsiteY1" fmla="*/ 0 h 661463"/>
                <a:gd name="connsiteX2" fmla="*/ 1106757 w 1255135"/>
                <a:gd name="connsiteY2" fmla="*/ 0 h 661463"/>
                <a:gd name="connsiteX3" fmla="*/ 1219506 w 1255135"/>
                <a:gd name="connsiteY3" fmla="*/ 112749 h 661463"/>
                <a:gd name="connsiteX4" fmla="*/ 1219506 w 1255135"/>
                <a:gd name="connsiteY4" fmla="*/ 513706 h 661463"/>
                <a:gd name="connsiteX5" fmla="*/ 1106757 w 1255135"/>
                <a:gd name="connsiteY5" fmla="*/ 626455 h 661463"/>
                <a:gd name="connsiteX6" fmla="*/ 112749 w 1255135"/>
                <a:gd name="connsiteY6" fmla="*/ 626455 h 661463"/>
                <a:gd name="connsiteX7" fmla="*/ 0 w 1255135"/>
                <a:gd name="connsiteY7" fmla="*/ 513706 h 661463"/>
                <a:gd name="connsiteX8" fmla="*/ 0 w 1255135"/>
                <a:gd name="connsiteY8" fmla="*/ 112749 h 661463"/>
                <a:gd name="connsiteX0" fmla="*/ 0 w 1237115"/>
                <a:gd name="connsiteY0" fmla="*/ 112749 h 680013"/>
                <a:gd name="connsiteX1" fmla="*/ 112749 w 1237115"/>
                <a:gd name="connsiteY1" fmla="*/ 0 h 680013"/>
                <a:gd name="connsiteX2" fmla="*/ 1106757 w 1237115"/>
                <a:gd name="connsiteY2" fmla="*/ 0 h 680013"/>
                <a:gd name="connsiteX3" fmla="*/ 1219506 w 1237115"/>
                <a:gd name="connsiteY3" fmla="*/ 112749 h 680013"/>
                <a:gd name="connsiteX4" fmla="*/ 1219506 w 1237115"/>
                <a:gd name="connsiteY4" fmla="*/ 513706 h 680013"/>
                <a:gd name="connsiteX5" fmla="*/ 1106757 w 1237115"/>
                <a:gd name="connsiteY5" fmla="*/ 626455 h 680013"/>
                <a:gd name="connsiteX6" fmla="*/ 112749 w 1237115"/>
                <a:gd name="connsiteY6" fmla="*/ 626455 h 680013"/>
                <a:gd name="connsiteX7" fmla="*/ 0 w 1237115"/>
                <a:gd name="connsiteY7" fmla="*/ 513706 h 680013"/>
                <a:gd name="connsiteX8" fmla="*/ 0 w 1237115"/>
                <a:gd name="connsiteY8" fmla="*/ 112749 h 680013"/>
                <a:gd name="connsiteX0" fmla="*/ 0 w 1232616"/>
                <a:gd name="connsiteY0" fmla="*/ 112749 h 687313"/>
                <a:gd name="connsiteX1" fmla="*/ 112749 w 1232616"/>
                <a:gd name="connsiteY1" fmla="*/ 0 h 687313"/>
                <a:gd name="connsiteX2" fmla="*/ 1106757 w 1232616"/>
                <a:gd name="connsiteY2" fmla="*/ 0 h 687313"/>
                <a:gd name="connsiteX3" fmla="*/ 1219506 w 1232616"/>
                <a:gd name="connsiteY3" fmla="*/ 112749 h 687313"/>
                <a:gd name="connsiteX4" fmla="*/ 1219506 w 1232616"/>
                <a:gd name="connsiteY4" fmla="*/ 513706 h 687313"/>
                <a:gd name="connsiteX5" fmla="*/ 1106757 w 1232616"/>
                <a:gd name="connsiteY5" fmla="*/ 626455 h 687313"/>
                <a:gd name="connsiteX6" fmla="*/ 112749 w 1232616"/>
                <a:gd name="connsiteY6" fmla="*/ 626455 h 687313"/>
                <a:gd name="connsiteX7" fmla="*/ 0 w 1232616"/>
                <a:gd name="connsiteY7" fmla="*/ 513706 h 687313"/>
                <a:gd name="connsiteX8" fmla="*/ 0 w 1232616"/>
                <a:gd name="connsiteY8" fmla="*/ 112749 h 687313"/>
                <a:gd name="connsiteX0" fmla="*/ 0 w 1221165"/>
                <a:gd name="connsiteY0" fmla="*/ 112749 h 687313"/>
                <a:gd name="connsiteX1" fmla="*/ 112749 w 1221165"/>
                <a:gd name="connsiteY1" fmla="*/ 0 h 687313"/>
                <a:gd name="connsiteX2" fmla="*/ 1106757 w 1221165"/>
                <a:gd name="connsiteY2" fmla="*/ 0 h 687313"/>
                <a:gd name="connsiteX3" fmla="*/ 1219506 w 1221165"/>
                <a:gd name="connsiteY3" fmla="*/ 112749 h 687313"/>
                <a:gd name="connsiteX4" fmla="*/ 1219506 w 1221165"/>
                <a:gd name="connsiteY4" fmla="*/ 513706 h 687313"/>
                <a:gd name="connsiteX5" fmla="*/ 1106757 w 1221165"/>
                <a:gd name="connsiteY5" fmla="*/ 626455 h 687313"/>
                <a:gd name="connsiteX6" fmla="*/ 112749 w 1221165"/>
                <a:gd name="connsiteY6" fmla="*/ 626455 h 687313"/>
                <a:gd name="connsiteX7" fmla="*/ 0 w 1221165"/>
                <a:gd name="connsiteY7" fmla="*/ 513706 h 687313"/>
                <a:gd name="connsiteX8" fmla="*/ 0 w 1221165"/>
                <a:gd name="connsiteY8" fmla="*/ 112749 h 687313"/>
                <a:gd name="connsiteX0" fmla="*/ 0 w 1234996"/>
                <a:gd name="connsiteY0" fmla="*/ 112749 h 676420"/>
                <a:gd name="connsiteX1" fmla="*/ 112749 w 1234996"/>
                <a:gd name="connsiteY1" fmla="*/ 0 h 676420"/>
                <a:gd name="connsiteX2" fmla="*/ 1106757 w 1234996"/>
                <a:gd name="connsiteY2" fmla="*/ 0 h 676420"/>
                <a:gd name="connsiteX3" fmla="*/ 1219506 w 1234996"/>
                <a:gd name="connsiteY3" fmla="*/ 112749 h 676420"/>
                <a:gd name="connsiteX4" fmla="*/ 1219506 w 1234996"/>
                <a:gd name="connsiteY4" fmla="*/ 513706 h 676420"/>
                <a:gd name="connsiteX5" fmla="*/ 1106757 w 1234996"/>
                <a:gd name="connsiteY5" fmla="*/ 626455 h 676420"/>
                <a:gd name="connsiteX6" fmla="*/ 112749 w 1234996"/>
                <a:gd name="connsiteY6" fmla="*/ 626455 h 676420"/>
                <a:gd name="connsiteX7" fmla="*/ 0 w 1234996"/>
                <a:gd name="connsiteY7" fmla="*/ 513706 h 676420"/>
                <a:gd name="connsiteX8" fmla="*/ 0 w 1234996"/>
                <a:gd name="connsiteY8" fmla="*/ 112749 h 676420"/>
                <a:gd name="connsiteX0" fmla="*/ 0 w 1232419"/>
                <a:gd name="connsiteY0" fmla="*/ 112749 h 669377"/>
                <a:gd name="connsiteX1" fmla="*/ 112749 w 1232419"/>
                <a:gd name="connsiteY1" fmla="*/ 0 h 669377"/>
                <a:gd name="connsiteX2" fmla="*/ 1106757 w 1232419"/>
                <a:gd name="connsiteY2" fmla="*/ 0 h 669377"/>
                <a:gd name="connsiteX3" fmla="*/ 1219506 w 1232419"/>
                <a:gd name="connsiteY3" fmla="*/ 112749 h 669377"/>
                <a:gd name="connsiteX4" fmla="*/ 1219506 w 1232419"/>
                <a:gd name="connsiteY4" fmla="*/ 513706 h 669377"/>
                <a:gd name="connsiteX5" fmla="*/ 1106757 w 1232419"/>
                <a:gd name="connsiteY5" fmla="*/ 626455 h 669377"/>
                <a:gd name="connsiteX6" fmla="*/ 112749 w 1232419"/>
                <a:gd name="connsiteY6" fmla="*/ 626455 h 669377"/>
                <a:gd name="connsiteX7" fmla="*/ 0 w 1232419"/>
                <a:gd name="connsiteY7" fmla="*/ 513706 h 669377"/>
                <a:gd name="connsiteX8" fmla="*/ 0 w 1232419"/>
                <a:gd name="connsiteY8" fmla="*/ 112749 h 669377"/>
                <a:gd name="connsiteX0" fmla="*/ 0 w 1234407"/>
                <a:gd name="connsiteY0" fmla="*/ 112749 h 678741"/>
                <a:gd name="connsiteX1" fmla="*/ 112749 w 1234407"/>
                <a:gd name="connsiteY1" fmla="*/ 0 h 678741"/>
                <a:gd name="connsiteX2" fmla="*/ 1106757 w 1234407"/>
                <a:gd name="connsiteY2" fmla="*/ 0 h 678741"/>
                <a:gd name="connsiteX3" fmla="*/ 1219506 w 1234407"/>
                <a:gd name="connsiteY3" fmla="*/ 112749 h 678741"/>
                <a:gd name="connsiteX4" fmla="*/ 1219506 w 1234407"/>
                <a:gd name="connsiteY4" fmla="*/ 513706 h 678741"/>
                <a:gd name="connsiteX5" fmla="*/ 1106757 w 1234407"/>
                <a:gd name="connsiteY5" fmla="*/ 626455 h 678741"/>
                <a:gd name="connsiteX6" fmla="*/ 112749 w 1234407"/>
                <a:gd name="connsiteY6" fmla="*/ 626455 h 678741"/>
                <a:gd name="connsiteX7" fmla="*/ 0 w 1234407"/>
                <a:gd name="connsiteY7" fmla="*/ 513706 h 678741"/>
                <a:gd name="connsiteX8" fmla="*/ 0 w 1234407"/>
                <a:gd name="connsiteY8" fmla="*/ 112749 h 678741"/>
                <a:gd name="connsiteX0" fmla="*/ 0 w 1234407"/>
                <a:gd name="connsiteY0" fmla="*/ 112749 h 686635"/>
                <a:gd name="connsiteX1" fmla="*/ 112749 w 1234407"/>
                <a:gd name="connsiteY1" fmla="*/ 0 h 686635"/>
                <a:gd name="connsiteX2" fmla="*/ 1106757 w 1234407"/>
                <a:gd name="connsiteY2" fmla="*/ 0 h 686635"/>
                <a:gd name="connsiteX3" fmla="*/ 1219506 w 1234407"/>
                <a:gd name="connsiteY3" fmla="*/ 112749 h 686635"/>
                <a:gd name="connsiteX4" fmla="*/ 1219506 w 1234407"/>
                <a:gd name="connsiteY4" fmla="*/ 513706 h 686635"/>
                <a:gd name="connsiteX5" fmla="*/ 1106757 w 1234407"/>
                <a:gd name="connsiteY5" fmla="*/ 626455 h 686635"/>
                <a:gd name="connsiteX6" fmla="*/ 112749 w 1234407"/>
                <a:gd name="connsiteY6" fmla="*/ 626455 h 686635"/>
                <a:gd name="connsiteX7" fmla="*/ 0 w 1234407"/>
                <a:gd name="connsiteY7" fmla="*/ 513706 h 686635"/>
                <a:gd name="connsiteX8" fmla="*/ 0 w 1234407"/>
                <a:gd name="connsiteY8" fmla="*/ 112749 h 686635"/>
                <a:gd name="connsiteX0" fmla="*/ 0 w 1226959"/>
                <a:gd name="connsiteY0" fmla="*/ 112749 h 666939"/>
                <a:gd name="connsiteX1" fmla="*/ 112749 w 1226959"/>
                <a:gd name="connsiteY1" fmla="*/ 0 h 666939"/>
                <a:gd name="connsiteX2" fmla="*/ 1106757 w 1226959"/>
                <a:gd name="connsiteY2" fmla="*/ 0 h 666939"/>
                <a:gd name="connsiteX3" fmla="*/ 1219506 w 1226959"/>
                <a:gd name="connsiteY3" fmla="*/ 112749 h 666939"/>
                <a:gd name="connsiteX4" fmla="*/ 1219506 w 1226959"/>
                <a:gd name="connsiteY4" fmla="*/ 513706 h 666939"/>
                <a:gd name="connsiteX5" fmla="*/ 1106757 w 1226959"/>
                <a:gd name="connsiteY5" fmla="*/ 626455 h 666939"/>
                <a:gd name="connsiteX6" fmla="*/ 112749 w 1226959"/>
                <a:gd name="connsiteY6" fmla="*/ 626455 h 666939"/>
                <a:gd name="connsiteX7" fmla="*/ 0 w 1226959"/>
                <a:gd name="connsiteY7" fmla="*/ 513706 h 666939"/>
                <a:gd name="connsiteX8" fmla="*/ 0 w 1226959"/>
                <a:gd name="connsiteY8" fmla="*/ 112749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59" h="666939">
                  <a:moveTo>
                    <a:pt x="0" y="112749"/>
                  </a:moveTo>
                  <a:cubicBezTo>
                    <a:pt x="0" y="50479"/>
                    <a:pt x="50479" y="0"/>
                    <a:pt x="112749" y="0"/>
                  </a:cubicBezTo>
                  <a:lnTo>
                    <a:pt x="1106757" y="0"/>
                  </a:lnTo>
                  <a:cubicBezTo>
                    <a:pt x="1169027" y="0"/>
                    <a:pt x="1219506" y="50479"/>
                    <a:pt x="1219506" y="112749"/>
                  </a:cubicBezTo>
                  <a:lnTo>
                    <a:pt x="1219506" y="513706"/>
                  </a:lnTo>
                  <a:cubicBezTo>
                    <a:pt x="1219506" y="781562"/>
                    <a:pt x="1270287" y="614181"/>
                    <a:pt x="1106757" y="626455"/>
                  </a:cubicBezTo>
                  <a:lnTo>
                    <a:pt x="112749" y="626455"/>
                  </a:lnTo>
                  <a:cubicBezTo>
                    <a:pt x="50479" y="626455"/>
                    <a:pt x="0" y="575976"/>
                    <a:pt x="0" y="513706"/>
                  </a:cubicBezTo>
                  <a:lnTo>
                    <a:pt x="0" y="11274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91000">
                  <a:schemeClr val="accent3"/>
                </a:gs>
                <a:gs pos="100000">
                  <a:srgbClr val="4CD3FF">
                    <a:lumMod val="10000"/>
                    <a:lumOff val="9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6EEDA8A-9941-45B0-B83F-96D3F65AEBF5}"/>
              </a:ext>
            </a:extLst>
          </p:cNvPr>
          <p:cNvSpPr txBox="1"/>
          <p:nvPr/>
        </p:nvSpPr>
        <p:spPr>
          <a:xfrm>
            <a:off x="8457986" y="2150829"/>
            <a:ext cx="57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7EA6EB-684C-47F0-AE53-9C3E210D44A2}"/>
              </a:ext>
            </a:extLst>
          </p:cNvPr>
          <p:cNvGrpSpPr/>
          <p:nvPr/>
        </p:nvGrpSpPr>
        <p:grpSpPr>
          <a:xfrm>
            <a:off x="9479914" y="2363998"/>
            <a:ext cx="1062036" cy="629102"/>
            <a:chOff x="6336939" y="2669727"/>
            <a:chExt cx="1853530" cy="7292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DF01FC-089D-4741-8B8B-0D9C361D017B}"/>
                </a:ext>
              </a:extLst>
            </p:cNvPr>
            <p:cNvSpPr txBox="1"/>
            <p:nvPr/>
          </p:nvSpPr>
          <p:spPr>
            <a:xfrm>
              <a:off x="6344665" y="2669727"/>
              <a:ext cx="1845804" cy="32109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3DC54B-70C1-4A09-9CE8-8B90A8A9E4B1}"/>
                </a:ext>
              </a:extLst>
            </p:cNvPr>
            <p:cNvSpPr txBox="1"/>
            <p:nvPr/>
          </p:nvSpPr>
          <p:spPr>
            <a:xfrm>
              <a:off x="6336939" y="2863816"/>
              <a:ext cx="1845805" cy="5351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Presentation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362631-25A1-4094-8715-DA3D41881803}"/>
              </a:ext>
            </a:extLst>
          </p:cNvPr>
          <p:cNvGrpSpPr/>
          <p:nvPr/>
        </p:nvGrpSpPr>
        <p:grpSpPr>
          <a:xfrm>
            <a:off x="5165684" y="2588136"/>
            <a:ext cx="2892968" cy="914802"/>
            <a:chOff x="3557403" y="2614935"/>
            <a:chExt cx="2382749" cy="914802"/>
          </a:xfrm>
        </p:grpSpPr>
        <p:sp>
          <p:nvSpPr>
            <p:cNvPr id="32" name="Rounded Rectangle 73">
              <a:extLst>
                <a:ext uri="{FF2B5EF4-FFF2-40B4-BE49-F238E27FC236}">
                  <a16:creationId xmlns:a16="http://schemas.microsoft.com/office/drawing/2014/main" id="{57966D01-0129-4512-9EA1-1FC515EAE0D7}"/>
                </a:ext>
              </a:extLst>
            </p:cNvPr>
            <p:cNvSpPr/>
            <p:nvPr/>
          </p:nvSpPr>
          <p:spPr>
            <a:xfrm>
              <a:off x="3980071" y="2913012"/>
              <a:ext cx="1960081" cy="616725"/>
            </a:xfrm>
            <a:prstGeom prst="roundRect">
              <a:avLst>
                <a:gd name="adj" fmla="val 179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ound Same Side Corner Rectangle 16">
              <a:extLst>
                <a:ext uri="{FF2B5EF4-FFF2-40B4-BE49-F238E27FC236}">
                  <a16:creationId xmlns:a16="http://schemas.microsoft.com/office/drawing/2014/main" id="{C123F953-701A-405A-B623-49DDC1C84B1A}"/>
                </a:ext>
              </a:extLst>
            </p:cNvPr>
            <p:cNvSpPr/>
            <p:nvPr/>
          </p:nvSpPr>
          <p:spPr>
            <a:xfrm rot="5400000">
              <a:off x="4221785" y="2963537"/>
              <a:ext cx="246219" cy="741322"/>
            </a:xfrm>
            <a:custGeom>
              <a:avLst/>
              <a:gdLst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70113 w 170113"/>
                <a:gd name="connsiteY3" fmla="*/ 779001 h 779001"/>
                <a:gd name="connsiteX4" fmla="*/ 170113 w 170113"/>
                <a:gd name="connsiteY4" fmla="*/ 779001 h 779001"/>
                <a:gd name="connsiteX5" fmla="*/ 0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62682 h 779001"/>
                <a:gd name="connsiteX8" fmla="*/ 62682 w 170113"/>
                <a:gd name="connsiteY8" fmla="*/ 0 h 779001"/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67803 w 170113"/>
                <a:gd name="connsiteY3" fmla="*/ 696258 h 779001"/>
                <a:gd name="connsiteX4" fmla="*/ 170113 w 170113"/>
                <a:gd name="connsiteY4" fmla="*/ 779001 h 779001"/>
                <a:gd name="connsiteX5" fmla="*/ 170113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779001 h 779001"/>
                <a:gd name="connsiteX8" fmla="*/ 0 w 170113"/>
                <a:gd name="connsiteY8" fmla="*/ 62682 h 779001"/>
                <a:gd name="connsiteX9" fmla="*/ 62682 w 170113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9001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80646"/>
                <a:gd name="connsiteX1" fmla="*/ 107431 w 246825"/>
                <a:gd name="connsiteY1" fmla="*/ 0 h 780646"/>
                <a:gd name="connsiteX2" fmla="*/ 170113 w 246825"/>
                <a:gd name="connsiteY2" fmla="*/ 62682 h 780646"/>
                <a:gd name="connsiteX3" fmla="*/ 167803 w 246825"/>
                <a:gd name="connsiteY3" fmla="*/ 696258 h 780646"/>
                <a:gd name="connsiteX4" fmla="*/ 170113 w 246825"/>
                <a:gd name="connsiteY4" fmla="*/ 779001 h 780646"/>
                <a:gd name="connsiteX5" fmla="*/ 246825 w 246825"/>
                <a:gd name="connsiteY5" fmla="*/ 772864 h 780646"/>
                <a:gd name="connsiteX6" fmla="*/ 0 w 246825"/>
                <a:gd name="connsiteY6" fmla="*/ 779001 h 780646"/>
                <a:gd name="connsiteX7" fmla="*/ 0 w 246825"/>
                <a:gd name="connsiteY7" fmla="*/ 779001 h 780646"/>
                <a:gd name="connsiteX8" fmla="*/ 0 w 246825"/>
                <a:gd name="connsiteY8" fmla="*/ 62682 h 780646"/>
                <a:gd name="connsiteX9" fmla="*/ 62682 w 246825"/>
                <a:gd name="connsiteY9" fmla="*/ 0 h 780646"/>
                <a:gd name="connsiteX0" fmla="*/ 62682 w 246825"/>
                <a:gd name="connsiteY0" fmla="*/ 0 h 781948"/>
                <a:gd name="connsiteX1" fmla="*/ 107431 w 246825"/>
                <a:gd name="connsiteY1" fmla="*/ 0 h 781948"/>
                <a:gd name="connsiteX2" fmla="*/ 170113 w 246825"/>
                <a:gd name="connsiteY2" fmla="*/ 62682 h 781948"/>
                <a:gd name="connsiteX3" fmla="*/ 167803 w 246825"/>
                <a:gd name="connsiteY3" fmla="*/ 696258 h 781948"/>
                <a:gd name="connsiteX4" fmla="*/ 170113 w 246825"/>
                <a:gd name="connsiteY4" fmla="*/ 779001 h 781948"/>
                <a:gd name="connsiteX5" fmla="*/ 246825 w 246825"/>
                <a:gd name="connsiteY5" fmla="*/ 772864 h 781948"/>
                <a:gd name="connsiteX6" fmla="*/ 0 w 246825"/>
                <a:gd name="connsiteY6" fmla="*/ 779001 h 781948"/>
                <a:gd name="connsiteX7" fmla="*/ 0 w 246825"/>
                <a:gd name="connsiteY7" fmla="*/ 779001 h 781948"/>
                <a:gd name="connsiteX8" fmla="*/ 0 w 246825"/>
                <a:gd name="connsiteY8" fmla="*/ 62682 h 781948"/>
                <a:gd name="connsiteX9" fmla="*/ 62682 w 246825"/>
                <a:gd name="connsiteY9" fmla="*/ 0 h 781948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9 w 246825"/>
                <a:gd name="connsiteY4" fmla="*/ 751384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51986"/>
                <a:gd name="connsiteY0" fmla="*/ 0 h 779001"/>
                <a:gd name="connsiteX1" fmla="*/ 107431 w 251986"/>
                <a:gd name="connsiteY1" fmla="*/ 0 h 779001"/>
                <a:gd name="connsiteX2" fmla="*/ 170113 w 251986"/>
                <a:gd name="connsiteY2" fmla="*/ 62682 h 779001"/>
                <a:gd name="connsiteX3" fmla="*/ 167803 w 251986"/>
                <a:gd name="connsiteY3" fmla="*/ 696258 h 779001"/>
                <a:gd name="connsiteX4" fmla="*/ 246825 w 251986"/>
                <a:gd name="connsiteY4" fmla="*/ 772864 h 779001"/>
                <a:gd name="connsiteX5" fmla="*/ 0 w 251986"/>
                <a:gd name="connsiteY5" fmla="*/ 779001 h 779001"/>
                <a:gd name="connsiteX6" fmla="*/ 0 w 251986"/>
                <a:gd name="connsiteY6" fmla="*/ 779001 h 779001"/>
                <a:gd name="connsiteX7" fmla="*/ 0 w 251986"/>
                <a:gd name="connsiteY7" fmla="*/ 62682 h 779001"/>
                <a:gd name="connsiteX8" fmla="*/ 62682 w 251986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4175"/>
                <a:gd name="connsiteY0" fmla="*/ 0 h 779001"/>
                <a:gd name="connsiteX1" fmla="*/ 107431 w 254175"/>
                <a:gd name="connsiteY1" fmla="*/ 0 h 779001"/>
                <a:gd name="connsiteX2" fmla="*/ 170113 w 254175"/>
                <a:gd name="connsiteY2" fmla="*/ 62682 h 779001"/>
                <a:gd name="connsiteX3" fmla="*/ 167803 w 254175"/>
                <a:gd name="connsiteY3" fmla="*/ 696258 h 779001"/>
                <a:gd name="connsiteX4" fmla="*/ 246825 w 254175"/>
                <a:gd name="connsiteY4" fmla="*/ 772864 h 779001"/>
                <a:gd name="connsiteX5" fmla="*/ 0 w 254175"/>
                <a:gd name="connsiteY5" fmla="*/ 779001 h 779001"/>
                <a:gd name="connsiteX6" fmla="*/ 0 w 254175"/>
                <a:gd name="connsiteY6" fmla="*/ 779001 h 779001"/>
                <a:gd name="connsiteX7" fmla="*/ 0 w 254175"/>
                <a:gd name="connsiteY7" fmla="*/ 62682 h 779001"/>
                <a:gd name="connsiteX8" fmla="*/ 62682 w 254175"/>
                <a:gd name="connsiteY8" fmla="*/ 0 h 779001"/>
                <a:gd name="connsiteX0" fmla="*/ 62682 w 252034"/>
                <a:gd name="connsiteY0" fmla="*/ 0 h 779001"/>
                <a:gd name="connsiteX1" fmla="*/ 107431 w 252034"/>
                <a:gd name="connsiteY1" fmla="*/ 0 h 779001"/>
                <a:gd name="connsiteX2" fmla="*/ 170113 w 252034"/>
                <a:gd name="connsiteY2" fmla="*/ 62682 h 779001"/>
                <a:gd name="connsiteX3" fmla="*/ 167803 w 252034"/>
                <a:gd name="connsiteY3" fmla="*/ 696258 h 779001"/>
                <a:gd name="connsiteX4" fmla="*/ 246825 w 252034"/>
                <a:gd name="connsiteY4" fmla="*/ 772864 h 779001"/>
                <a:gd name="connsiteX5" fmla="*/ 0 w 252034"/>
                <a:gd name="connsiteY5" fmla="*/ 779001 h 779001"/>
                <a:gd name="connsiteX6" fmla="*/ 0 w 252034"/>
                <a:gd name="connsiteY6" fmla="*/ 779001 h 779001"/>
                <a:gd name="connsiteX7" fmla="*/ 0 w 252034"/>
                <a:gd name="connsiteY7" fmla="*/ 62682 h 779001"/>
                <a:gd name="connsiteX8" fmla="*/ 62682 w 252034"/>
                <a:gd name="connsiteY8" fmla="*/ 0 h 779001"/>
                <a:gd name="connsiteX0" fmla="*/ 62682 w 255806"/>
                <a:gd name="connsiteY0" fmla="*/ 0 h 779001"/>
                <a:gd name="connsiteX1" fmla="*/ 107431 w 255806"/>
                <a:gd name="connsiteY1" fmla="*/ 0 h 779001"/>
                <a:gd name="connsiteX2" fmla="*/ 170113 w 255806"/>
                <a:gd name="connsiteY2" fmla="*/ 62682 h 779001"/>
                <a:gd name="connsiteX3" fmla="*/ 167803 w 255806"/>
                <a:gd name="connsiteY3" fmla="*/ 696258 h 779001"/>
                <a:gd name="connsiteX4" fmla="*/ 246825 w 255806"/>
                <a:gd name="connsiteY4" fmla="*/ 772864 h 779001"/>
                <a:gd name="connsiteX5" fmla="*/ 0 w 255806"/>
                <a:gd name="connsiteY5" fmla="*/ 779001 h 779001"/>
                <a:gd name="connsiteX6" fmla="*/ 0 w 255806"/>
                <a:gd name="connsiteY6" fmla="*/ 779001 h 779001"/>
                <a:gd name="connsiteX7" fmla="*/ 0 w 255806"/>
                <a:gd name="connsiteY7" fmla="*/ 62682 h 779001"/>
                <a:gd name="connsiteX8" fmla="*/ 62682 w 255806"/>
                <a:gd name="connsiteY8" fmla="*/ 0 h 779001"/>
                <a:gd name="connsiteX0" fmla="*/ 62682 w 260844"/>
                <a:gd name="connsiteY0" fmla="*/ 0 h 779001"/>
                <a:gd name="connsiteX1" fmla="*/ 107431 w 260844"/>
                <a:gd name="connsiteY1" fmla="*/ 0 h 779001"/>
                <a:gd name="connsiteX2" fmla="*/ 170113 w 260844"/>
                <a:gd name="connsiteY2" fmla="*/ 62682 h 779001"/>
                <a:gd name="connsiteX3" fmla="*/ 167803 w 260844"/>
                <a:gd name="connsiteY3" fmla="*/ 696258 h 779001"/>
                <a:gd name="connsiteX4" fmla="*/ 246825 w 260844"/>
                <a:gd name="connsiteY4" fmla="*/ 772864 h 779001"/>
                <a:gd name="connsiteX5" fmla="*/ 0 w 260844"/>
                <a:gd name="connsiteY5" fmla="*/ 779001 h 779001"/>
                <a:gd name="connsiteX6" fmla="*/ 0 w 260844"/>
                <a:gd name="connsiteY6" fmla="*/ 779001 h 779001"/>
                <a:gd name="connsiteX7" fmla="*/ 0 w 260844"/>
                <a:gd name="connsiteY7" fmla="*/ 62682 h 779001"/>
                <a:gd name="connsiteX8" fmla="*/ 62682 w 260844"/>
                <a:gd name="connsiteY8" fmla="*/ 0 h 779001"/>
                <a:gd name="connsiteX0" fmla="*/ 62682 w 263020"/>
                <a:gd name="connsiteY0" fmla="*/ 0 h 779001"/>
                <a:gd name="connsiteX1" fmla="*/ 107431 w 263020"/>
                <a:gd name="connsiteY1" fmla="*/ 0 h 779001"/>
                <a:gd name="connsiteX2" fmla="*/ 170113 w 263020"/>
                <a:gd name="connsiteY2" fmla="*/ 62682 h 779001"/>
                <a:gd name="connsiteX3" fmla="*/ 167803 w 263020"/>
                <a:gd name="connsiteY3" fmla="*/ 696258 h 779001"/>
                <a:gd name="connsiteX4" fmla="*/ 249209 w 263020"/>
                <a:gd name="connsiteY4" fmla="*/ 770483 h 779001"/>
                <a:gd name="connsiteX5" fmla="*/ 0 w 263020"/>
                <a:gd name="connsiteY5" fmla="*/ 779001 h 779001"/>
                <a:gd name="connsiteX6" fmla="*/ 0 w 263020"/>
                <a:gd name="connsiteY6" fmla="*/ 779001 h 779001"/>
                <a:gd name="connsiteX7" fmla="*/ 0 w 263020"/>
                <a:gd name="connsiteY7" fmla="*/ 62682 h 779001"/>
                <a:gd name="connsiteX8" fmla="*/ 62682 w 263020"/>
                <a:gd name="connsiteY8" fmla="*/ 0 h 779001"/>
                <a:gd name="connsiteX0" fmla="*/ 62682 w 258035"/>
                <a:gd name="connsiteY0" fmla="*/ 0 h 779001"/>
                <a:gd name="connsiteX1" fmla="*/ 107431 w 258035"/>
                <a:gd name="connsiteY1" fmla="*/ 0 h 779001"/>
                <a:gd name="connsiteX2" fmla="*/ 170113 w 258035"/>
                <a:gd name="connsiteY2" fmla="*/ 62682 h 779001"/>
                <a:gd name="connsiteX3" fmla="*/ 167803 w 258035"/>
                <a:gd name="connsiteY3" fmla="*/ 696258 h 779001"/>
                <a:gd name="connsiteX4" fmla="*/ 249209 w 258035"/>
                <a:gd name="connsiteY4" fmla="*/ 770483 h 779001"/>
                <a:gd name="connsiteX5" fmla="*/ 0 w 258035"/>
                <a:gd name="connsiteY5" fmla="*/ 779001 h 779001"/>
                <a:gd name="connsiteX6" fmla="*/ 0 w 258035"/>
                <a:gd name="connsiteY6" fmla="*/ 779001 h 779001"/>
                <a:gd name="connsiteX7" fmla="*/ 0 w 258035"/>
                <a:gd name="connsiteY7" fmla="*/ 62682 h 779001"/>
                <a:gd name="connsiteX8" fmla="*/ 62682 w 258035"/>
                <a:gd name="connsiteY8" fmla="*/ 0 h 779001"/>
                <a:gd name="connsiteX0" fmla="*/ 62682 w 244778"/>
                <a:gd name="connsiteY0" fmla="*/ 0 h 779001"/>
                <a:gd name="connsiteX1" fmla="*/ 107431 w 244778"/>
                <a:gd name="connsiteY1" fmla="*/ 0 h 779001"/>
                <a:gd name="connsiteX2" fmla="*/ 170113 w 244778"/>
                <a:gd name="connsiteY2" fmla="*/ 62682 h 779001"/>
                <a:gd name="connsiteX3" fmla="*/ 167803 w 244778"/>
                <a:gd name="connsiteY3" fmla="*/ 696258 h 779001"/>
                <a:gd name="connsiteX4" fmla="*/ 234922 w 244778"/>
                <a:gd name="connsiteY4" fmla="*/ 772864 h 779001"/>
                <a:gd name="connsiteX5" fmla="*/ 0 w 244778"/>
                <a:gd name="connsiteY5" fmla="*/ 779001 h 779001"/>
                <a:gd name="connsiteX6" fmla="*/ 0 w 244778"/>
                <a:gd name="connsiteY6" fmla="*/ 779001 h 779001"/>
                <a:gd name="connsiteX7" fmla="*/ 0 w 244778"/>
                <a:gd name="connsiteY7" fmla="*/ 62682 h 779001"/>
                <a:gd name="connsiteX8" fmla="*/ 62682 w 244778"/>
                <a:gd name="connsiteY8" fmla="*/ 0 h 779001"/>
                <a:gd name="connsiteX0" fmla="*/ 62682 w 235795"/>
                <a:gd name="connsiteY0" fmla="*/ 0 h 779001"/>
                <a:gd name="connsiteX1" fmla="*/ 107431 w 235795"/>
                <a:gd name="connsiteY1" fmla="*/ 0 h 779001"/>
                <a:gd name="connsiteX2" fmla="*/ 170113 w 235795"/>
                <a:gd name="connsiteY2" fmla="*/ 62682 h 779001"/>
                <a:gd name="connsiteX3" fmla="*/ 167803 w 235795"/>
                <a:gd name="connsiteY3" fmla="*/ 696258 h 779001"/>
                <a:gd name="connsiteX4" fmla="*/ 234922 w 235795"/>
                <a:gd name="connsiteY4" fmla="*/ 772864 h 779001"/>
                <a:gd name="connsiteX5" fmla="*/ 0 w 235795"/>
                <a:gd name="connsiteY5" fmla="*/ 779001 h 779001"/>
                <a:gd name="connsiteX6" fmla="*/ 0 w 235795"/>
                <a:gd name="connsiteY6" fmla="*/ 779001 h 779001"/>
                <a:gd name="connsiteX7" fmla="*/ 0 w 235795"/>
                <a:gd name="connsiteY7" fmla="*/ 62682 h 779001"/>
                <a:gd name="connsiteX8" fmla="*/ 62682 w 235795"/>
                <a:gd name="connsiteY8" fmla="*/ 0 h 779001"/>
                <a:gd name="connsiteX0" fmla="*/ 62682 w 257018"/>
                <a:gd name="connsiteY0" fmla="*/ 0 h 779001"/>
                <a:gd name="connsiteX1" fmla="*/ 107431 w 257018"/>
                <a:gd name="connsiteY1" fmla="*/ 0 h 779001"/>
                <a:gd name="connsiteX2" fmla="*/ 170113 w 257018"/>
                <a:gd name="connsiteY2" fmla="*/ 62682 h 779001"/>
                <a:gd name="connsiteX3" fmla="*/ 167803 w 257018"/>
                <a:gd name="connsiteY3" fmla="*/ 696258 h 779001"/>
                <a:gd name="connsiteX4" fmla="*/ 256353 w 257018"/>
                <a:gd name="connsiteY4" fmla="*/ 775245 h 779001"/>
                <a:gd name="connsiteX5" fmla="*/ 0 w 257018"/>
                <a:gd name="connsiteY5" fmla="*/ 779001 h 779001"/>
                <a:gd name="connsiteX6" fmla="*/ 0 w 257018"/>
                <a:gd name="connsiteY6" fmla="*/ 779001 h 779001"/>
                <a:gd name="connsiteX7" fmla="*/ 0 w 257018"/>
                <a:gd name="connsiteY7" fmla="*/ 62682 h 779001"/>
                <a:gd name="connsiteX8" fmla="*/ 62682 w 257018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81971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34" h="779001">
                  <a:moveTo>
                    <a:pt x="62682" y="0"/>
                  </a:moveTo>
                  <a:lnTo>
                    <a:pt x="107431" y="0"/>
                  </a:lnTo>
                  <a:cubicBezTo>
                    <a:pt x="142049" y="0"/>
                    <a:pt x="170113" y="28064"/>
                    <a:pt x="170113" y="62682"/>
                  </a:cubicBezTo>
                  <a:lnTo>
                    <a:pt x="167803" y="681971"/>
                  </a:lnTo>
                  <a:cubicBezTo>
                    <a:pt x="171810" y="768006"/>
                    <a:pt x="248616" y="773363"/>
                    <a:pt x="258734" y="772864"/>
                  </a:cubicBezTo>
                  <a:cubicBezTo>
                    <a:pt x="198541" y="778985"/>
                    <a:pt x="82275" y="776955"/>
                    <a:pt x="0" y="779001"/>
                  </a:cubicBezTo>
                  <a:lnTo>
                    <a:pt x="0" y="779001"/>
                  </a:lnTo>
                  <a:lnTo>
                    <a:pt x="0" y="62682"/>
                  </a:lnTo>
                  <a:cubicBezTo>
                    <a:pt x="0" y="28064"/>
                    <a:pt x="28064" y="0"/>
                    <a:pt x="62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2000">
                  <a:schemeClr val="accent1">
                    <a:lumMod val="9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8100000" scaled="0"/>
              <a:tileRect/>
            </a:gradFill>
            <a:ln>
              <a:noFill/>
            </a:ln>
            <a:effectLst>
              <a:outerShdw blurRad="127000" dist="38100" dir="8100000" sx="102000" sy="102000" algn="tr" rotWithShape="0">
                <a:schemeClr val="bg1">
                  <a:lumMod val="65000"/>
                  <a:alpha val="81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48B5AE68-35D5-4E62-9456-A628BC34C404}"/>
                </a:ext>
              </a:extLst>
            </p:cNvPr>
            <p:cNvSpPr/>
            <p:nvPr/>
          </p:nvSpPr>
          <p:spPr>
            <a:xfrm>
              <a:off x="3557403" y="2614935"/>
              <a:ext cx="1167613" cy="634680"/>
            </a:xfrm>
            <a:custGeom>
              <a:avLst/>
              <a:gdLst>
                <a:gd name="connsiteX0" fmla="*/ 0 w 1219506"/>
                <a:gd name="connsiteY0" fmla="*/ 112749 h 626455"/>
                <a:gd name="connsiteX1" fmla="*/ 112749 w 1219506"/>
                <a:gd name="connsiteY1" fmla="*/ 0 h 626455"/>
                <a:gd name="connsiteX2" fmla="*/ 1106757 w 1219506"/>
                <a:gd name="connsiteY2" fmla="*/ 0 h 626455"/>
                <a:gd name="connsiteX3" fmla="*/ 1219506 w 1219506"/>
                <a:gd name="connsiteY3" fmla="*/ 112749 h 626455"/>
                <a:gd name="connsiteX4" fmla="*/ 1219506 w 1219506"/>
                <a:gd name="connsiteY4" fmla="*/ 513706 h 626455"/>
                <a:gd name="connsiteX5" fmla="*/ 1106757 w 1219506"/>
                <a:gd name="connsiteY5" fmla="*/ 626455 h 626455"/>
                <a:gd name="connsiteX6" fmla="*/ 112749 w 1219506"/>
                <a:gd name="connsiteY6" fmla="*/ 626455 h 626455"/>
                <a:gd name="connsiteX7" fmla="*/ 0 w 1219506"/>
                <a:gd name="connsiteY7" fmla="*/ 513706 h 626455"/>
                <a:gd name="connsiteX8" fmla="*/ 0 w 1219506"/>
                <a:gd name="connsiteY8" fmla="*/ 112749 h 626455"/>
                <a:gd name="connsiteX0" fmla="*/ 0 w 1226205"/>
                <a:gd name="connsiteY0" fmla="*/ 112749 h 654417"/>
                <a:gd name="connsiteX1" fmla="*/ 112749 w 1226205"/>
                <a:gd name="connsiteY1" fmla="*/ 0 h 654417"/>
                <a:gd name="connsiteX2" fmla="*/ 1106757 w 1226205"/>
                <a:gd name="connsiteY2" fmla="*/ 0 h 654417"/>
                <a:gd name="connsiteX3" fmla="*/ 1219506 w 1226205"/>
                <a:gd name="connsiteY3" fmla="*/ 112749 h 654417"/>
                <a:gd name="connsiteX4" fmla="*/ 1219506 w 1226205"/>
                <a:gd name="connsiteY4" fmla="*/ 513706 h 654417"/>
                <a:gd name="connsiteX5" fmla="*/ 1106757 w 1226205"/>
                <a:gd name="connsiteY5" fmla="*/ 626455 h 654417"/>
                <a:gd name="connsiteX6" fmla="*/ 112749 w 1226205"/>
                <a:gd name="connsiteY6" fmla="*/ 626455 h 654417"/>
                <a:gd name="connsiteX7" fmla="*/ 0 w 1226205"/>
                <a:gd name="connsiteY7" fmla="*/ 513706 h 654417"/>
                <a:gd name="connsiteX8" fmla="*/ 0 w 1226205"/>
                <a:gd name="connsiteY8" fmla="*/ 112749 h 654417"/>
                <a:gd name="connsiteX0" fmla="*/ 0 w 1255135"/>
                <a:gd name="connsiteY0" fmla="*/ 112749 h 661463"/>
                <a:gd name="connsiteX1" fmla="*/ 112749 w 1255135"/>
                <a:gd name="connsiteY1" fmla="*/ 0 h 661463"/>
                <a:gd name="connsiteX2" fmla="*/ 1106757 w 1255135"/>
                <a:gd name="connsiteY2" fmla="*/ 0 h 661463"/>
                <a:gd name="connsiteX3" fmla="*/ 1219506 w 1255135"/>
                <a:gd name="connsiteY3" fmla="*/ 112749 h 661463"/>
                <a:gd name="connsiteX4" fmla="*/ 1219506 w 1255135"/>
                <a:gd name="connsiteY4" fmla="*/ 513706 h 661463"/>
                <a:gd name="connsiteX5" fmla="*/ 1106757 w 1255135"/>
                <a:gd name="connsiteY5" fmla="*/ 626455 h 661463"/>
                <a:gd name="connsiteX6" fmla="*/ 112749 w 1255135"/>
                <a:gd name="connsiteY6" fmla="*/ 626455 h 661463"/>
                <a:gd name="connsiteX7" fmla="*/ 0 w 1255135"/>
                <a:gd name="connsiteY7" fmla="*/ 513706 h 661463"/>
                <a:gd name="connsiteX8" fmla="*/ 0 w 1255135"/>
                <a:gd name="connsiteY8" fmla="*/ 112749 h 661463"/>
                <a:gd name="connsiteX0" fmla="*/ 0 w 1237115"/>
                <a:gd name="connsiteY0" fmla="*/ 112749 h 680013"/>
                <a:gd name="connsiteX1" fmla="*/ 112749 w 1237115"/>
                <a:gd name="connsiteY1" fmla="*/ 0 h 680013"/>
                <a:gd name="connsiteX2" fmla="*/ 1106757 w 1237115"/>
                <a:gd name="connsiteY2" fmla="*/ 0 h 680013"/>
                <a:gd name="connsiteX3" fmla="*/ 1219506 w 1237115"/>
                <a:gd name="connsiteY3" fmla="*/ 112749 h 680013"/>
                <a:gd name="connsiteX4" fmla="*/ 1219506 w 1237115"/>
                <a:gd name="connsiteY4" fmla="*/ 513706 h 680013"/>
                <a:gd name="connsiteX5" fmla="*/ 1106757 w 1237115"/>
                <a:gd name="connsiteY5" fmla="*/ 626455 h 680013"/>
                <a:gd name="connsiteX6" fmla="*/ 112749 w 1237115"/>
                <a:gd name="connsiteY6" fmla="*/ 626455 h 680013"/>
                <a:gd name="connsiteX7" fmla="*/ 0 w 1237115"/>
                <a:gd name="connsiteY7" fmla="*/ 513706 h 680013"/>
                <a:gd name="connsiteX8" fmla="*/ 0 w 1237115"/>
                <a:gd name="connsiteY8" fmla="*/ 112749 h 680013"/>
                <a:gd name="connsiteX0" fmla="*/ 0 w 1232616"/>
                <a:gd name="connsiteY0" fmla="*/ 112749 h 687313"/>
                <a:gd name="connsiteX1" fmla="*/ 112749 w 1232616"/>
                <a:gd name="connsiteY1" fmla="*/ 0 h 687313"/>
                <a:gd name="connsiteX2" fmla="*/ 1106757 w 1232616"/>
                <a:gd name="connsiteY2" fmla="*/ 0 h 687313"/>
                <a:gd name="connsiteX3" fmla="*/ 1219506 w 1232616"/>
                <a:gd name="connsiteY3" fmla="*/ 112749 h 687313"/>
                <a:gd name="connsiteX4" fmla="*/ 1219506 w 1232616"/>
                <a:gd name="connsiteY4" fmla="*/ 513706 h 687313"/>
                <a:gd name="connsiteX5" fmla="*/ 1106757 w 1232616"/>
                <a:gd name="connsiteY5" fmla="*/ 626455 h 687313"/>
                <a:gd name="connsiteX6" fmla="*/ 112749 w 1232616"/>
                <a:gd name="connsiteY6" fmla="*/ 626455 h 687313"/>
                <a:gd name="connsiteX7" fmla="*/ 0 w 1232616"/>
                <a:gd name="connsiteY7" fmla="*/ 513706 h 687313"/>
                <a:gd name="connsiteX8" fmla="*/ 0 w 1232616"/>
                <a:gd name="connsiteY8" fmla="*/ 112749 h 687313"/>
                <a:gd name="connsiteX0" fmla="*/ 0 w 1221165"/>
                <a:gd name="connsiteY0" fmla="*/ 112749 h 687313"/>
                <a:gd name="connsiteX1" fmla="*/ 112749 w 1221165"/>
                <a:gd name="connsiteY1" fmla="*/ 0 h 687313"/>
                <a:gd name="connsiteX2" fmla="*/ 1106757 w 1221165"/>
                <a:gd name="connsiteY2" fmla="*/ 0 h 687313"/>
                <a:gd name="connsiteX3" fmla="*/ 1219506 w 1221165"/>
                <a:gd name="connsiteY3" fmla="*/ 112749 h 687313"/>
                <a:gd name="connsiteX4" fmla="*/ 1219506 w 1221165"/>
                <a:gd name="connsiteY4" fmla="*/ 513706 h 687313"/>
                <a:gd name="connsiteX5" fmla="*/ 1106757 w 1221165"/>
                <a:gd name="connsiteY5" fmla="*/ 626455 h 687313"/>
                <a:gd name="connsiteX6" fmla="*/ 112749 w 1221165"/>
                <a:gd name="connsiteY6" fmla="*/ 626455 h 687313"/>
                <a:gd name="connsiteX7" fmla="*/ 0 w 1221165"/>
                <a:gd name="connsiteY7" fmla="*/ 513706 h 687313"/>
                <a:gd name="connsiteX8" fmla="*/ 0 w 1221165"/>
                <a:gd name="connsiteY8" fmla="*/ 112749 h 687313"/>
                <a:gd name="connsiteX0" fmla="*/ 0 w 1234996"/>
                <a:gd name="connsiteY0" fmla="*/ 112749 h 676420"/>
                <a:gd name="connsiteX1" fmla="*/ 112749 w 1234996"/>
                <a:gd name="connsiteY1" fmla="*/ 0 h 676420"/>
                <a:gd name="connsiteX2" fmla="*/ 1106757 w 1234996"/>
                <a:gd name="connsiteY2" fmla="*/ 0 h 676420"/>
                <a:gd name="connsiteX3" fmla="*/ 1219506 w 1234996"/>
                <a:gd name="connsiteY3" fmla="*/ 112749 h 676420"/>
                <a:gd name="connsiteX4" fmla="*/ 1219506 w 1234996"/>
                <a:gd name="connsiteY4" fmla="*/ 513706 h 676420"/>
                <a:gd name="connsiteX5" fmla="*/ 1106757 w 1234996"/>
                <a:gd name="connsiteY5" fmla="*/ 626455 h 676420"/>
                <a:gd name="connsiteX6" fmla="*/ 112749 w 1234996"/>
                <a:gd name="connsiteY6" fmla="*/ 626455 h 676420"/>
                <a:gd name="connsiteX7" fmla="*/ 0 w 1234996"/>
                <a:gd name="connsiteY7" fmla="*/ 513706 h 676420"/>
                <a:gd name="connsiteX8" fmla="*/ 0 w 1234996"/>
                <a:gd name="connsiteY8" fmla="*/ 112749 h 676420"/>
                <a:gd name="connsiteX0" fmla="*/ 0 w 1232419"/>
                <a:gd name="connsiteY0" fmla="*/ 112749 h 669377"/>
                <a:gd name="connsiteX1" fmla="*/ 112749 w 1232419"/>
                <a:gd name="connsiteY1" fmla="*/ 0 h 669377"/>
                <a:gd name="connsiteX2" fmla="*/ 1106757 w 1232419"/>
                <a:gd name="connsiteY2" fmla="*/ 0 h 669377"/>
                <a:gd name="connsiteX3" fmla="*/ 1219506 w 1232419"/>
                <a:gd name="connsiteY3" fmla="*/ 112749 h 669377"/>
                <a:gd name="connsiteX4" fmla="*/ 1219506 w 1232419"/>
                <a:gd name="connsiteY4" fmla="*/ 513706 h 669377"/>
                <a:gd name="connsiteX5" fmla="*/ 1106757 w 1232419"/>
                <a:gd name="connsiteY5" fmla="*/ 626455 h 669377"/>
                <a:gd name="connsiteX6" fmla="*/ 112749 w 1232419"/>
                <a:gd name="connsiteY6" fmla="*/ 626455 h 669377"/>
                <a:gd name="connsiteX7" fmla="*/ 0 w 1232419"/>
                <a:gd name="connsiteY7" fmla="*/ 513706 h 669377"/>
                <a:gd name="connsiteX8" fmla="*/ 0 w 1232419"/>
                <a:gd name="connsiteY8" fmla="*/ 112749 h 669377"/>
                <a:gd name="connsiteX0" fmla="*/ 0 w 1234407"/>
                <a:gd name="connsiteY0" fmla="*/ 112749 h 678741"/>
                <a:gd name="connsiteX1" fmla="*/ 112749 w 1234407"/>
                <a:gd name="connsiteY1" fmla="*/ 0 h 678741"/>
                <a:gd name="connsiteX2" fmla="*/ 1106757 w 1234407"/>
                <a:gd name="connsiteY2" fmla="*/ 0 h 678741"/>
                <a:gd name="connsiteX3" fmla="*/ 1219506 w 1234407"/>
                <a:gd name="connsiteY3" fmla="*/ 112749 h 678741"/>
                <a:gd name="connsiteX4" fmla="*/ 1219506 w 1234407"/>
                <a:gd name="connsiteY4" fmla="*/ 513706 h 678741"/>
                <a:gd name="connsiteX5" fmla="*/ 1106757 w 1234407"/>
                <a:gd name="connsiteY5" fmla="*/ 626455 h 678741"/>
                <a:gd name="connsiteX6" fmla="*/ 112749 w 1234407"/>
                <a:gd name="connsiteY6" fmla="*/ 626455 h 678741"/>
                <a:gd name="connsiteX7" fmla="*/ 0 w 1234407"/>
                <a:gd name="connsiteY7" fmla="*/ 513706 h 678741"/>
                <a:gd name="connsiteX8" fmla="*/ 0 w 1234407"/>
                <a:gd name="connsiteY8" fmla="*/ 112749 h 678741"/>
                <a:gd name="connsiteX0" fmla="*/ 0 w 1234407"/>
                <a:gd name="connsiteY0" fmla="*/ 112749 h 686635"/>
                <a:gd name="connsiteX1" fmla="*/ 112749 w 1234407"/>
                <a:gd name="connsiteY1" fmla="*/ 0 h 686635"/>
                <a:gd name="connsiteX2" fmla="*/ 1106757 w 1234407"/>
                <a:gd name="connsiteY2" fmla="*/ 0 h 686635"/>
                <a:gd name="connsiteX3" fmla="*/ 1219506 w 1234407"/>
                <a:gd name="connsiteY3" fmla="*/ 112749 h 686635"/>
                <a:gd name="connsiteX4" fmla="*/ 1219506 w 1234407"/>
                <a:gd name="connsiteY4" fmla="*/ 513706 h 686635"/>
                <a:gd name="connsiteX5" fmla="*/ 1106757 w 1234407"/>
                <a:gd name="connsiteY5" fmla="*/ 626455 h 686635"/>
                <a:gd name="connsiteX6" fmla="*/ 112749 w 1234407"/>
                <a:gd name="connsiteY6" fmla="*/ 626455 h 686635"/>
                <a:gd name="connsiteX7" fmla="*/ 0 w 1234407"/>
                <a:gd name="connsiteY7" fmla="*/ 513706 h 686635"/>
                <a:gd name="connsiteX8" fmla="*/ 0 w 1234407"/>
                <a:gd name="connsiteY8" fmla="*/ 112749 h 686635"/>
                <a:gd name="connsiteX0" fmla="*/ 0 w 1226959"/>
                <a:gd name="connsiteY0" fmla="*/ 112749 h 666939"/>
                <a:gd name="connsiteX1" fmla="*/ 112749 w 1226959"/>
                <a:gd name="connsiteY1" fmla="*/ 0 h 666939"/>
                <a:gd name="connsiteX2" fmla="*/ 1106757 w 1226959"/>
                <a:gd name="connsiteY2" fmla="*/ 0 h 666939"/>
                <a:gd name="connsiteX3" fmla="*/ 1219506 w 1226959"/>
                <a:gd name="connsiteY3" fmla="*/ 112749 h 666939"/>
                <a:gd name="connsiteX4" fmla="*/ 1219506 w 1226959"/>
                <a:gd name="connsiteY4" fmla="*/ 513706 h 666939"/>
                <a:gd name="connsiteX5" fmla="*/ 1106757 w 1226959"/>
                <a:gd name="connsiteY5" fmla="*/ 626455 h 666939"/>
                <a:gd name="connsiteX6" fmla="*/ 112749 w 1226959"/>
                <a:gd name="connsiteY6" fmla="*/ 626455 h 666939"/>
                <a:gd name="connsiteX7" fmla="*/ 0 w 1226959"/>
                <a:gd name="connsiteY7" fmla="*/ 513706 h 666939"/>
                <a:gd name="connsiteX8" fmla="*/ 0 w 1226959"/>
                <a:gd name="connsiteY8" fmla="*/ 112749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59" h="666939">
                  <a:moveTo>
                    <a:pt x="0" y="112749"/>
                  </a:moveTo>
                  <a:cubicBezTo>
                    <a:pt x="0" y="50479"/>
                    <a:pt x="50479" y="0"/>
                    <a:pt x="112749" y="0"/>
                  </a:cubicBezTo>
                  <a:lnTo>
                    <a:pt x="1106757" y="0"/>
                  </a:lnTo>
                  <a:cubicBezTo>
                    <a:pt x="1169027" y="0"/>
                    <a:pt x="1219506" y="50479"/>
                    <a:pt x="1219506" y="112749"/>
                  </a:cubicBezTo>
                  <a:lnTo>
                    <a:pt x="1219506" y="513706"/>
                  </a:lnTo>
                  <a:cubicBezTo>
                    <a:pt x="1219506" y="781562"/>
                    <a:pt x="1270287" y="614181"/>
                    <a:pt x="1106757" y="626455"/>
                  </a:cubicBezTo>
                  <a:lnTo>
                    <a:pt x="112749" y="626455"/>
                  </a:lnTo>
                  <a:cubicBezTo>
                    <a:pt x="50479" y="626455"/>
                    <a:pt x="0" y="575976"/>
                    <a:pt x="0" y="513706"/>
                  </a:cubicBezTo>
                  <a:lnTo>
                    <a:pt x="0" y="11274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91000">
                  <a:schemeClr val="accent1"/>
                </a:gs>
                <a:gs pos="100000">
                  <a:srgbClr val="4CD3FF">
                    <a:lumMod val="10000"/>
                    <a:lumOff val="9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EAA0C84-9036-440E-9FEE-976BCFA33174}"/>
              </a:ext>
            </a:extLst>
          </p:cNvPr>
          <p:cNvSpPr txBox="1"/>
          <p:nvPr/>
        </p:nvSpPr>
        <p:spPr>
          <a:xfrm>
            <a:off x="5675301" y="2658932"/>
            <a:ext cx="57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95496F-FFED-454A-85A2-5D5D51C58D9E}"/>
              </a:ext>
            </a:extLst>
          </p:cNvPr>
          <p:cNvGrpSpPr/>
          <p:nvPr/>
        </p:nvGrpSpPr>
        <p:grpSpPr>
          <a:xfrm>
            <a:off x="6745376" y="2872041"/>
            <a:ext cx="1062036" cy="629102"/>
            <a:chOff x="6336939" y="2669727"/>
            <a:chExt cx="1853530" cy="729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CE4C1B-EE86-411B-8E14-A82335D08E5F}"/>
                </a:ext>
              </a:extLst>
            </p:cNvPr>
            <p:cNvSpPr txBox="1"/>
            <p:nvPr/>
          </p:nvSpPr>
          <p:spPr>
            <a:xfrm>
              <a:off x="6344665" y="2669727"/>
              <a:ext cx="1845804" cy="32109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8A5BF8-2DEA-4F27-9B82-5EE0A56398A4}"/>
                </a:ext>
              </a:extLst>
            </p:cNvPr>
            <p:cNvSpPr txBox="1"/>
            <p:nvPr/>
          </p:nvSpPr>
          <p:spPr>
            <a:xfrm>
              <a:off x="6336939" y="2863816"/>
              <a:ext cx="1845805" cy="5351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Presentation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78845D-FECF-419F-8A56-DC518FF77CCC}"/>
              </a:ext>
            </a:extLst>
          </p:cNvPr>
          <p:cNvGrpSpPr/>
          <p:nvPr/>
        </p:nvGrpSpPr>
        <p:grpSpPr>
          <a:xfrm>
            <a:off x="8583670" y="3099707"/>
            <a:ext cx="2892968" cy="914802"/>
            <a:chOff x="6509731" y="3018254"/>
            <a:chExt cx="2382749" cy="914802"/>
          </a:xfrm>
        </p:grpSpPr>
        <p:sp>
          <p:nvSpPr>
            <p:cNvPr id="40" name="Rounded Rectangle 62">
              <a:extLst>
                <a:ext uri="{FF2B5EF4-FFF2-40B4-BE49-F238E27FC236}">
                  <a16:creationId xmlns:a16="http://schemas.microsoft.com/office/drawing/2014/main" id="{CDA1A8B6-356F-436D-8876-E9A62B87AE5A}"/>
                </a:ext>
              </a:extLst>
            </p:cNvPr>
            <p:cNvSpPr/>
            <p:nvPr/>
          </p:nvSpPr>
          <p:spPr>
            <a:xfrm>
              <a:off x="6932399" y="3316331"/>
              <a:ext cx="1960081" cy="616725"/>
            </a:xfrm>
            <a:prstGeom prst="roundRect">
              <a:avLst>
                <a:gd name="adj" fmla="val 179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ound Same Side Corner Rectangle 16">
              <a:extLst>
                <a:ext uri="{FF2B5EF4-FFF2-40B4-BE49-F238E27FC236}">
                  <a16:creationId xmlns:a16="http://schemas.microsoft.com/office/drawing/2014/main" id="{B0F93CF0-185C-40D5-B86E-4B97297A45B6}"/>
                </a:ext>
              </a:extLst>
            </p:cNvPr>
            <p:cNvSpPr/>
            <p:nvPr/>
          </p:nvSpPr>
          <p:spPr>
            <a:xfrm rot="5400000">
              <a:off x="7174113" y="3366856"/>
              <a:ext cx="246219" cy="741322"/>
            </a:xfrm>
            <a:custGeom>
              <a:avLst/>
              <a:gdLst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70113 w 170113"/>
                <a:gd name="connsiteY3" fmla="*/ 779001 h 779001"/>
                <a:gd name="connsiteX4" fmla="*/ 170113 w 170113"/>
                <a:gd name="connsiteY4" fmla="*/ 779001 h 779001"/>
                <a:gd name="connsiteX5" fmla="*/ 0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62682 h 779001"/>
                <a:gd name="connsiteX8" fmla="*/ 62682 w 170113"/>
                <a:gd name="connsiteY8" fmla="*/ 0 h 779001"/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67803 w 170113"/>
                <a:gd name="connsiteY3" fmla="*/ 696258 h 779001"/>
                <a:gd name="connsiteX4" fmla="*/ 170113 w 170113"/>
                <a:gd name="connsiteY4" fmla="*/ 779001 h 779001"/>
                <a:gd name="connsiteX5" fmla="*/ 170113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779001 h 779001"/>
                <a:gd name="connsiteX8" fmla="*/ 0 w 170113"/>
                <a:gd name="connsiteY8" fmla="*/ 62682 h 779001"/>
                <a:gd name="connsiteX9" fmla="*/ 62682 w 170113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9001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80646"/>
                <a:gd name="connsiteX1" fmla="*/ 107431 w 246825"/>
                <a:gd name="connsiteY1" fmla="*/ 0 h 780646"/>
                <a:gd name="connsiteX2" fmla="*/ 170113 w 246825"/>
                <a:gd name="connsiteY2" fmla="*/ 62682 h 780646"/>
                <a:gd name="connsiteX3" fmla="*/ 167803 w 246825"/>
                <a:gd name="connsiteY3" fmla="*/ 696258 h 780646"/>
                <a:gd name="connsiteX4" fmla="*/ 170113 w 246825"/>
                <a:gd name="connsiteY4" fmla="*/ 779001 h 780646"/>
                <a:gd name="connsiteX5" fmla="*/ 246825 w 246825"/>
                <a:gd name="connsiteY5" fmla="*/ 772864 h 780646"/>
                <a:gd name="connsiteX6" fmla="*/ 0 w 246825"/>
                <a:gd name="connsiteY6" fmla="*/ 779001 h 780646"/>
                <a:gd name="connsiteX7" fmla="*/ 0 w 246825"/>
                <a:gd name="connsiteY7" fmla="*/ 779001 h 780646"/>
                <a:gd name="connsiteX8" fmla="*/ 0 w 246825"/>
                <a:gd name="connsiteY8" fmla="*/ 62682 h 780646"/>
                <a:gd name="connsiteX9" fmla="*/ 62682 w 246825"/>
                <a:gd name="connsiteY9" fmla="*/ 0 h 780646"/>
                <a:gd name="connsiteX0" fmla="*/ 62682 w 246825"/>
                <a:gd name="connsiteY0" fmla="*/ 0 h 781948"/>
                <a:gd name="connsiteX1" fmla="*/ 107431 w 246825"/>
                <a:gd name="connsiteY1" fmla="*/ 0 h 781948"/>
                <a:gd name="connsiteX2" fmla="*/ 170113 w 246825"/>
                <a:gd name="connsiteY2" fmla="*/ 62682 h 781948"/>
                <a:gd name="connsiteX3" fmla="*/ 167803 w 246825"/>
                <a:gd name="connsiteY3" fmla="*/ 696258 h 781948"/>
                <a:gd name="connsiteX4" fmla="*/ 170113 w 246825"/>
                <a:gd name="connsiteY4" fmla="*/ 779001 h 781948"/>
                <a:gd name="connsiteX5" fmla="*/ 246825 w 246825"/>
                <a:gd name="connsiteY5" fmla="*/ 772864 h 781948"/>
                <a:gd name="connsiteX6" fmla="*/ 0 w 246825"/>
                <a:gd name="connsiteY6" fmla="*/ 779001 h 781948"/>
                <a:gd name="connsiteX7" fmla="*/ 0 w 246825"/>
                <a:gd name="connsiteY7" fmla="*/ 779001 h 781948"/>
                <a:gd name="connsiteX8" fmla="*/ 0 w 246825"/>
                <a:gd name="connsiteY8" fmla="*/ 62682 h 781948"/>
                <a:gd name="connsiteX9" fmla="*/ 62682 w 246825"/>
                <a:gd name="connsiteY9" fmla="*/ 0 h 781948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9 w 246825"/>
                <a:gd name="connsiteY4" fmla="*/ 751384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51986"/>
                <a:gd name="connsiteY0" fmla="*/ 0 h 779001"/>
                <a:gd name="connsiteX1" fmla="*/ 107431 w 251986"/>
                <a:gd name="connsiteY1" fmla="*/ 0 h 779001"/>
                <a:gd name="connsiteX2" fmla="*/ 170113 w 251986"/>
                <a:gd name="connsiteY2" fmla="*/ 62682 h 779001"/>
                <a:gd name="connsiteX3" fmla="*/ 167803 w 251986"/>
                <a:gd name="connsiteY3" fmla="*/ 696258 h 779001"/>
                <a:gd name="connsiteX4" fmla="*/ 246825 w 251986"/>
                <a:gd name="connsiteY4" fmla="*/ 772864 h 779001"/>
                <a:gd name="connsiteX5" fmla="*/ 0 w 251986"/>
                <a:gd name="connsiteY5" fmla="*/ 779001 h 779001"/>
                <a:gd name="connsiteX6" fmla="*/ 0 w 251986"/>
                <a:gd name="connsiteY6" fmla="*/ 779001 h 779001"/>
                <a:gd name="connsiteX7" fmla="*/ 0 w 251986"/>
                <a:gd name="connsiteY7" fmla="*/ 62682 h 779001"/>
                <a:gd name="connsiteX8" fmla="*/ 62682 w 251986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4175"/>
                <a:gd name="connsiteY0" fmla="*/ 0 h 779001"/>
                <a:gd name="connsiteX1" fmla="*/ 107431 w 254175"/>
                <a:gd name="connsiteY1" fmla="*/ 0 h 779001"/>
                <a:gd name="connsiteX2" fmla="*/ 170113 w 254175"/>
                <a:gd name="connsiteY2" fmla="*/ 62682 h 779001"/>
                <a:gd name="connsiteX3" fmla="*/ 167803 w 254175"/>
                <a:gd name="connsiteY3" fmla="*/ 696258 h 779001"/>
                <a:gd name="connsiteX4" fmla="*/ 246825 w 254175"/>
                <a:gd name="connsiteY4" fmla="*/ 772864 h 779001"/>
                <a:gd name="connsiteX5" fmla="*/ 0 w 254175"/>
                <a:gd name="connsiteY5" fmla="*/ 779001 h 779001"/>
                <a:gd name="connsiteX6" fmla="*/ 0 w 254175"/>
                <a:gd name="connsiteY6" fmla="*/ 779001 h 779001"/>
                <a:gd name="connsiteX7" fmla="*/ 0 w 254175"/>
                <a:gd name="connsiteY7" fmla="*/ 62682 h 779001"/>
                <a:gd name="connsiteX8" fmla="*/ 62682 w 254175"/>
                <a:gd name="connsiteY8" fmla="*/ 0 h 779001"/>
                <a:gd name="connsiteX0" fmla="*/ 62682 w 252034"/>
                <a:gd name="connsiteY0" fmla="*/ 0 h 779001"/>
                <a:gd name="connsiteX1" fmla="*/ 107431 w 252034"/>
                <a:gd name="connsiteY1" fmla="*/ 0 h 779001"/>
                <a:gd name="connsiteX2" fmla="*/ 170113 w 252034"/>
                <a:gd name="connsiteY2" fmla="*/ 62682 h 779001"/>
                <a:gd name="connsiteX3" fmla="*/ 167803 w 252034"/>
                <a:gd name="connsiteY3" fmla="*/ 696258 h 779001"/>
                <a:gd name="connsiteX4" fmla="*/ 246825 w 252034"/>
                <a:gd name="connsiteY4" fmla="*/ 772864 h 779001"/>
                <a:gd name="connsiteX5" fmla="*/ 0 w 252034"/>
                <a:gd name="connsiteY5" fmla="*/ 779001 h 779001"/>
                <a:gd name="connsiteX6" fmla="*/ 0 w 252034"/>
                <a:gd name="connsiteY6" fmla="*/ 779001 h 779001"/>
                <a:gd name="connsiteX7" fmla="*/ 0 w 252034"/>
                <a:gd name="connsiteY7" fmla="*/ 62682 h 779001"/>
                <a:gd name="connsiteX8" fmla="*/ 62682 w 252034"/>
                <a:gd name="connsiteY8" fmla="*/ 0 h 779001"/>
                <a:gd name="connsiteX0" fmla="*/ 62682 w 255806"/>
                <a:gd name="connsiteY0" fmla="*/ 0 h 779001"/>
                <a:gd name="connsiteX1" fmla="*/ 107431 w 255806"/>
                <a:gd name="connsiteY1" fmla="*/ 0 h 779001"/>
                <a:gd name="connsiteX2" fmla="*/ 170113 w 255806"/>
                <a:gd name="connsiteY2" fmla="*/ 62682 h 779001"/>
                <a:gd name="connsiteX3" fmla="*/ 167803 w 255806"/>
                <a:gd name="connsiteY3" fmla="*/ 696258 h 779001"/>
                <a:gd name="connsiteX4" fmla="*/ 246825 w 255806"/>
                <a:gd name="connsiteY4" fmla="*/ 772864 h 779001"/>
                <a:gd name="connsiteX5" fmla="*/ 0 w 255806"/>
                <a:gd name="connsiteY5" fmla="*/ 779001 h 779001"/>
                <a:gd name="connsiteX6" fmla="*/ 0 w 255806"/>
                <a:gd name="connsiteY6" fmla="*/ 779001 h 779001"/>
                <a:gd name="connsiteX7" fmla="*/ 0 w 255806"/>
                <a:gd name="connsiteY7" fmla="*/ 62682 h 779001"/>
                <a:gd name="connsiteX8" fmla="*/ 62682 w 255806"/>
                <a:gd name="connsiteY8" fmla="*/ 0 h 779001"/>
                <a:gd name="connsiteX0" fmla="*/ 62682 w 260844"/>
                <a:gd name="connsiteY0" fmla="*/ 0 h 779001"/>
                <a:gd name="connsiteX1" fmla="*/ 107431 w 260844"/>
                <a:gd name="connsiteY1" fmla="*/ 0 h 779001"/>
                <a:gd name="connsiteX2" fmla="*/ 170113 w 260844"/>
                <a:gd name="connsiteY2" fmla="*/ 62682 h 779001"/>
                <a:gd name="connsiteX3" fmla="*/ 167803 w 260844"/>
                <a:gd name="connsiteY3" fmla="*/ 696258 h 779001"/>
                <a:gd name="connsiteX4" fmla="*/ 246825 w 260844"/>
                <a:gd name="connsiteY4" fmla="*/ 772864 h 779001"/>
                <a:gd name="connsiteX5" fmla="*/ 0 w 260844"/>
                <a:gd name="connsiteY5" fmla="*/ 779001 h 779001"/>
                <a:gd name="connsiteX6" fmla="*/ 0 w 260844"/>
                <a:gd name="connsiteY6" fmla="*/ 779001 h 779001"/>
                <a:gd name="connsiteX7" fmla="*/ 0 w 260844"/>
                <a:gd name="connsiteY7" fmla="*/ 62682 h 779001"/>
                <a:gd name="connsiteX8" fmla="*/ 62682 w 260844"/>
                <a:gd name="connsiteY8" fmla="*/ 0 h 779001"/>
                <a:gd name="connsiteX0" fmla="*/ 62682 w 263020"/>
                <a:gd name="connsiteY0" fmla="*/ 0 h 779001"/>
                <a:gd name="connsiteX1" fmla="*/ 107431 w 263020"/>
                <a:gd name="connsiteY1" fmla="*/ 0 h 779001"/>
                <a:gd name="connsiteX2" fmla="*/ 170113 w 263020"/>
                <a:gd name="connsiteY2" fmla="*/ 62682 h 779001"/>
                <a:gd name="connsiteX3" fmla="*/ 167803 w 263020"/>
                <a:gd name="connsiteY3" fmla="*/ 696258 h 779001"/>
                <a:gd name="connsiteX4" fmla="*/ 249209 w 263020"/>
                <a:gd name="connsiteY4" fmla="*/ 770483 h 779001"/>
                <a:gd name="connsiteX5" fmla="*/ 0 w 263020"/>
                <a:gd name="connsiteY5" fmla="*/ 779001 h 779001"/>
                <a:gd name="connsiteX6" fmla="*/ 0 w 263020"/>
                <a:gd name="connsiteY6" fmla="*/ 779001 h 779001"/>
                <a:gd name="connsiteX7" fmla="*/ 0 w 263020"/>
                <a:gd name="connsiteY7" fmla="*/ 62682 h 779001"/>
                <a:gd name="connsiteX8" fmla="*/ 62682 w 263020"/>
                <a:gd name="connsiteY8" fmla="*/ 0 h 779001"/>
                <a:gd name="connsiteX0" fmla="*/ 62682 w 258035"/>
                <a:gd name="connsiteY0" fmla="*/ 0 h 779001"/>
                <a:gd name="connsiteX1" fmla="*/ 107431 w 258035"/>
                <a:gd name="connsiteY1" fmla="*/ 0 h 779001"/>
                <a:gd name="connsiteX2" fmla="*/ 170113 w 258035"/>
                <a:gd name="connsiteY2" fmla="*/ 62682 h 779001"/>
                <a:gd name="connsiteX3" fmla="*/ 167803 w 258035"/>
                <a:gd name="connsiteY3" fmla="*/ 696258 h 779001"/>
                <a:gd name="connsiteX4" fmla="*/ 249209 w 258035"/>
                <a:gd name="connsiteY4" fmla="*/ 770483 h 779001"/>
                <a:gd name="connsiteX5" fmla="*/ 0 w 258035"/>
                <a:gd name="connsiteY5" fmla="*/ 779001 h 779001"/>
                <a:gd name="connsiteX6" fmla="*/ 0 w 258035"/>
                <a:gd name="connsiteY6" fmla="*/ 779001 h 779001"/>
                <a:gd name="connsiteX7" fmla="*/ 0 w 258035"/>
                <a:gd name="connsiteY7" fmla="*/ 62682 h 779001"/>
                <a:gd name="connsiteX8" fmla="*/ 62682 w 258035"/>
                <a:gd name="connsiteY8" fmla="*/ 0 h 779001"/>
                <a:gd name="connsiteX0" fmla="*/ 62682 w 244778"/>
                <a:gd name="connsiteY0" fmla="*/ 0 h 779001"/>
                <a:gd name="connsiteX1" fmla="*/ 107431 w 244778"/>
                <a:gd name="connsiteY1" fmla="*/ 0 h 779001"/>
                <a:gd name="connsiteX2" fmla="*/ 170113 w 244778"/>
                <a:gd name="connsiteY2" fmla="*/ 62682 h 779001"/>
                <a:gd name="connsiteX3" fmla="*/ 167803 w 244778"/>
                <a:gd name="connsiteY3" fmla="*/ 696258 h 779001"/>
                <a:gd name="connsiteX4" fmla="*/ 234922 w 244778"/>
                <a:gd name="connsiteY4" fmla="*/ 772864 h 779001"/>
                <a:gd name="connsiteX5" fmla="*/ 0 w 244778"/>
                <a:gd name="connsiteY5" fmla="*/ 779001 h 779001"/>
                <a:gd name="connsiteX6" fmla="*/ 0 w 244778"/>
                <a:gd name="connsiteY6" fmla="*/ 779001 h 779001"/>
                <a:gd name="connsiteX7" fmla="*/ 0 w 244778"/>
                <a:gd name="connsiteY7" fmla="*/ 62682 h 779001"/>
                <a:gd name="connsiteX8" fmla="*/ 62682 w 244778"/>
                <a:gd name="connsiteY8" fmla="*/ 0 h 779001"/>
                <a:gd name="connsiteX0" fmla="*/ 62682 w 235795"/>
                <a:gd name="connsiteY0" fmla="*/ 0 h 779001"/>
                <a:gd name="connsiteX1" fmla="*/ 107431 w 235795"/>
                <a:gd name="connsiteY1" fmla="*/ 0 h 779001"/>
                <a:gd name="connsiteX2" fmla="*/ 170113 w 235795"/>
                <a:gd name="connsiteY2" fmla="*/ 62682 h 779001"/>
                <a:gd name="connsiteX3" fmla="*/ 167803 w 235795"/>
                <a:gd name="connsiteY3" fmla="*/ 696258 h 779001"/>
                <a:gd name="connsiteX4" fmla="*/ 234922 w 235795"/>
                <a:gd name="connsiteY4" fmla="*/ 772864 h 779001"/>
                <a:gd name="connsiteX5" fmla="*/ 0 w 235795"/>
                <a:gd name="connsiteY5" fmla="*/ 779001 h 779001"/>
                <a:gd name="connsiteX6" fmla="*/ 0 w 235795"/>
                <a:gd name="connsiteY6" fmla="*/ 779001 h 779001"/>
                <a:gd name="connsiteX7" fmla="*/ 0 w 235795"/>
                <a:gd name="connsiteY7" fmla="*/ 62682 h 779001"/>
                <a:gd name="connsiteX8" fmla="*/ 62682 w 235795"/>
                <a:gd name="connsiteY8" fmla="*/ 0 h 779001"/>
                <a:gd name="connsiteX0" fmla="*/ 62682 w 257018"/>
                <a:gd name="connsiteY0" fmla="*/ 0 h 779001"/>
                <a:gd name="connsiteX1" fmla="*/ 107431 w 257018"/>
                <a:gd name="connsiteY1" fmla="*/ 0 h 779001"/>
                <a:gd name="connsiteX2" fmla="*/ 170113 w 257018"/>
                <a:gd name="connsiteY2" fmla="*/ 62682 h 779001"/>
                <a:gd name="connsiteX3" fmla="*/ 167803 w 257018"/>
                <a:gd name="connsiteY3" fmla="*/ 696258 h 779001"/>
                <a:gd name="connsiteX4" fmla="*/ 256353 w 257018"/>
                <a:gd name="connsiteY4" fmla="*/ 775245 h 779001"/>
                <a:gd name="connsiteX5" fmla="*/ 0 w 257018"/>
                <a:gd name="connsiteY5" fmla="*/ 779001 h 779001"/>
                <a:gd name="connsiteX6" fmla="*/ 0 w 257018"/>
                <a:gd name="connsiteY6" fmla="*/ 779001 h 779001"/>
                <a:gd name="connsiteX7" fmla="*/ 0 w 257018"/>
                <a:gd name="connsiteY7" fmla="*/ 62682 h 779001"/>
                <a:gd name="connsiteX8" fmla="*/ 62682 w 257018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81971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34" h="779001">
                  <a:moveTo>
                    <a:pt x="62682" y="0"/>
                  </a:moveTo>
                  <a:lnTo>
                    <a:pt x="107431" y="0"/>
                  </a:lnTo>
                  <a:cubicBezTo>
                    <a:pt x="142049" y="0"/>
                    <a:pt x="170113" y="28064"/>
                    <a:pt x="170113" y="62682"/>
                  </a:cubicBezTo>
                  <a:lnTo>
                    <a:pt x="167803" y="681971"/>
                  </a:lnTo>
                  <a:cubicBezTo>
                    <a:pt x="171810" y="768006"/>
                    <a:pt x="248616" y="773363"/>
                    <a:pt x="258734" y="772864"/>
                  </a:cubicBezTo>
                  <a:cubicBezTo>
                    <a:pt x="198541" y="778985"/>
                    <a:pt x="82275" y="776955"/>
                    <a:pt x="0" y="779001"/>
                  </a:cubicBezTo>
                  <a:lnTo>
                    <a:pt x="0" y="779001"/>
                  </a:lnTo>
                  <a:lnTo>
                    <a:pt x="0" y="62682"/>
                  </a:lnTo>
                  <a:cubicBezTo>
                    <a:pt x="0" y="28064"/>
                    <a:pt x="28064" y="0"/>
                    <a:pt x="62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2000">
                  <a:schemeClr val="accent4">
                    <a:lumMod val="9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8100000" scaled="0"/>
              <a:tileRect/>
            </a:gradFill>
            <a:ln>
              <a:noFill/>
            </a:ln>
            <a:effectLst>
              <a:outerShdw blurRad="127000" dist="38100" dir="8100000" sx="102000" sy="102000" algn="tr" rotWithShape="0">
                <a:schemeClr val="bg1">
                  <a:lumMod val="65000"/>
                  <a:alpha val="81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72F7F539-1200-4DE5-BD58-E69C1F333962}"/>
                </a:ext>
              </a:extLst>
            </p:cNvPr>
            <p:cNvSpPr/>
            <p:nvPr/>
          </p:nvSpPr>
          <p:spPr>
            <a:xfrm>
              <a:off x="6509731" y="3018254"/>
              <a:ext cx="1167613" cy="634680"/>
            </a:xfrm>
            <a:custGeom>
              <a:avLst/>
              <a:gdLst>
                <a:gd name="connsiteX0" fmla="*/ 0 w 1219506"/>
                <a:gd name="connsiteY0" fmla="*/ 112749 h 626455"/>
                <a:gd name="connsiteX1" fmla="*/ 112749 w 1219506"/>
                <a:gd name="connsiteY1" fmla="*/ 0 h 626455"/>
                <a:gd name="connsiteX2" fmla="*/ 1106757 w 1219506"/>
                <a:gd name="connsiteY2" fmla="*/ 0 h 626455"/>
                <a:gd name="connsiteX3" fmla="*/ 1219506 w 1219506"/>
                <a:gd name="connsiteY3" fmla="*/ 112749 h 626455"/>
                <a:gd name="connsiteX4" fmla="*/ 1219506 w 1219506"/>
                <a:gd name="connsiteY4" fmla="*/ 513706 h 626455"/>
                <a:gd name="connsiteX5" fmla="*/ 1106757 w 1219506"/>
                <a:gd name="connsiteY5" fmla="*/ 626455 h 626455"/>
                <a:gd name="connsiteX6" fmla="*/ 112749 w 1219506"/>
                <a:gd name="connsiteY6" fmla="*/ 626455 h 626455"/>
                <a:gd name="connsiteX7" fmla="*/ 0 w 1219506"/>
                <a:gd name="connsiteY7" fmla="*/ 513706 h 626455"/>
                <a:gd name="connsiteX8" fmla="*/ 0 w 1219506"/>
                <a:gd name="connsiteY8" fmla="*/ 112749 h 626455"/>
                <a:gd name="connsiteX0" fmla="*/ 0 w 1226205"/>
                <a:gd name="connsiteY0" fmla="*/ 112749 h 654417"/>
                <a:gd name="connsiteX1" fmla="*/ 112749 w 1226205"/>
                <a:gd name="connsiteY1" fmla="*/ 0 h 654417"/>
                <a:gd name="connsiteX2" fmla="*/ 1106757 w 1226205"/>
                <a:gd name="connsiteY2" fmla="*/ 0 h 654417"/>
                <a:gd name="connsiteX3" fmla="*/ 1219506 w 1226205"/>
                <a:gd name="connsiteY3" fmla="*/ 112749 h 654417"/>
                <a:gd name="connsiteX4" fmla="*/ 1219506 w 1226205"/>
                <a:gd name="connsiteY4" fmla="*/ 513706 h 654417"/>
                <a:gd name="connsiteX5" fmla="*/ 1106757 w 1226205"/>
                <a:gd name="connsiteY5" fmla="*/ 626455 h 654417"/>
                <a:gd name="connsiteX6" fmla="*/ 112749 w 1226205"/>
                <a:gd name="connsiteY6" fmla="*/ 626455 h 654417"/>
                <a:gd name="connsiteX7" fmla="*/ 0 w 1226205"/>
                <a:gd name="connsiteY7" fmla="*/ 513706 h 654417"/>
                <a:gd name="connsiteX8" fmla="*/ 0 w 1226205"/>
                <a:gd name="connsiteY8" fmla="*/ 112749 h 654417"/>
                <a:gd name="connsiteX0" fmla="*/ 0 w 1255135"/>
                <a:gd name="connsiteY0" fmla="*/ 112749 h 661463"/>
                <a:gd name="connsiteX1" fmla="*/ 112749 w 1255135"/>
                <a:gd name="connsiteY1" fmla="*/ 0 h 661463"/>
                <a:gd name="connsiteX2" fmla="*/ 1106757 w 1255135"/>
                <a:gd name="connsiteY2" fmla="*/ 0 h 661463"/>
                <a:gd name="connsiteX3" fmla="*/ 1219506 w 1255135"/>
                <a:gd name="connsiteY3" fmla="*/ 112749 h 661463"/>
                <a:gd name="connsiteX4" fmla="*/ 1219506 w 1255135"/>
                <a:gd name="connsiteY4" fmla="*/ 513706 h 661463"/>
                <a:gd name="connsiteX5" fmla="*/ 1106757 w 1255135"/>
                <a:gd name="connsiteY5" fmla="*/ 626455 h 661463"/>
                <a:gd name="connsiteX6" fmla="*/ 112749 w 1255135"/>
                <a:gd name="connsiteY6" fmla="*/ 626455 h 661463"/>
                <a:gd name="connsiteX7" fmla="*/ 0 w 1255135"/>
                <a:gd name="connsiteY7" fmla="*/ 513706 h 661463"/>
                <a:gd name="connsiteX8" fmla="*/ 0 w 1255135"/>
                <a:gd name="connsiteY8" fmla="*/ 112749 h 661463"/>
                <a:gd name="connsiteX0" fmla="*/ 0 w 1237115"/>
                <a:gd name="connsiteY0" fmla="*/ 112749 h 680013"/>
                <a:gd name="connsiteX1" fmla="*/ 112749 w 1237115"/>
                <a:gd name="connsiteY1" fmla="*/ 0 h 680013"/>
                <a:gd name="connsiteX2" fmla="*/ 1106757 w 1237115"/>
                <a:gd name="connsiteY2" fmla="*/ 0 h 680013"/>
                <a:gd name="connsiteX3" fmla="*/ 1219506 w 1237115"/>
                <a:gd name="connsiteY3" fmla="*/ 112749 h 680013"/>
                <a:gd name="connsiteX4" fmla="*/ 1219506 w 1237115"/>
                <a:gd name="connsiteY4" fmla="*/ 513706 h 680013"/>
                <a:gd name="connsiteX5" fmla="*/ 1106757 w 1237115"/>
                <a:gd name="connsiteY5" fmla="*/ 626455 h 680013"/>
                <a:gd name="connsiteX6" fmla="*/ 112749 w 1237115"/>
                <a:gd name="connsiteY6" fmla="*/ 626455 h 680013"/>
                <a:gd name="connsiteX7" fmla="*/ 0 w 1237115"/>
                <a:gd name="connsiteY7" fmla="*/ 513706 h 680013"/>
                <a:gd name="connsiteX8" fmla="*/ 0 w 1237115"/>
                <a:gd name="connsiteY8" fmla="*/ 112749 h 680013"/>
                <a:gd name="connsiteX0" fmla="*/ 0 w 1232616"/>
                <a:gd name="connsiteY0" fmla="*/ 112749 h 687313"/>
                <a:gd name="connsiteX1" fmla="*/ 112749 w 1232616"/>
                <a:gd name="connsiteY1" fmla="*/ 0 h 687313"/>
                <a:gd name="connsiteX2" fmla="*/ 1106757 w 1232616"/>
                <a:gd name="connsiteY2" fmla="*/ 0 h 687313"/>
                <a:gd name="connsiteX3" fmla="*/ 1219506 w 1232616"/>
                <a:gd name="connsiteY3" fmla="*/ 112749 h 687313"/>
                <a:gd name="connsiteX4" fmla="*/ 1219506 w 1232616"/>
                <a:gd name="connsiteY4" fmla="*/ 513706 h 687313"/>
                <a:gd name="connsiteX5" fmla="*/ 1106757 w 1232616"/>
                <a:gd name="connsiteY5" fmla="*/ 626455 h 687313"/>
                <a:gd name="connsiteX6" fmla="*/ 112749 w 1232616"/>
                <a:gd name="connsiteY6" fmla="*/ 626455 h 687313"/>
                <a:gd name="connsiteX7" fmla="*/ 0 w 1232616"/>
                <a:gd name="connsiteY7" fmla="*/ 513706 h 687313"/>
                <a:gd name="connsiteX8" fmla="*/ 0 w 1232616"/>
                <a:gd name="connsiteY8" fmla="*/ 112749 h 687313"/>
                <a:gd name="connsiteX0" fmla="*/ 0 w 1221165"/>
                <a:gd name="connsiteY0" fmla="*/ 112749 h 687313"/>
                <a:gd name="connsiteX1" fmla="*/ 112749 w 1221165"/>
                <a:gd name="connsiteY1" fmla="*/ 0 h 687313"/>
                <a:gd name="connsiteX2" fmla="*/ 1106757 w 1221165"/>
                <a:gd name="connsiteY2" fmla="*/ 0 h 687313"/>
                <a:gd name="connsiteX3" fmla="*/ 1219506 w 1221165"/>
                <a:gd name="connsiteY3" fmla="*/ 112749 h 687313"/>
                <a:gd name="connsiteX4" fmla="*/ 1219506 w 1221165"/>
                <a:gd name="connsiteY4" fmla="*/ 513706 h 687313"/>
                <a:gd name="connsiteX5" fmla="*/ 1106757 w 1221165"/>
                <a:gd name="connsiteY5" fmla="*/ 626455 h 687313"/>
                <a:gd name="connsiteX6" fmla="*/ 112749 w 1221165"/>
                <a:gd name="connsiteY6" fmla="*/ 626455 h 687313"/>
                <a:gd name="connsiteX7" fmla="*/ 0 w 1221165"/>
                <a:gd name="connsiteY7" fmla="*/ 513706 h 687313"/>
                <a:gd name="connsiteX8" fmla="*/ 0 w 1221165"/>
                <a:gd name="connsiteY8" fmla="*/ 112749 h 687313"/>
                <a:gd name="connsiteX0" fmla="*/ 0 w 1234996"/>
                <a:gd name="connsiteY0" fmla="*/ 112749 h 676420"/>
                <a:gd name="connsiteX1" fmla="*/ 112749 w 1234996"/>
                <a:gd name="connsiteY1" fmla="*/ 0 h 676420"/>
                <a:gd name="connsiteX2" fmla="*/ 1106757 w 1234996"/>
                <a:gd name="connsiteY2" fmla="*/ 0 h 676420"/>
                <a:gd name="connsiteX3" fmla="*/ 1219506 w 1234996"/>
                <a:gd name="connsiteY3" fmla="*/ 112749 h 676420"/>
                <a:gd name="connsiteX4" fmla="*/ 1219506 w 1234996"/>
                <a:gd name="connsiteY4" fmla="*/ 513706 h 676420"/>
                <a:gd name="connsiteX5" fmla="*/ 1106757 w 1234996"/>
                <a:gd name="connsiteY5" fmla="*/ 626455 h 676420"/>
                <a:gd name="connsiteX6" fmla="*/ 112749 w 1234996"/>
                <a:gd name="connsiteY6" fmla="*/ 626455 h 676420"/>
                <a:gd name="connsiteX7" fmla="*/ 0 w 1234996"/>
                <a:gd name="connsiteY7" fmla="*/ 513706 h 676420"/>
                <a:gd name="connsiteX8" fmla="*/ 0 w 1234996"/>
                <a:gd name="connsiteY8" fmla="*/ 112749 h 676420"/>
                <a:gd name="connsiteX0" fmla="*/ 0 w 1232419"/>
                <a:gd name="connsiteY0" fmla="*/ 112749 h 669377"/>
                <a:gd name="connsiteX1" fmla="*/ 112749 w 1232419"/>
                <a:gd name="connsiteY1" fmla="*/ 0 h 669377"/>
                <a:gd name="connsiteX2" fmla="*/ 1106757 w 1232419"/>
                <a:gd name="connsiteY2" fmla="*/ 0 h 669377"/>
                <a:gd name="connsiteX3" fmla="*/ 1219506 w 1232419"/>
                <a:gd name="connsiteY3" fmla="*/ 112749 h 669377"/>
                <a:gd name="connsiteX4" fmla="*/ 1219506 w 1232419"/>
                <a:gd name="connsiteY4" fmla="*/ 513706 h 669377"/>
                <a:gd name="connsiteX5" fmla="*/ 1106757 w 1232419"/>
                <a:gd name="connsiteY5" fmla="*/ 626455 h 669377"/>
                <a:gd name="connsiteX6" fmla="*/ 112749 w 1232419"/>
                <a:gd name="connsiteY6" fmla="*/ 626455 h 669377"/>
                <a:gd name="connsiteX7" fmla="*/ 0 w 1232419"/>
                <a:gd name="connsiteY7" fmla="*/ 513706 h 669377"/>
                <a:gd name="connsiteX8" fmla="*/ 0 w 1232419"/>
                <a:gd name="connsiteY8" fmla="*/ 112749 h 669377"/>
                <a:gd name="connsiteX0" fmla="*/ 0 w 1234407"/>
                <a:gd name="connsiteY0" fmla="*/ 112749 h 678741"/>
                <a:gd name="connsiteX1" fmla="*/ 112749 w 1234407"/>
                <a:gd name="connsiteY1" fmla="*/ 0 h 678741"/>
                <a:gd name="connsiteX2" fmla="*/ 1106757 w 1234407"/>
                <a:gd name="connsiteY2" fmla="*/ 0 h 678741"/>
                <a:gd name="connsiteX3" fmla="*/ 1219506 w 1234407"/>
                <a:gd name="connsiteY3" fmla="*/ 112749 h 678741"/>
                <a:gd name="connsiteX4" fmla="*/ 1219506 w 1234407"/>
                <a:gd name="connsiteY4" fmla="*/ 513706 h 678741"/>
                <a:gd name="connsiteX5" fmla="*/ 1106757 w 1234407"/>
                <a:gd name="connsiteY5" fmla="*/ 626455 h 678741"/>
                <a:gd name="connsiteX6" fmla="*/ 112749 w 1234407"/>
                <a:gd name="connsiteY6" fmla="*/ 626455 h 678741"/>
                <a:gd name="connsiteX7" fmla="*/ 0 w 1234407"/>
                <a:gd name="connsiteY7" fmla="*/ 513706 h 678741"/>
                <a:gd name="connsiteX8" fmla="*/ 0 w 1234407"/>
                <a:gd name="connsiteY8" fmla="*/ 112749 h 678741"/>
                <a:gd name="connsiteX0" fmla="*/ 0 w 1234407"/>
                <a:gd name="connsiteY0" fmla="*/ 112749 h 686635"/>
                <a:gd name="connsiteX1" fmla="*/ 112749 w 1234407"/>
                <a:gd name="connsiteY1" fmla="*/ 0 h 686635"/>
                <a:gd name="connsiteX2" fmla="*/ 1106757 w 1234407"/>
                <a:gd name="connsiteY2" fmla="*/ 0 h 686635"/>
                <a:gd name="connsiteX3" fmla="*/ 1219506 w 1234407"/>
                <a:gd name="connsiteY3" fmla="*/ 112749 h 686635"/>
                <a:gd name="connsiteX4" fmla="*/ 1219506 w 1234407"/>
                <a:gd name="connsiteY4" fmla="*/ 513706 h 686635"/>
                <a:gd name="connsiteX5" fmla="*/ 1106757 w 1234407"/>
                <a:gd name="connsiteY5" fmla="*/ 626455 h 686635"/>
                <a:gd name="connsiteX6" fmla="*/ 112749 w 1234407"/>
                <a:gd name="connsiteY6" fmla="*/ 626455 h 686635"/>
                <a:gd name="connsiteX7" fmla="*/ 0 w 1234407"/>
                <a:gd name="connsiteY7" fmla="*/ 513706 h 686635"/>
                <a:gd name="connsiteX8" fmla="*/ 0 w 1234407"/>
                <a:gd name="connsiteY8" fmla="*/ 112749 h 686635"/>
                <a:gd name="connsiteX0" fmla="*/ 0 w 1226959"/>
                <a:gd name="connsiteY0" fmla="*/ 112749 h 666939"/>
                <a:gd name="connsiteX1" fmla="*/ 112749 w 1226959"/>
                <a:gd name="connsiteY1" fmla="*/ 0 h 666939"/>
                <a:gd name="connsiteX2" fmla="*/ 1106757 w 1226959"/>
                <a:gd name="connsiteY2" fmla="*/ 0 h 666939"/>
                <a:gd name="connsiteX3" fmla="*/ 1219506 w 1226959"/>
                <a:gd name="connsiteY3" fmla="*/ 112749 h 666939"/>
                <a:gd name="connsiteX4" fmla="*/ 1219506 w 1226959"/>
                <a:gd name="connsiteY4" fmla="*/ 513706 h 666939"/>
                <a:gd name="connsiteX5" fmla="*/ 1106757 w 1226959"/>
                <a:gd name="connsiteY5" fmla="*/ 626455 h 666939"/>
                <a:gd name="connsiteX6" fmla="*/ 112749 w 1226959"/>
                <a:gd name="connsiteY6" fmla="*/ 626455 h 666939"/>
                <a:gd name="connsiteX7" fmla="*/ 0 w 1226959"/>
                <a:gd name="connsiteY7" fmla="*/ 513706 h 666939"/>
                <a:gd name="connsiteX8" fmla="*/ 0 w 1226959"/>
                <a:gd name="connsiteY8" fmla="*/ 112749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59" h="666939">
                  <a:moveTo>
                    <a:pt x="0" y="112749"/>
                  </a:moveTo>
                  <a:cubicBezTo>
                    <a:pt x="0" y="50479"/>
                    <a:pt x="50479" y="0"/>
                    <a:pt x="112749" y="0"/>
                  </a:cubicBezTo>
                  <a:lnTo>
                    <a:pt x="1106757" y="0"/>
                  </a:lnTo>
                  <a:cubicBezTo>
                    <a:pt x="1169027" y="0"/>
                    <a:pt x="1219506" y="50479"/>
                    <a:pt x="1219506" y="112749"/>
                  </a:cubicBezTo>
                  <a:lnTo>
                    <a:pt x="1219506" y="513706"/>
                  </a:lnTo>
                  <a:cubicBezTo>
                    <a:pt x="1219506" y="781562"/>
                    <a:pt x="1270287" y="614181"/>
                    <a:pt x="1106757" y="626455"/>
                  </a:cubicBezTo>
                  <a:lnTo>
                    <a:pt x="112749" y="626455"/>
                  </a:lnTo>
                  <a:cubicBezTo>
                    <a:pt x="50479" y="626455"/>
                    <a:pt x="0" y="575976"/>
                    <a:pt x="0" y="513706"/>
                  </a:cubicBezTo>
                  <a:lnTo>
                    <a:pt x="0" y="11274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91000">
                  <a:schemeClr val="accent4"/>
                </a:gs>
                <a:gs pos="100000">
                  <a:srgbClr val="4CD3FF">
                    <a:lumMod val="10000"/>
                    <a:lumOff val="9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BCFB63E-2642-43DC-AB73-7176C3E5FDCC}"/>
              </a:ext>
            </a:extLst>
          </p:cNvPr>
          <p:cNvSpPr txBox="1"/>
          <p:nvPr/>
        </p:nvSpPr>
        <p:spPr>
          <a:xfrm>
            <a:off x="9158812" y="3167035"/>
            <a:ext cx="5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C7944C4-BE10-4683-9F96-2690B57B5EC7}"/>
              </a:ext>
            </a:extLst>
          </p:cNvPr>
          <p:cNvGrpSpPr/>
          <p:nvPr/>
        </p:nvGrpSpPr>
        <p:grpSpPr>
          <a:xfrm>
            <a:off x="10180738" y="3380082"/>
            <a:ext cx="1062036" cy="629102"/>
            <a:chOff x="6336939" y="2669727"/>
            <a:chExt cx="1853530" cy="7292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659794-1A7B-4481-903E-5AA2E35F658B}"/>
                </a:ext>
              </a:extLst>
            </p:cNvPr>
            <p:cNvSpPr txBox="1"/>
            <p:nvPr/>
          </p:nvSpPr>
          <p:spPr>
            <a:xfrm>
              <a:off x="6344665" y="2669727"/>
              <a:ext cx="1845804" cy="32109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0040DC-44A2-4825-A563-DBF6642DB82E}"/>
                </a:ext>
              </a:extLst>
            </p:cNvPr>
            <p:cNvSpPr txBox="1"/>
            <p:nvPr/>
          </p:nvSpPr>
          <p:spPr>
            <a:xfrm>
              <a:off x="6336939" y="2863816"/>
              <a:ext cx="1845805" cy="5351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Presentation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561B27-EA07-4B2F-A07E-5B492ABA88AF}"/>
              </a:ext>
            </a:extLst>
          </p:cNvPr>
          <p:cNvGrpSpPr/>
          <p:nvPr/>
        </p:nvGrpSpPr>
        <p:grpSpPr>
          <a:xfrm>
            <a:off x="4457875" y="1564991"/>
            <a:ext cx="2892968" cy="914802"/>
            <a:chOff x="2933874" y="1543435"/>
            <a:chExt cx="2382749" cy="914802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CB70680-115C-4017-8B0F-384E5E1D05B3}"/>
                </a:ext>
              </a:extLst>
            </p:cNvPr>
            <p:cNvSpPr/>
            <p:nvPr/>
          </p:nvSpPr>
          <p:spPr>
            <a:xfrm>
              <a:off x="3356542" y="1841512"/>
              <a:ext cx="1960081" cy="616725"/>
            </a:xfrm>
            <a:prstGeom prst="roundRect">
              <a:avLst>
                <a:gd name="adj" fmla="val 179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ound Same Side Corner Rectangle 16">
              <a:extLst>
                <a:ext uri="{FF2B5EF4-FFF2-40B4-BE49-F238E27FC236}">
                  <a16:creationId xmlns:a16="http://schemas.microsoft.com/office/drawing/2014/main" id="{092ABA11-E5A2-4E25-AE2B-56A61661B90C}"/>
                </a:ext>
              </a:extLst>
            </p:cNvPr>
            <p:cNvSpPr/>
            <p:nvPr/>
          </p:nvSpPr>
          <p:spPr>
            <a:xfrm rot="5400000">
              <a:off x="3598256" y="1892037"/>
              <a:ext cx="246219" cy="741322"/>
            </a:xfrm>
            <a:custGeom>
              <a:avLst/>
              <a:gdLst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70113 w 170113"/>
                <a:gd name="connsiteY3" fmla="*/ 779001 h 779001"/>
                <a:gd name="connsiteX4" fmla="*/ 170113 w 170113"/>
                <a:gd name="connsiteY4" fmla="*/ 779001 h 779001"/>
                <a:gd name="connsiteX5" fmla="*/ 0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62682 h 779001"/>
                <a:gd name="connsiteX8" fmla="*/ 62682 w 170113"/>
                <a:gd name="connsiteY8" fmla="*/ 0 h 779001"/>
                <a:gd name="connsiteX0" fmla="*/ 62682 w 170113"/>
                <a:gd name="connsiteY0" fmla="*/ 0 h 779001"/>
                <a:gd name="connsiteX1" fmla="*/ 107431 w 170113"/>
                <a:gd name="connsiteY1" fmla="*/ 0 h 779001"/>
                <a:gd name="connsiteX2" fmla="*/ 170113 w 170113"/>
                <a:gd name="connsiteY2" fmla="*/ 62682 h 779001"/>
                <a:gd name="connsiteX3" fmla="*/ 167803 w 170113"/>
                <a:gd name="connsiteY3" fmla="*/ 696258 h 779001"/>
                <a:gd name="connsiteX4" fmla="*/ 170113 w 170113"/>
                <a:gd name="connsiteY4" fmla="*/ 779001 h 779001"/>
                <a:gd name="connsiteX5" fmla="*/ 170113 w 170113"/>
                <a:gd name="connsiteY5" fmla="*/ 779001 h 779001"/>
                <a:gd name="connsiteX6" fmla="*/ 0 w 170113"/>
                <a:gd name="connsiteY6" fmla="*/ 779001 h 779001"/>
                <a:gd name="connsiteX7" fmla="*/ 0 w 170113"/>
                <a:gd name="connsiteY7" fmla="*/ 779001 h 779001"/>
                <a:gd name="connsiteX8" fmla="*/ 0 w 170113"/>
                <a:gd name="connsiteY8" fmla="*/ 62682 h 779001"/>
                <a:gd name="connsiteX9" fmla="*/ 62682 w 170113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9001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3 w 246825"/>
                <a:gd name="connsiteY4" fmla="*/ 779001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46825"/>
                <a:gd name="connsiteY0" fmla="*/ 0 h 780646"/>
                <a:gd name="connsiteX1" fmla="*/ 107431 w 246825"/>
                <a:gd name="connsiteY1" fmla="*/ 0 h 780646"/>
                <a:gd name="connsiteX2" fmla="*/ 170113 w 246825"/>
                <a:gd name="connsiteY2" fmla="*/ 62682 h 780646"/>
                <a:gd name="connsiteX3" fmla="*/ 167803 w 246825"/>
                <a:gd name="connsiteY3" fmla="*/ 696258 h 780646"/>
                <a:gd name="connsiteX4" fmla="*/ 170113 w 246825"/>
                <a:gd name="connsiteY4" fmla="*/ 779001 h 780646"/>
                <a:gd name="connsiteX5" fmla="*/ 246825 w 246825"/>
                <a:gd name="connsiteY5" fmla="*/ 772864 h 780646"/>
                <a:gd name="connsiteX6" fmla="*/ 0 w 246825"/>
                <a:gd name="connsiteY6" fmla="*/ 779001 h 780646"/>
                <a:gd name="connsiteX7" fmla="*/ 0 w 246825"/>
                <a:gd name="connsiteY7" fmla="*/ 779001 h 780646"/>
                <a:gd name="connsiteX8" fmla="*/ 0 w 246825"/>
                <a:gd name="connsiteY8" fmla="*/ 62682 h 780646"/>
                <a:gd name="connsiteX9" fmla="*/ 62682 w 246825"/>
                <a:gd name="connsiteY9" fmla="*/ 0 h 780646"/>
                <a:gd name="connsiteX0" fmla="*/ 62682 w 246825"/>
                <a:gd name="connsiteY0" fmla="*/ 0 h 781948"/>
                <a:gd name="connsiteX1" fmla="*/ 107431 w 246825"/>
                <a:gd name="connsiteY1" fmla="*/ 0 h 781948"/>
                <a:gd name="connsiteX2" fmla="*/ 170113 w 246825"/>
                <a:gd name="connsiteY2" fmla="*/ 62682 h 781948"/>
                <a:gd name="connsiteX3" fmla="*/ 167803 w 246825"/>
                <a:gd name="connsiteY3" fmla="*/ 696258 h 781948"/>
                <a:gd name="connsiteX4" fmla="*/ 170113 w 246825"/>
                <a:gd name="connsiteY4" fmla="*/ 779001 h 781948"/>
                <a:gd name="connsiteX5" fmla="*/ 246825 w 246825"/>
                <a:gd name="connsiteY5" fmla="*/ 772864 h 781948"/>
                <a:gd name="connsiteX6" fmla="*/ 0 w 246825"/>
                <a:gd name="connsiteY6" fmla="*/ 779001 h 781948"/>
                <a:gd name="connsiteX7" fmla="*/ 0 w 246825"/>
                <a:gd name="connsiteY7" fmla="*/ 779001 h 781948"/>
                <a:gd name="connsiteX8" fmla="*/ 0 w 246825"/>
                <a:gd name="connsiteY8" fmla="*/ 62682 h 781948"/>
                <a:gd name="connsiteX9" fmla="*/ 62682 w 246825"/>
                <a:gd name="connsiteY9" fmla="*/ 0 h 781948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80156"/>
                <a:gd name="connsiteX1" fmla="*/ 107431 w 246825"/>
                <a:gd name="connsiteY1" fmla="*/ 0 h 780156"/>
                <a:gd name="connsiteX2" fmla="*/ 170113 w 246825"/>
                <a:gd name="connsiteY2" fmla="*/ 62682 h 780156"/>
                <a:gd name="connsiteX3" fmla="*/ 167803 w 246825"/>
                <a:gd name="connsiteY3" fmla="*/ 696258 h 780156"/>
                <a:gd name="connsiteX4" fmla="*/ 170116 w 246825"/>
                <a:gd name="connsiteY4" fmla="*/ 772864 h 780156"/>
                <a:gd name="connsiteX5" fmla="*/ 246825 w 246825"/>
                <a:gd name="connsiteY5" fmla="*/ 772864 h 780156"/>
                <a:gd name="connsiteX6" fmla="*/ 0 w 246825"/>
                <a:gd name="connsiteY6" fmla="*/ 779001 h 780156"/>
                <a:gd name="connsiteX7" fmla="*/ 0 w 246825"/>
                <a:gd name="connsiteY7" fmla="*/ 779001 h 780156"/>
                <a:gd name="connsiteX8" fmla="*/ 0 w 246825"/>
                <a:gd name="connsiteY8" fmla="*/ 62682 h 780156"/>
                <a:gd name="connsiteX9" fmla="*/ 62682 w 246825"/>
                <a:gd name="connsiteY9" fmla="*/ 0 h 780156"/>
                <a:gd name="connsiteX0" fmla="*/ 62682 w 246825"/>
                <a:gd name="connsiteY0" fmla="*/ 0 h 779001"/>
                <a:gd name="connsiteX1" fmla="*/ 107431 w 246825"/>
                <a:gd name="connsiteY1" fmla="*/ 0 h 779001"/>
                <a:gd name="connsiteX2" fmla="*/ 170113 w 246825"/>
                <a:gd name="connsiteY2" fmla="*/ 62682 h 779001"/>
                <a:gd name="connsiteX3" fmla="*/ 167803 w 246825"/>
                <a:gd name="connsiteY3" fmla="*/ 696258 h 779001"/>
                <a:gd name="connsiteX4" fmla="*/ 170119 w 246825"/>
                <a:gd name="connsiteY4" fmla="*/ 751384 h 779001"/>
                <a:gd name="connsiteX5" fmla="*/ 246825 w 246825"/>
                <a:gd name="connsiteY5" fmla="*/ 772864 h 779001"/>
                <a:gd name="connsiteX6" fmla="*/ 0 w 246825"/>
                <a:gd name="connsiteY6" fmla="*/ 779001 h 779001"/>
                <a:gd name="connsiteX7" fmla="*/ 0 w 246825"/>
                <a:gd name="connsiteY7" fmla="*/ 779001 h 779001"/>
                <a:gd name="connsiteX8" fmla="*/ 0 w 246825"/>
                <a:gd name="connsiteY8" fmla="*/ 62682 h 779001"/>
                <a:gd name="connsiteX9" fmla="*/ 62682 w 246825"/>
                <a:gd name="connsiteY9" fmla="*/ 0 h 779001"/>
                <a:gd name="connsiteX0" fmla="*/ 62682 w 251986"/>
                <a:gd name="connsiteY0" fmla="*/ 0 h 779001"/>
                <a:gd name="connsiteX1" fmla="*/ 107431 w 251986"/>
                <a:gd name="connsiteY1" fmla="*/ 0 h 779001"/>
                <a:gd name="connsiteX2" fmla="*/ 170113 w 251986"/>
                <a:gd name="connsiteY2" fmla="*/ 62682 h 779001"/>
                <a:gd name="connsiteX3" fmla="*/ 167803 w 251986"/>
                <a:gd name="connsiteY3" fmla="*/ 696258 h 779001"/>
                <a:gd name="connsiteX4" fmla="*/ 246825 w 251986"/>
                <a:gd name="connsiteY4" fmla="*/ 772864 h 779001"/>
                <a:gd name="connsiteX5" fmla="*/ 0 w 251986"/>
                <a:gd name="connsiteY5" fmla="*/ 779001 h 779001"/>
                <a:gd name="connsiteX6" fmla="*/ 0 w 251986"/>
                <a:gd name="connsiteY6" fmla="*/ 779001 h 779001"/>
                <a:gd name="connsiteX7" fmla="*/ 0 w 251986"/>
                <a:gd name="connsiteY7" fmla="*/ 62682 h 779001"/>
                <a:gd name="connsiteX8" fmla="*/ 62682 w 251986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2733"/>
                <a:gd name="connsiteY0" fmla="*/ 0 h 779001"/>
                <a:gd name="connsiteX1" fmla="*/ 107431 w 252733"/>
                <a:gd name="connsiteY1" fmla="*/ 0 h 779001"/>
                <a:gd name="connsiteX2" fmla="*/ 170113 w 252733"/>
                <a:gd name="connsiteY2" fmla="*/ 62682 h 779001"/>
                <a:gd name="connsiteX3" fmla="*/ 167803 w 252733"/>
                <a:gd name="connsiteY3" fmla="*/ 696258 h 779001"/>
                <a:gd name="connsiteX4" fmla="*/ 246825 w 252733"/>
                <a:gd name="connsiteY4" fmla="*/ 772864 h 779001"/>
                <a:gd name="connsiteX5" fmla="*/ 0 w 252733"/>
                <a:gd name="connsiteY5" fmla="*/ 779001 h 779001"/>
                <a:gd name="connsiteX6" fmla="*/ 0 w 252733"/>
                <a:gd name="connsiteY6" fmla="*/ 779001 h 779001"/>
                <a:gd name="connsiteX7" fmla="*/ 0 w 252733"/>
                <a:gd name="connsiteY7" fmla="*/ 62682 h 779001"/>
                <a:gd name="connsiteX8" fmla="*/ 62682 w 252733"/>
                <a:gd name="connsiteY8" fmla="*/ 0 h 779001"/>
                <a:gd name="connsiteX0" fmla="*/ 62682 w 254175"/>
                <a:gd name="connsiteY0" fmla="*/ 0 h 779001"/>
                <a:gd name="connsiteX1" fmla="*/ 107431 w 254175"/>
                <a:gd name="connsiteY1" fmla="*/ 0 h 779001"/>
                <a:gd name="connsiteX2" fmla="*/ 170113 w 254175"/>
                <a:gd name="connsiteY2" fmla="*/ 62682 h 779001"/>
                <a:gd name="connsiteX3" fmla="*/ 167803 w 254175"/>
                <a:gd name="connsiteY3" fmla="*/ 696258 h 779001"/>
                <a:gd name="connsiteX4" fmla="*/ 246825 w 254175"/>
                <a:gd name="connsiteY4" fmla="*/ 772864 h 779001"/>
                <a:gd name="connsiteX5" fmla="*/ 0 w 254175"/>
                <a:gd name="connsiteY5" fmla="*/ 779001 h 779001"/>
                <a:gd name="connsiteX6" fmla="*/ 0 w 254175"/>
                <a:gd name="connsiteY6" fmla="*/ 779001 h 779001"/>
                <a:gd name="connsiteX7" fmla="*/ 0 w 254175"/>
                <a:gd name="connsiteY7" fmla="*/ 62682 h 779001"/>
                <a:gd name="connsiteX8" fmla="*/ 62682 w 254175"/>
                <a:gd name="connsiteY8" fmla="*/ 0 h 779001"/>
                <a:gd name="connsiteX0" fmla="*/ 62682 w 252034"/>
                <a:gd name="connsiteY0" fmla="*/ 0 h 779001"/>
                <a:gd name="connsiteX1" fmla="*/ 107431 w 252034"/>
                <a:gd name="connsiteY1" fmla="*/ 0 h 779001"/>
                <a:gd name="connsiteX2" fmla="*/ 170113 w 252034"/>
                <a:gd name="connsiteY2" fmla="*/ 62682 h 779001"/>
                <a:gd name="connsiteX3" fmla="*/ 167803 w 252034"/>
                <a:gd name="connsiteY3" fmla="*/ 696258 h 779001"/>
                <a:gd name="connsiteX4" fmla="*/ 246825 w 252034"/>
                <a:gd name="connsiteY4" fmla="*/ 772864 h 779001"/>
                <a:gd name="connsiteX5" fmla="*/ 0 w 252034"/>
                <a:gd name="connsiteY5" fmla="*/ 779001 h 779001"/>
                <a:gd name="connsiteX6" fmla="*/ 0 w 252034"/>
                <a:gd name="connsiteY6" fmla="*/ 779001 h 779001"/>
                <a:gd name="connsiteX7" fmla="*/ 0 w 252034"/>
                <a:gd name="connsiteY7" fmla="*/ 62682 h 779001"/>
                <a:gd name="connsiteX8" fmla="*/ 62682 w 252034"/>
                <a:gd name="connsiteY8" fmla="*/ 0 h 779001"/>
                <a:gd name="connsiteX0" fmla="*/ 62682 w 255806"/>
                <a:gd name="connsiteY0" fmla="*/ 0 h 779001"/>
                <a:gd name="connsiteX1" fmla="*/ 107431 w 255806"/>
                <a:gd name="connsiteY1" fmla="*/ 0 h 779001"/>
                <a:gd name="connsiteX2" fmla="*/ 170113 w 255806"/>
                <a:gd name="connsiteY2" fmla="*/ 62682 h 779001"/>
                <a:gd name="connsiteX3" fmla="*/ 167803 w 255806"/>
                <a:gd name="connsiteY3" fmla="*/ 696258 h 779001"/>
                <a:gd name="connsiteX4" fmla="*/ 246825 w 255806"/>
                <a:gd name="connsiteY4" fmla="*/ 772864 h 779001"/>
                <a:gd name="connsiteX5" fmla="*/ 0 w 255806"/>
                <a:gd name="connsiteY5" fmla="*/ 779001 h 779001"/>
                <a:gd name="connsiteX6" fmla="*/ 0 w 255806"/>
                <a:gd name="connsiteY6" fmla="*/ 779001 h 779001"/>
                <a:gd name="connsiteX7" fmla="*/ 0 w 255806"/>
                <a:gd name="connsiteY7" fmla="*/ 62682 h 779001"/>
                <a:gd name="connsiteX8" fmla="*/ 62682 w 255806"/>
                <a:gd name="connsiteY8" fmla="*/ 0 h 779001"/>
                <a:gd name="connsiteX0" fmla="*/ 62682 w 260844"/>
                <a:gd name="connsiteY0" fmla="*/ 0 h 779001"/>
                <a:gd name="connsiteX1" fmla="*/ 107431 w 260844"/>
                <a:gd name="connsiteY1" fmla="*/ 0 h 779001"/>
                <a:gd name="connsiteX2" fmla="*/ 170113 w 260844"/>
                <a:gd name="connsiteY2" fmla="*/ 62682 h 779001"/>
                <a:gd name="connsiteX3" fmla="*/ 167803 w 260844"/>
                <a:gd name="connsiteY3" fmla="*/ 696258 h 779001"/>
                <a:gd name="connsiteX4" fmla="*/ 246825 w 260844"/>
                <a:gd name="connsiteY4" fmla="*/ 772864 h 779001"/>
                <a:gd name="connsiteX5" fmla="*/ 0 w 260844"/>
                <a:gd name="connsiteY5" fmla="*/ 779001 h 779001"/>
                <a:gd name="connsiteX6" fmla="*/ 0 w 260844"/>
                <a:gd name="connsiteY6" fmla="*/ 779001 h 779001"/>
                <a:gd name="connsiteX7" fmla="*/ 0 w 260844"/>
                <a:gd name="connsiteY7" fmla="*/ 62682 h 779001"/>
                <a:gd name="connsiteX8" fmla="*/ 62682 w 260844"/>
                <a:gd name="connsiteY8" fmla="*/ 0 h 779001"/>
                <a:gd name="connsiteX0" fmla="*/ 62682 w 263020"/>
                <a:gd name="connsiteY0" fmla="*/ 0 h 779001"/>
                <a:gd name="connsiteX1" fmla="*/ 107431 w 263020"/>
                <a:gd name="connsiteY1" fmla="*/ 0 h 779001"/>
                <a:gd name="connsiteX2" fmla="*/ 170113 w 263020"/>
                <a:gd name="connsiteY2" fmla="*/ 62682 h 779001"/>
                <a:gd name="connsiteX3" fmla="*/ 167803 w 263020"/>
                <a:gd name="connsiteY3" fmla="*/ 696258 h 779001"/>
                <a:gd name="connsiteX4" fmla="*/ 249209 w 263020"/>
                <a:gd name="connsiteY4" fmla="*/ 770483 h 779001"/>
                <a:gd name="connsiteX5" fmla="*/ 0 w 263020"/>
                <a:gd name="connsiteY5" fmla="*/ 779001 h 779001"/>
                <a:gd name="connsiteX6" fmla="*/ 0 w 263020"/>
                <a:gd name="connsiteY6" fmla="*/ 779001 h 779001"/>
                <a:gd name="connsiteX7" fmla="*/ 0 w 263020"/>
                <a:gd name="connsiteY7" fmla="*/ 62682 h 779001"/>
                <a:gd name="connsiteX8" fmla="*/ 62682 w 263020"/>
                <a:gd name="connsiteY8" fmla="*/ 0 h 779001"/>
                <a:gd name="connsiteX0" fmla="*/ 62682 w 258035"/>
                <a:gd name="connsiteY0" fmla="*/ 0 h 779001"/>
                <a:gd name="connsiteX1" fmla="*/ 107431 w 258035"/>
                <a:gd name="connsiteY1" fmla="*/ 0 h 779001"/>
                <a:gd name="connsiteX2" fmla="*/ 170113 w 258035"/>
                <a:gd name="connsiteY2" fmla="*/ 62682 h 779001"/>
                <a:gd name="connsiteX3" fmla="*/ 167803 w 258035"/>
                <a:gd name="connsiteY3" fmla="*/ 696258 h 779001"/>
                <a:gd name="connsiteX4" fmla="*/ 249209 w 258035"/>
                <a:gd name="connsiteY4" fmla="*/ 770483 h 779001"/>
                <a:gd name="connsiteX5" fmla="*/ 0 w 258035"/>
                <a:gd name="connsiteY5" fmla="*/ 779001 h 779001"/>
                <a:gd name="connsiteX6" fmla="*/ 0 w 258035"/>
                <a:gd name="connsiteY6" fmla="*/ 779001 h 779001"/>
                <a:gd name="connsiteX7" fmla="*/ 0 w 258035"/>
                <a:gd name="connsiteY7" fmla="*/ 62682 h 779001"/>
                <a:gd name="connsiteX8" fmla="*/ 62682 w 258035"/>
                <a:gd name="connsiteY8" fmla="*/ 0 h 779001"/>
                <a:gd name="connsiteX0" fmla="*/ 62682 w 244778"/>
                <a:gd name="connsiteY0" fmla="*/ 0 h 779001"/>
                <a:gd name="connsiteX1" fmla="*/ 107431 w 244778"/>
                <a:gd name="connsiteY1" fmla="*/ 0 h 779001"/>
                <a:gd name="connsiteX2" fmla="*/ 170113 w 244778"/>
                <a:gd name="connsiteY2" fmla="*/ 62682 h 779001"/>
                <a:gd name="connsiteX3" fmla="*/ 167803 w 244778"/>
                <a:gd name="connsiteY3" fmla="*/ 696258 h 779001"/>
                <a:gd name="connsiteX4" fmla="*/ 234922 w 244778"/>
                <a:gd name="connsiteY4" fmla="*/ 772864 h 779001"/>
                <a:gd name="connsiteX5" fmla="*/ 0 w 244778"/>
                <a:gd name="connsiteY5" fmla="*/ 779001 h 779001"/>
                <a:gd name="connsiteX6" fmla="*/ 0 w 244778"/>
                <a:gd name="connsiteY6" fmla="*/ 779001 h 779001"/>
                <a:gd name="connsiteX7" fmla="*/ 0 w 244778"/>
                <a:gd name="connsiteY7" fmla="*/ 62682 h 779001"/>
                <a:gd name="connsiteX8" fmla="*/ 62682 w 244778"/>
                <a:gd name="connsiteY8" fmla="*/ 0 h 779001"/>
                <a:gd name="connsiteX0" fmla="*/ 62682 w 235795"/>
                <a:gd name="connsiteY0" fmla="*/ 0 h 779001"/>
                <a:gd name="connsiteX1" fmla="*/ 107431 w 235795"/>
                <a:gd name="connsiteY1" fmla="*/ 0 h 779001"/>
                <a:gd name="connsiteX2" fmla="*/ 170113 w 235795"/>
                <a:gd name="connsiteY2" fmla="*/ 62682 h 779001"/>
                <a:gd name="connsiteX3" fmla="*/ 167803 w 235795"/>
                <a:gd name="connsiteY3" fmla="*/ 696258 h 779001"/>
                <a:gd name="connsiteX4" fmla="*/ 234922 w 235795"/>
                <a:gd name="connsiteY4" fmla="*/ 772864 h 779001"/>
                <a:gd name="connsiteX5" fmla="*/ 0 w 235795"/>
                <a:gd name="connsiteY5" fmla="*/ 779001 h 779001"/>
                <a:gd name="connsiteX6" fmla="*/ 0 w 235795"/>
                <a:gd name="connsiteY6" fmla="*/ 779001 h 779001"/>
                <a:gd name="connsiteX7" fmla="*/ 0 w 235795"/>
                <a:gd name="connsiteY7" fmla="*/ 62682 h 779001"/>
                <a:gd name="connsiteX8" fmla="*/ 62682 w 235795"/>
                <a:gd name="connsiteY8" fmla="*/ 0 h 779001"/>
                <a:gd name="connsiteX0" fmla="*/ 62682 w 257018"/>
                <a:gd name="connsiteY0" fmla="*/ 0 h 779001"/>
                <a:gd name="connsiteX1" fmla="*/ 107431 w 257018"/>
                <a:gd name="connsiteY1" fmla="*/ 0 h 779001"/>
                <a:gd name="connsiteX2" fmla="*/ 170113 w 257018"/>
                <a:gd name="connsiteY2" fmla="*/ 62682 h 779001"/>
                <a:gd name="connsiteX3" fmla="*/ 167803 w 257018"/>
                <a:gd name="connsiteY3" fmla="*/ 696258 h 779001"/>
                <a:gd name="connsiteX4" fmla="*/ 256353 w 257018"/>
                <a:gd name="connsiteY4" fmla="*/ 775245 h 779001"/>
                <a:gd name="connsiteX5" fmla="*/ 0 w 257018"/>
                <a:gd name="connsiteY5" fmla="*/ 779001 h 779001"/>
                <a:gd name="connsiteX6" fmla="*/ 0 w 257018"/>
                <a:gd name="connsiteY6" fmla="*/ 779001 h 779001"/>
                <a:gd name="connsiteX7" fmla="*/ 0 w 257018"/>
                <a:gd name="connsiteY7" fmla="*/ 62682 h 779001"/>
                <a:gd name="connsiteX8" fmla="*/ 62682 w 257018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96258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6353"/>
                <a:gd name="connsiteY0" fmla="*/ 0 h 779001"/>
                <a:gd name="connsiteX1" fmla="*/ 107431 w 256353"/>
                <a:gd name="connsiteY1" fmla="*/ 0 h 779001"/>
                <a:gd name="connsiteX2" fmla="*/ 170113 w 256353"/>
                <a:gd name="connsiteY2" fmla="*/ 62682 h 779001"/>
                <a:gd name="connsiteX3" fmla="*/ 167803 w 256353"/>
                <a:gd name="connsiteY3" fmla="*/ 681971 h 779001"/>
                <a:gd name="connsiteX4" fmla="*/ 256353 w 256353"/>
                <a:gd name="connsiteY4" fmla="*/ 775245 h 779001"/>
                <a:gd name="connsiteX5" fmla="*/ 0 w 256353"/>
                <a:gd name="connsiteY5" fmla="*/ 779001 h 779001"/>
                <a:gd name="connsiteX6" fmla="*/ 0 w 256353"/>
                <a:gd name="connsiteY6" fmla="*/ 779001 h 779001"/>
                <a:gd name="connsiteX7" fmla="*/ 0 w 256353"/>
                <a:gd name="connsiteY7" fmla="*/ 62682 h 779001"/>
                <a:gd name="connsiteX8" fmla="*/ 62682 w 256353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80781"/>
                <a:gd name="connsiteX1" fmla="*/ 107431 w 258734"/>
                <a:gd name="connsiteY1" fmla="*/ 0 h 780781"/>
                <a:gd name="connsiteX2" fmla="*/ 170113 w 258734"/>
                <a:gd name="connsiteY2" fmla="*/ 62682 h 780781"/>
                <a:gd name="connsiteX3" fmla="*/ 167803 w 258734"/>
                <a:gd name="connsiteY3" fmla="*/ 681971 h 780781"/>
                <a:gd name="connsiteX4" fmla="*/ 258734 w 258734"/>
                <a:gd name="connsiteY4" fmla="*/ 772864 h 780781"/>
                <a:gd name="connsiteX5" fmla="*/ 0 w 258734"/>
                <a:gd name="connsiteY5" fmla="*/ 779001 h 780781"/>
                <a:gd name="connsiteX6" fmla="*/ 0 w 258734"/>
                <a:gd name="connsiteY6" fmla="*/ 779001 h 780781"/>
                <a:gd name="connsiteX7" fmla="*/ 0 w 258734"/>
                <a:gd name="connsiteY7" fmla="*/ 62682 h 780781"/>
                <a:gd name="connsiteX8" fmla="*/ 62682 w 258734"/>
                <a:gd name="connsiteY8" fmla="*/ 0 h 780781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796"/>
                <a:gd name="connsiteX1" fmla="*/ 107431 w 258734"/>
                <a:gd name="connsiteY1" fmla="*/ 0 h 779796"/>
                <a:gd name="connsiteX2" fmla="*/ 170113 w 258734"/>
                <a:gd name="connsiteY2" fmla="*/ 62682 h 779796"/>
                <a:gd name="connsiteX3" fmla="*/ 167803 w 258734"/>
                <a:gd name="connsiteY3" fmla="*/ 681971 h 779796"/>
                <a:gd name="connsiteX4" fmla="*/ 258734 w 258734"/>
                <a:gd name="connsiteY4" fmla="*/ 772864 h 779796"/>
                <a:gd name="connsiteX5" fmla="*/ 0 w 258734"/>
                <a:gd name="connsiteY5" fmla="*/ 779001 h 779796"/>
                <a:gd name="connsiteX6" fmla="*/ 0 w 258734"/>
                <a:gd name="connsiteY6" fmla="*/ 779001 h 779796"/>
                <a:gd name="connsiteX7" fmla="*/ 0 w 258734"/>
                <a:gd name="connsiteY7" fmla="*/ 62682 h 779796"/>
                <a:gd name="connsiteX8" fmla="*/ 62682 w 258734"/>
                <a:gd name="connsiteY8" fmla="*/ 0 h 779796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  <a:gd name="connsiteX0" fmla="*/ 62682 w 258734"/>
                <a:gd name="connsiteY0" fmla="*/ 0 h 779001"/>
                <a:gd name="connsiteX1" fmla="*/ 107431 w 258734"/>
                <a:gd name="connsiteY1" fmla="*/ 0 h 779001"/>
                <a:gd name="connsiteX2" fmla="*/ 170113 w 258734"/>
                <a:gd name="connsiteY2" fmla="*/ 62682 h 779001"/>
                <a:gd name="connsiteX3" fmla="*/ 167803 w 258734"/>
                <a:gd name="connsiteY3" fmla="*/ 681971 h 779001"/>
                <a:gd name="connsiteX4" fmla="*/ 258734 w 258734"/>
                <a:gd name="connsiteY4" fmla="*/ 772864 h 779001"/>
                <a:gd name="connsiteX5" fmla="*/ 0 w 258734"/>
                <a:gd name="connsiteY5" fmla="*/ 779001 h 779001"/>
                <a:gd name="connsiteX6" fmla="*/ 0 w 258734"/>
                <a:gd name="connsiteY6" fmla="*/ 779001 h 779001"/>
                <a:gd name="connsiteX7" fmla="*/ 0 w 258734"/>
                <a:gd name="connsiteY7" fmla="*/ 62682 h 779001"/>
                <a:gd name="connsiteX8" fmla="*/ 62682 w 258734"/>
                <a:gd name="connsiteY8" fmla="*/ 0 h 77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34" h="779001">
                  <a:moveTo>
                    <a:pt x="62682" y="0"/>
                  </a:moveTo>
                  <a:lnTo>
                    <a:pt x="107431" y="0"/>
                  </a:lnTo>
                  <a:cubicBezTo>
                    <a:pt x="142049" y="0"/>
                    <a:pt x="170113" y="28064"/>
                    <a:pt x="170113" y="62682"/>
                  </a:cubicBezTo>
                  <a:lnTo>
                    <a:pt x="167803" y="681971"/>
                  </a:lnTo>
                  <a:cubicBezTo>
                    <a:pt x="171810" y="768006"/>
                    <a:pt x="248616" y="773363"/>
                    <a:pt x="258734" y="772864"/>
                  </a:cubicBezTo>
                  <a:cubicBezTo>
                    <a:pt x="198541" y="778985"/>
                    <a:pt x="82275" y="776955"/>
                    <a:pt x="0" y="779001"/>
                  </a:cubicBezTo>
                  <a:lnTo>
                    <a:pt x="0" y="779001"/>
                  </a:lnTo>
                  <a:lnTo>
                    <a:pt x="0" y="62682"/>
                  </a:lnTo>
                  <a:cubicBezTo>
                    <a:pt x="0" y="28064"/>
                    <a:pt x="28064" y="0"/>
                    <a:pt x="62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2000">
                  <a:schemeClr val="accent6">
                    <a:lumMod val="9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8100000" scaled="0"/>
              <a:tileRect/>
            </a:gradFill>
            <a:ln>
              <a:noFill/>
            </a:ln>
            <a:effectLst>
              <a:outerShdw blurRad="127000" dist="38100" dir="8100000" sx="102000" sy="102000" algn="tr" rotWithShape="0">
                <a:schemeClr val="bg1">
                  <a:lumMod val="65000"/>
                  <a:alpha val="81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CB76808B-D8F2-4CA2-9EE3-24A392A95427}"/>
                </a:ext>
              </a:extLst>
            </p:cNvPr>
            <p:cNvSpPr/>
            <p:nvPr/>
          </p:nvSpPr>
          <p:spPr>
            <a:xfrm>
              <a:off x="2933874" y="1543435"/>
              <a:ext cx="1167613" cy="634680"/>
            </a:xfrm>
            <a:custGeom>
              <a:avLst/>
              <a:gdLst>
                <a:gd name="connsiteX0" fmla="*/ 0 w 1219506"/>
                <a:gd name="connsiteY0" fmla="*/ 112749 h 626455"/>
                <a:gd name="connsiteX1" fmla="*/ 112749 w 1219506"/>
                <a:gd name="connsiteY1" fmla="*/ 0 h 626455"/>
                <a:gd name="connsiteX2" fmla="*/ 1106757 w 1219506"/>
                <a:gd name="connsiteY2" fmla="*/ 0 h 626455"/>
                <a:gd name="connsiteX3" fmla="*/ 1219506 w 1219506"/>
                <a:gd name="connsiteY3" fmla="*/ 112749 h 626455"/>
                <a:gd name="connsiteX4" fmla="*/ 1219506 w 1219506"/>
                <a:gd name="connsiteY4" fmla="*/ 513706 h 626455"/>
                <a:gd name="connsiteX5" fmla="*/ 1106757 w 1219506"/>
                <a:gd name="connsiteY5" fmla="*/ 626455 h 626455"/>
                <a:gd name="connsiteX6" fmla="*/ 112749 w 1219506"/>
                <a:gd name="connsiteY6" fmla="*/ 626455 h 626455"/>
                <a:gd name="connsiteX7" fmla="*/ 0 w 1219506"/>
                <a:gd name="connsiteY7" fmla="*/ 513706 h 626455"/>
                <a:gd name="connsiteX8" fmla="*/ 0 w 1219506"/>
                <a:gd name="connsiteY8" fmla="*/ 112749 h 626455"/>
                <a:gd name="connsiteX0" fmla="*/ 0 w 1226205"/>
                <a:gd name="connsiteY0" fmla="*/ 112749 h 654417"/>
                <a:gd name="connsiteX1" fmla="*/ 112749 w 1226205"/>
                <a:gd name="connsiteY1" fmla="*/ 0 h 654417"/>
                <a:gd name="connsiteX2" fmla="*/ 1106757 w 1226205"/>
                <a:gd name="connsiteY2" fmla="*/ 0 h 654417"/>
                <a:gd name="connsiteX3" fmla="*/ 1219506 w 1226205"/>
                <a:gd name="connsiteY3" fmla="*/ 112749 h 654417"/>
                <a:gd name="connsiteX4" fmla="*/ 1219506 w 1226205"/>
                <a:gd name="connsiteY4" fmla="*/ 513706 h 654417"/>
                <a:gd name="connsiteX5" fmla="*/ 1106757 w 1226205"/>
                <a:gd name="connsiteY5" fmla="*/ 626455 h 654417"/>
                <a:gd name="connsiteX6" fmla="*/ 112749 w 1226205"/>
                <a:gd name="connsiteY6" fmla="*/ 626455 h 654417"/>
                <a:gd name="connsiteX7" fmla="*/ 0 w 1226205"/>
                <a:gd name="connsiteY7" fmla="*/ 513706 h 654417"/>
                <a:gd name="connsiteX8" fmla="*/ 0 w 1226205"/>
                <a:gd name="connsiteY8" fmla="*/ 112749 h 654417"/>
                <a:gd name="connsiteX0" fmla="*/ 0 w 1255135"/>
                <a:gd name="connsiteY0" fmla="*/ 112749 h 661463"/>
                <a:gd name="connsiteX1" fmla="*/ 112749 w 1255135"/>
                <a:gd name="connsiteY1" fmla="*/ 0 h 661463"/>
                <a:gd name="connsiteX2" fmla="*/ 1106757 w 1255135"/>
                <a:gd name="connsiteY2" fmla="*/ 0 h 661463"/>
                <a:gd name="connsiteX3" fmla="*/ 1219506 w 1255135"/>
                <a:gd name="connsiteY3" fmla="*/ 112749 h 661463"/>
                <a:gd name="connsiteX4" fmla="*/ 1219506 w 1255135"/>
                <a:gd name="connsiteY4" fmla="*/ 513706 h 661463"/>
                <a:gd name="connsiteX5" fmla="*/ 1106757 w 1255135"/>
                <a:gd name="connsiteY5" fmla="*/ 626455 h 661463"/>
                <a:gd name="connsiteX6" fmla="*/ 112749 w 1255135"/>
                <a:gd name="connsiteY6" fmla="*/ 626455 h 661463"/>
                <a:gd name="connsiteX7" fmla="*/ 0 w 1255135"/>
                <a:gd name="connsiteY7" fmla="*/ 513706 h 661463"/>
                <a:gd name="connsiteX8" fmla="*/ 0 w 1255135"/>
                <a:gd name="connsiteY8" fmla="*/ 112749 h 661463"/>
                <a:gd name="connsiteX0" fmla="*/ 0 w 1237115"/>
                <a:gd name="connsiteY0" fmla="*/ 112749 h 680013"/>
                <a:gd name="connsiteX1" fmla="*/ 112749 w 1237115"/>
                <a:gd name="connsiteY1" fmla="*/ 0 h 680013"/>
                <a:gd name="connsiteX2" fmla="*/ 1106757 w 1237115"/>
                <a:gd name="connsiteY2" fmla="*/ 0 h 680013"/>
                <a:gd name="connsiteX3" fmla="*/ 1219506 w 1237115"/>
                <a:gd name="connsiteY3" fmla="*/ 112749 h 680013"/>
                <a:gd name="connsiteX4" fmla="*/ 1219506 w 1237115"/>
                <a:gd name="connsiteY4" fmla="*/ 513706 h 680013"/>
                <a:gd name="connsiteX5" fmla="*/ 1106757 w 1237115"/>
                <a:gd name="connsiteY5" fmla="*/ 626455 h 680013"/>
                <a:gd name="connsiteX6" fmla="*/ 112749 w 1237115"/>
                <a:gd name="connsiteY6" fmla="*/ 626455 h 680013"/>
                <a:gd name="connsiteX7" fmla="*/ 0 w 1237115"/>
                <a:gd name="connsiteY7" fmla="*/ 513706 h 680013"/>
                <a:gd name="connsiteX8" fmla="*/ 0 w 1237115"/>
                <a:gd name="connsiteY8" fmla="*/ 112749 h 680013"/>
                <a:gd name="connsiteX0" fmla="*/ 0 w 1232616"/>
                <a:gd name="connsiteY0" fmla="*/ 112749 h 687313"/>
                <a:gd name="connsiteX1" fmla="*/ 112749 w 1232616"/>
                <a:gd name="connsiteY1" fmla="*/ 0 h 687313"/>
                <a:gd name="connsiteX2" fmla="*/ 1106757 w 1232616"/>
                <a:gd name="connsiteY2" fmla="*/ 0 h 687313"/>
                <a:gd name="connsiteX3" fmla="*/ 1219506 w 1232616"/>
                <a:gd name="connsiteY3" fmla="*/ 112749 h 687313"/>
                <a:gd name="connsiteX4" fmla="*/ 1219506 w 1232616"/>
                <a:gd name="connsiteY4" fmla="*/ 513706 h 687313"/>
                <a:gd name="connsiteX5" fmla="*/ 1106757 w 1232616"/>
                <a:gd name="connsiteY5" fmla="*/ 626455 h 687313"/>
                <a:gd name="connsiteX6" fmla="*/ 112749 w 1232616"/>
                <a:gd name="connsiteY6" fmla="*/ 626455 h 687313"/>
                <a:gd name="connsiteX7" fmla="*/ 0 w 1232616"/>
                <a:gd name="connsiteY7" fmla="*/ 513706 h 687313"/>
                <a:gd name="connsiteX8" fmla="*/ 0 w 1232616"/>
                <a:gd name="connsiteY8" fmla="*/ 112749 h 687313"/>
                <a:gd name="connsiteX0" fmla="*/ 0 w 1221165"/>
                <a:gd name="connsiteY0" fmla="*/ 112749 h 687313"/>
                <a:gd name="connsiteX1" fmla="*/ 112749 w 1221165"/>
                <a:gd name="connsiteY1" fmla="*/ 0 h 687313"/>
                <a:gd name="connsiteX2" fmla="*/ 1106757 w 1221165"/>
                <a:gd name="connsiteY2" fmla="*/ 0 h 687313"/>
                <a:gd name="connsiteX3" fmla="*/ 1219506 w 1221165"/>
                <a:gd name="connsiteY3" fmla="*/ 112749 h 687313"/>
                <a:gd name="connsiteX4" fmla="*/ 1219506 w 1221165"/>
                <a:gd name="connsiteY4" fmla="*/ 513706 h 687313"/>
                <a:gd name="connsiteX5" fmla="*/ 1106757 w 1221165"/>
                <a:gd name="connsiteY5" fmla="*/ 626455 h 687313"/>
                <a:gd name="connsiteX6" fmla="*/ 112749 w 1221165"/>
                <a:gd name="connsiteY6" fmla="*/ 626455 h 687313"/>
                <a:gd name="connsiteX7" fmla="*/ 0 w 1221165"/>
                <a:gd name="connsiteY7" fmla="*/ 513706 h 687313"/>
                <a:gd name="connsiteX8" fmla="*/ 0 w 1221165"/>
                <a:gd name="connsiteY8" fmla="*/ 112749 h 687313"/>
                <a:gd name="connsiteX0" fmla="*/ 0 w 1234996"/>
                <a:gd name="connsiteY0" fmla="*/ 112749 h 676420"/>
                <a:gd name="connsiteX1" fmla="*/ 112749 w 1234996"/>
                <a:gd name="connsiteY1" fmla="*/ 0 h 676420"/>
                <a:gd name="connsiteX2" fmla="*/ 1106757 w 1234996"/>
                <a:gd name="connsiteY2" fmla="*/ 0 h 676420"/>
                <a:gd name="connsiteX3" fmla="*/ 1219506 w 1234996"/>
                <a:gd name="connsiteY3" fmla="*/ 112749 h 676420"/>
                <a:gd name="connsiteX4" fmla="*/ 1219506 w 1234996"/>
                <a:gd name="connsiteY4" fmla="*/ 513706 h 676420"/>
                <a:gd name="connsiteX5" fmla="*/ 1106757 w 1234996"/>
                <a:gd name="connsiteY5" fmla="*/ 626455 h 676420"/>
                <a:gd name="connsiteX6" fmla="*/ 112749 w 1234996"/>
                <a:gd name="connsiteY6" fmla="*/ 626455 h 676420"/>
                <a:gd name="connsiteX7" fmla="*/ 0 w 1234996"/>
                <a:gd name="connsiteY7" fmla="*/ 513706 h 676420"/>
                <a:gd name="connsiteX8" fmla="*/ 0 w 1234996"/>
                <a:gd name="connsiteY8" fmla="*/ 112749 h 676420"/>
                <a:gd name="connsiteX0" fmla="*/ 0 w 1232419"/>
                <a:gd name="connsiteY0" fmla="*/ 112749 h 669377"/>
                <a:gd name="connsiteX1" fmla="*/ 112749 w 1232419"/>
                <a:gd name="connsiteY1" fmla="*/ 0 h 669377"/>
                <a:gd name="connsiteX2" fmla="*/ 1106757 w 1232419"/>
                <a:gd name="connsiteY2" fmla="*/ 0 h 669377"/>
                <a:gd name="connsiteX3" fmla="*/ 1219506 w 1232419"/>
                <a:gd name="connsiteY3" fmla="*/ 112749 h 669377"/>
                <a:gd name="connsiteX4" fmla="*/ 1219506 w 1232419"/>
                <a:gd name="connsiteY4" fmla="*/ 513706 h 669377"/>
                <a:gd name="connsiteX5" fmla="*/ 1106757 w 1232419"/>
                <a:gd name="connsiteY5" fmla="*/ 626455 h 669377"/>
                <a:gd name="connsiteX6" fmla="*/ 112749 w 1232419"/>
                <a:gd name="connsiteY6" fmla="*/ 626455 h 669377"/>
                <a:gd name="connsiteX7" fmla="*/ 0 w 1232419"/>
                <a:gd name="connsiteY7" fmla="*/ 513706 h 669377"/>
                <a:gd name="connsiteX8" fmla="*/ 0 w 1232419"/>
                <a:gd name="connsiteY8" fmla="*/ 112749 h 669377"/>
                <a:gd name="connsiteX0" fmla="*/ 0 w 1234407"/>
                <a:gd name="connsiteY0" fmla="*/ 112749 h 678741"/>
                <a:gd name="connsiteX1" fmla="*/ 112749 w 1234407"/>
                <a:gd name="connsiteY1" fmla="*/ 0 h 678741"/>
                <a:gd name="connsiteX2" fmla="*/ 1106757 w 1234407"/>
                <a:gd name="connsiteY2" fmla="*/ 0 h 678741"/>
                <a:gd name="connsiteX3" fmla="*/ 1219506 w 1234407"/>
                <a:gd name="connsiteY3" fmla="*/ 112749 h 678741"/>
                <a:gd name="connsiteX4" fmla="*/ 1219506 w 1234407"/>
                <a:gd name="connsiteY4" fmla="*/ 513706 h 678741"/>
                <a:gd name="connsiteX5" fmla="*/ 1106757 w 1234407"/>
                <a:gd name="connsiteY5" fmla="*/ 626455 h 678741"/>
                <a:gd name="connsiteX6" fmla="*/ 112749 w 1234407"/>
                <a:gd name="connsiteY6" fmla="*/ 626455 h 678741"/>
                <a:gd name="connsiteX7" fmla="*/ 0 w 1234407"/>
                <a:gd name="connsiteY7" fmla="*/ 513706 h 678741"/>
                <a:gd name="connsiteX8" fmla="*/ 0 w 1234407"/>
                <a:gd name="connsiteY8" fmla="*/ 112749 h 678741"/>
                <a:gd name="connsiteX0" fmla="*/ 0 w 1234407"/>
                <a:gd name="connsiteY0" fmla="*/ 112749 h 686635"/>
                <a:gd name="connsiteX1" fmla="*/ 112749 w 1234407"/>
                <a:gd name="connsiteY1" fmla="*/ 0 h 686635"/>
                <a:gd name="connsiteX2" fmla="*/ 1106757 w 1234407"/>
                <a:gd name="connsiteY2" fmla="*/ 0 h 686635"/>
                <a:gd name="connsiteX3" fmla="*/ 1219506 w 1234407"/>
                <a:gd name="connsiteY3" fmla="*/ 112749 h 686635"/>
                <a:gd name="connsiteX4" fmla="*/ 1219506 w 1234407"/>
                <a:gd name="connsiteY4" fmla="*/ 513706 h 686635"/>
                <a:gd name="connsiteX5" fmla="*/ 1106757 w 1234407"/>
                <a:gd name="connsiteY5" fmla="*/ 626455 h 686635"/>
                <a:gd name="connsiteX6" fmla="*/ 112749 w 1234407"/>
                <a:gd name="connsiteY6" fmla="*/ 626455 h 686635"/>
                <a:gd name="connsiteX7" fmla="*/ 0 w 1234407"/>
                <a:gd name="connsiteY7" fmla="*/ 513706 h 686635"/>
                <a:gd name="connsiteX8" fmla="*/ 0 w 1234407"/>
                <a:gd name="connsiteY8" fmla="*/ 112749 h 686635"/>
                <a:gd name="connsiteX0" fmla="*/ 0 w 1226959"/>
                <a:gd name="connsiteY0" fmla="*/ 112749 h 666939"/>
                <a:gd name="connsiteX1" fmla="*/ 112749 w 1226959"/>
                <a:gd name="connsiteY1" fmla="*/ 0 h 666939"/>
                <a:gd name="connsiteX2" fmla="*/ 1106757 w 1226959"/>
                <a:gd name="connsiteY2" fmla="*/ 0 h 666939"/>
                <a:gd name="connsiteX3" fmla="*/ 1219506 w 1226959"/>
                <a:gd name="connsiteY3" fmla="*/ 112749 h 666939"/>
                <a:gd name="connsiteX4" fmla="*/ 1219506 w 1226959"/>
                <a:gd name="connsiteY4" fmla="*/ 513706 h 666939"/>
                <a:gd name="connsiteX5" fmla="*/ 1106757 w 1226959"/>
                <a:gd name="connsiteY5" fmla="*/ 626455 h 666939"/>
                <a:gd name="connsiteX6" fmla="*/ 112749 w 1226959"/>
                <a:gd name="connsiteY6" fmla="*/ 626455 h 666939"/>
                <a:gd name="connsiteX7" fmla="*/ 0 w 1226959"/>
                <a:gd name="connsiteY7" fmla="*/ 513706 h 666939"/>
                <a:gd name="connsiteX8" fmla="*/ 0 w 1226959"/>
                <a:gd name="connsiteY8" fmla="*/ 112749 h 66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6959" h="666939">
                  <a:moveTo>
                    <a:pt x="0" y="112749"/>
                  </a:moveTo>
                  <a:cubicBezTo>
                    <a:pt x="0" y="50479"/>
                    <a:pt x="50479" y="0"/>
                    <a:pt x="112749" y="0"/>
                  </a:cubicBezTo>
                  <a:lnTo>
                    <a:pt x="1106757" y="0"/>
                  </a:lnTo>
                  <a:cubicBezTo>
                    <a:pt x="1169027" y="0"/>
                    <a:pt x="1219506" y="50479"/>
                    <a:pt x="1219506" y="112749"/>
                  </a:cubicBezTo>
                  <a:lnTo>
                    <a:pt x="1219506" y="513706"/>
                  </a:lnTo>
                  <a:cubicBezTo>
                    <a:pt x="1219506" y="781562"/>
                    <a:pt x="1270287" y="614181"/>
                    <a:pt x="1106757" y="626455"/>
                  </a:cubicBezTo>
                  <a:lnTo>
                    <a:pt x="112749" y="626455"/>
                  </a:lnTo>
                  <a:cubicBezTo>
                    <a:pt x="50479" y="626455"/>
                    <a:pt x="0" y="575976"/>
                    <a:pt x="0" y="513706"/>
                  </a:cubicBezTo>
                  <a:lnTo>
                    <a:pt x="0" y="11274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91000">
                  <a:schemeClr val="accent6"/>
                </a:gs>
                <a:gs pos="100000">
                  <a:srgbClr val="4CD3FF">
                    <a:lumMod val="10000"/>
                    <a:lumOff val="9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90F4943-2716-4D16-8B7E-3D1B221342EF}"/>
              </a:ext>
            </a:extLst>
          </p:cNvPr>
          <p:cNvSpPr txBox="1"/>
          <p:nvPr/>
        </p:nvSpPr>
        <p:spPr>
          <a:xfrm>
            <a:off x="4967492" y="1642726"/>
            <a:ext cx="57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</a:t>
            </a:r>
          </a:p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9AC365-3B22-4421-90A7-BD45E988780F}"/>
              </a:ext>
            </a:extLst>
          </p:cNvPr>
          <p:cNvGrpSpPr/>
          <p:nvPr/>
        </p:nvGrpSpPr>
        <p:grpSpPr>
          <a:xfrm>
            <a:off x="6041756" y="1855955"/>
            <a:ext cx="1062035" cy="629103"/>
            <a:chOff x="6336939" y="2669725"/>
            <a:chExt cx="1853529" cy="72924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65DD70-F18B-46F9-AEDC-51C4B9BD379D}"/>
                </a:ext>
              </a:extLst>
            </p:cNvPr>
            <p:cNvSpPr txBox="1"/>
            <p:nvPr/>
          </p:nvSpPr>
          <p:spPr>
            <a:xfrm>
              <a:off x="6344664" y="2669725"/>
              <a:ext cx="1845804" cy="32109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F534F1-457B-46F7-B03F-B5AA815CCE76}"/>
                </a:ext>
              </a:extLst>
            </p:cNvPr>
            <p:cNvSpPr txBox="1"/>
            <p:nvPr/>
          </p:nvSpPr>
          <p:spPr>
            <a:xfrm>
              <a:off x="6336939" y="2863816"/>
              <a:ext cx="1845804" cy="53515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Presentation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6E623CC-4D16-423C-9A90-80FD12CE87ED}"/>
              </a:ext>
            </a:extLst>
          </p:cNvPr>
          <p:cNvSpPr txBox="1"/>
          <p:nvPr/>
        </p:nvSpPr>
        <p:spPr>
          <a:xfrm>
            <a:off x="818114" y="2496514"/>
            <a:ext cx="51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D57606-E359-4AB2-96E1-E3CE7108C10C}"/>
              </a:ext>
            </a:extLst>
          </p:cNvPr>
          <p:cNvSpPr txBox="1"/>
          <p:nvPr/>
        </p:nvSpPr>
        <p:spPr>
          <a:xfrm>
            <a:off x="1417349" y="2259651"/>
            <a:ext cx="51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FBD9E-7136-43EF-8997-F2CE74B53985}"/>
              </a:ext>
            </a:extLst>
          </p:cNvPr>
          <p:cNvSpPr txBox="1"/>
          <p:nvPr/>
        </p:nvSpPr>
        <p:spPr>
          <a:xfrm>
            <a:off x="2016584" y="1602483"/>
            <a:ext cx="51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A209E5-4B7D-4958-97CD-3184A21641B5}"/>
              </a:ext>
            </a:extLst>
          </p:cNvPr>
          <p:cNvSpPr txBox="1"/>
          <p:nvPr/>
        </p:nvSpPr>
        <p:spPr>
          <a:xfrm>
            <a:off x="2615819" y="2605243"/>
            <a:ext cx="51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272E6-D51F-4544-85E7-5788A51F7053}"/>
              </a:ext>
            </a:extLst>
          </p:cNvPr>
          <p:cNvSpPr txBox="1"/>
          <p:nvPr/>
        </p:nvSpPr>
        <p:spPr>
          <a:xfrm>
            <a:off x="3215054" y="2155874"/>
            <a:ext cx="51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6D6F46EB-3CC2-4804-AB36-3A566251B577}"/>
              </a:ext>
            </a:extLst>
          </p:cNvPr>
          <p:cNvSpPr/>
          <p:nvPr/>
        </p:nvSpPr>
        <p:spPr>
          <a:xfrm>
            <a:off x="8788253" y="3270310"/>
            <a:ext cx="238020" cy="2380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10">
            <a:extLst>
              <a:ext uri="{FF2B5EF4-FFF2-40B4-BE49-F238E27FC236}">
                <a16:creationId xmlns:a16="http://schemas.microsoft.com/office/drawing/2014/main" id="{0F0C0AB6-5B51-42FB-9B4A-EFC63AEEF16A}"/>
              </a:ext>
            </a:extLst>
          </p:cNvPr>
          <p:cNvSpPr/>
          <p:nvPr/>
        </p:nvSpPr>
        <p:spPr>
          <a:xfrm>
            <a:off x="8115080" y="2250341"/>
            <a:ext cx="187850" cy="24859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EFDFB950-34AC-49F9-8C79-7528318F6D1D}"/>
              </a:ext>
            </a:extLst>
          </p:cNvPr>
          <p:cNvSpPr/>
          <p:nvPr/>
        </p:nvSpPr>
        <p:spPr>
          <a:xfrm flipH="1">
            <a:off x="4591900" y="1751099"/>
            <a:ext cx="289493" cy="2388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EF17A70-C56F-4E0D-A6ED-AE8D73512EA5}"/>
              </a:ext>
            </a:extLst>
          </p:cNvPr>
          <p:cNvSpPr>
            <a:spLocks noChangeAspect="1"/>
          </p:cNvSpPr>
          <p:nvPr/>
        </p:nvSpPr>
        <p:spPr>
          <a:xfrm rot="9900000">
            <a:off x="5319623" y="2782352"/>
            <a:ext cx="292684" cy="24857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Block Arc 10">
            <a:extLst>
              <a:ext uri="{FF2B5EF4-FFF2-40B4-BE49-F238E27FC236}">
                <a16:creationId xmlns:a16="http://schemas.microsoft.com/office/drawing/2014/main" id="{95D71FA9-3A8D-4AC7-8FC8-55E0075A8246}"/>
              </a:ext>
            </a:extLst>
          </p:cNvPr>
          <p:cNvSpPr/>
          <p:nvPr/>
        </p:nvSpPr>
        <p:spPr>
          <a:xfrm>
            <a:off x="6019836" y="3797632"/>
            <a:ext cx="318928" cy="21602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81A048-FBFB-4BA6-B29A-C4F84020CD46}"/>
              </a:ext>
            </a:extLst>
          </p:cNvPr>
          <p:cNvSpPr/>
          <p:nvPr/>
        </p:nvSpPr>
        <p:spPr>
          <a:xfrm>
            <a:off x="5669599" y="2883877"/>
            <a:ext cx="6522401" cy="1402676"/>
          </a:xfrm>
          <a:custGeom>
            <a:avLst/>
            <a:gdLst>
              <a:gd name="connsiteX0" fmla="*/ 701338 w 6522401"/>
              <a:gd name="connsiteY0" fmla="*/ 0 h 1402676"/>
              <a:gd name="connsiteX1" fmla="*/ 6522401 w 6522401"/>
              <a:gd name="connsiteY1" fmla="*/ 0 h 1402676"/>
              <a:gd name="connsiteX2" fmla="*/ 6522401 w 6522401"/>
              <a:gd name="connsiteY2" fmla="*/ 1402676 h 1402676"/>
              <a:gd name="connsiteX3" fmla="*/ 701338 w 6522401"/>
              <a:gd name="connsiteY3" fmla="*/ 1402676 h 1402676"/>
              <a:gd name="connsiteX4" fmla="*/ 0 w 6522401"/>
              <a:gd name="connsiteY4" fmla="*/ 701338 h 1402676"/>
              <a:gd name="connsiteX5" fmla="*/ 701338 w 6522401"/>
              <a:gd name="connsiteY5" fmla="*/ 0 h 140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401" h="1402676">
                <a:moveTo>
                  <a:pt x="701338" y="0"/>
                </a:moveTo>
                <a:lnTo>
                  <a:pt x="6522401" y="0"/>
                </a:lnTo>
                <a:lnTo>
                  <a:pt x="6522401" y="1402676"/>
                </a:lnTo>
                <a:lnTo>
                  <a:pt x="701338" y="1402676"/>
                </a:lnTo>
                <a:cubicBezTo>
                  <a:pt x="314000" y="1402676"/>
                  <a:pt x="0" y="1088676"/>
                  <a:pt x="0" y="701338"/>
                </a:cubicBezTo>
                <a:cubicBezTo>
                  <a:pt x="0" y="314000"/>
                  <a:pt x="314000" y="0"/>
                  <a:pt x="70133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418383" y="2954342"/>
            <a:ext cx="5449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418383" y="3717426"/>
            <a:ext cx="544979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8F690-FFD6-4DE4-AD0D-5052779758F5}"/>
              </a:ext>
            </a:extLst>
          </p:cNvPr>
          <p:cNvSpPr txBox="1"/>
          <p:nvPr/>
        </p:nvSpPr>
        <p:spPr>
          <a:xfrm>
            <a:off x="6545498" y="96518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D0431-C1D8-470E-B379-131E4BB66903}"/>
              </a:ext>
            </a:extLst>
          </p:cNvPr>
          <p:cNvSpPr txBox="1"/>
          <p:nvPr/>
        </p:nvSpPr>
        <p:spPr>
          <a:xfrm flipH="1">
            <a:off x="7492461" y="3932183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68E99DB1-4106-4E68-A9D4-ADD5136E929B}"/>
              </a:ext>
            </a:extLst>
          </p:cNvPr>
          <p:cNvSpPr/>
          <p:nvPr/>
        </p:nvSpPr>
        <p:spPr>
          <a:xfrm flipH="1">
            <a:off x="7466743" y="4323156"/>
            <a:ext cx="306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48953-B9C0-447D-B824-1AB866D9DBD1}"/>
              </a:ext>
            </a:extLst>
          </p:cNvPr>
          <p:cNvSpPr txBox="1"/>
          <p:nvPr/>
        </p:nvSpPr>
        <p:spPr>
          <a:xfrm flipH="1">
            <a:off x="8803377" y="3329631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60F40-A0A0-4F8B-80A0-CABA53572EF7}"/>
              </a:ext>
            </a:extLst>
          </p:cNvPr>
          <p:cNvSpPr txBox="1"/>
          <p:nvPr/>
        </p:nvSpPr>
        <p:spPr>
          <a:xfrm flipH="1">
            <a:off x="8803376" y="2568809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AB7F73-D1BD-4123-93DF-36A9D00BE56F}"/>
              </a:ext>
            </a:extLst>
          </p:cNvPr>
          <p:cNvGrpSpPr/>
          <p:nvPr/>
        </p:nvGrpSpPr>
        <p:grpSpPr>
          <a:xfrm flipH="1">
            <a:off x="-10165" y="2127749"/>
            <a:ext cx="3285395" cy="907171"/>
            <a:chOff x="8871437" y="1986229"/>
            <a:chExt cx="3285395" cy="907171"/>
          </a:xfrm>
        </p:grpSpPr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9D571309-4A98-4E53-97C1-FF1A730E1640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8A5807E-2000-4D5E-9DF7-C92FE6727372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B621F6E-B9B5-4667-999F-B8E6B6EBDA05}"/>
              </a:ext>
            </a:extLst>
          </p:cNvPr>
          <p:cNvGrpSpPr/>
          <p:nvPr/>
        </p:nvGrpSpPr>
        <p:grpSpPr>
          <a:xfrm>
            <a:off x="8906605" y="2127749"/>
            <a:ext cx="3285395" cy="907171"/>
            <a:chOff x="8871437" y="1986229"/>
            <a:chExt cx="3285395" cy="907171"/>
          </a:xfrm>
        </p:grpSpPr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96C9A4F6-8739-445D-AB29-532259529CED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4BD840F-B059-4AB2-A4B3-D4BF54A3D569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Oval 21">
            <a:extLst>
              <a:ext uri="{FF2B5EF4-FFF2-40B4-BE49-F238E27FC236}">
                <a16:creationId xmlns:a16="http://schemas.microsoft.com/office/drawing/2014/main" id="{8FAB9ACC-7809-4409-BC09-834F20320250}"/>
              </a:ext>
            </a:extLst>
          </p:cNvPr>
          <p:cNvSpPr>
            <a:spLocks noChangeAspect="1"/>
          </p:cNvSpPr>
          <p:nvPr/>
        </p:nvSpPr>
        <p:spPr>
          <a:xfrm>
            <a:off x="2647854" y="237025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21B8CBD3-9DCB-4CB3-B5C9-17C67A72E9B6}"/>
              </a:ext>
            </a:extLst>
          </p:cNvPr>
          <p:cNvSpPr/>
          <p:nvPr/>
        </p:nvSpPr>
        <p:spPr>
          <a:xfrm>
            <a:off x="9253040" y="2381676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5348F-039D-42A0-9B0D-DD8F0526BE37}"/>
              </a:ext>
            </a:extLst>
          </p:cNvPr>
          <p:cNvGrpSpPr/>
          <p:nvPr/>
        </p:nvGrpSpPr>
        <p:grpSpPr>
          <a:xfrm>
            <a:off x="3495824" y="2152244"/>
            <a:ext cx="2594207" cy="858180"/>
            <a:chOff x="2113657" y="4283314"/>
            <a:chExt cx="3647460" cy="858180"/>
          </a:xfrm>
          <a:effectLst/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BBB579-CFB5-4471-B14E-E59C4EC62D90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30ADB5-D4CF-47F1-9C3F-184B19AF0BF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0C4D44-3DF5-434C-8842-A3A07B40BCD6}"/>
              </a:ext>
            </a:extLst>
          </p:cNvPr>
          <p:cNvGrpSpPr/>
          <p:nvPr/>
        </p:nvGrpSpPr>
        <p:grpSpPr>
          <a:xfrm>
            <a:off x="6123689" y="2152244"/>
            <a:ext cx="2594207" cy="858180"/>
            <a:chOff x="2113657" y="4283314"/>
            <a:chExt cx="3647460" cy="858180"/>
          </a:xfrm>
          <a:effectLst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E680FD-5C22-438F-AD5F-EE142465E99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A921BE-3420-4414-AB92-26E14506DA1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C94C0C-272F-4725-896A-496F02F98FFE}"/>
              </a:ext>
            </a:extLst>
          </p:cNvPr>
          <p:cNvGrpSpPr/>
          <p:nvPr/>
        </p:nvGrpSpPr>
        <p:grpSpPr>
          <a:xfrm flipH="1">
            <a:off x="-10166" y="3627302"/>
            <a:ext cx="3285395" cy="907171"/>
            <a:chOff x="8871437" y="1986229"/>
            <a:chExt cx="3285395" cy="907171"/>
          </a:xfrm>
        </p:grpSpPr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67E30F35-FBA2-42C5-A27D-EE341972A8BF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3D0E175-9212-4F52-9EA3-DDC131E6E139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9D090F-A2C4-4515-8E27-CF4D51677550}"/>
              </a:ext>
            </a:extLst>
          </p:cNvPr>
          <p:cNvGrpSpPr/>
          <p:nvPr/>
        </p:nvGrpSpPr>
        <p:grpSpPr>
          <a:xfrm>
            <a:off x="8906604" y="3627302"/>
            <a:ext cx="3285395" cy="907171"/>
            <a:chOff x="8871437" y="1986229"/>
            <a:chExt cx="3285395" cy="907171"/>
          </a:xfrm>
        </p:grpSpPr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3118264F-6020-4BD5-9C23-72DDF9DF5CDF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10F4382-44BE-4135-B94D-5607A1C241DD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3D1B66A3-B968-4CDF-A99F-2ADC7FCB70CC}"/>
              </a:ext>
            </a:extLst>
          </p:cNvPr>
          <p:cNvSpPr/>
          <p:nvPr/>
        </p:nvSpPr>
        <p:spPr>
          <a:xfrm>
            <a:off x="2659733" y="391048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0F5C8BC2-17B0-4B56-83E2-09AFBED03DC4}"/>
              </a:ext>
            </a:extLst>
          </p:cNvPr>
          <p:cNvSpPr/>
          <p:nvPr/>
        </p:nvSpPr>
        <p:spPr>
          <a:xfrm>
            <a:off x="9129961" y="3949620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712C6F-EDB9-4A59-B008-EBB2945D7CAF}"/>
              </a:ext>
            </a:extLst>
          </p:cNvPr>
          <p:cNvGrpSpPr/>
          <p:nvPr/>
        </p:nvGrpSpPr>
        <p:grpSpPr>
          <a:xfrm>
            <a:off x="3495824" y="3651797"/>
            <a:ext cx="2594207" cy="858180"/>
            <a:chOff x="2113657" y="4283314"/>
            <a:chExt cx="3647460" cy="858180"/>
          </a:xfrm>
          <a:effectLst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7A65B8-1DDE-4726-A524-8D0E0C74ECFA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62E8A34-A21C-49A2-BC2D-EAD48F3103A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4F47B8-6219-4FDE-9D4B-396BA422C638}"/>
              </a:ext>
            </a:extLst>
          </p:cNvPr>
          <p:cNvGrpSpPr/>
          <p:nvPr/>
        </p:nvGrpSpPr>
        <p:grpSpPr>
          <a:xfrm>
            <a:off x="6123689" y="3651797"/>
            <a:ext cx="2594207" cy="858180"/>
            <a:chOff x="2113657" y="4283314"/>
            <a:chExt cx="3647460" cy="858180"/>
          </a:xfrm>
          <a:effectLst/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DD9F8D-B3EE-4E63-AB18-713EA985C416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8FF289-9C84-44E8-B4F0-044C03447B8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CB967D-1AB6-4948-9A9B-FD19BAB96BDC}"/>
              </a:ext>
            </a:extLst>
          </p:cNvPr>
          <p:cNvGrpSpPr/>
          <p:nvPr/>
        </p:nvGrpSpPr>
        <p:grpSpPr>
          <a:xfrm flipH="1">
            <a:off x="-11055" y="5126855"/>
            <a:ext cx="3285395" cy="907171"/>
            <a:chOff x="8871437" y="1986229"/>
            <a:chExt cx="3285395" cy="907171"/>
          </a:xfrm>
        </p:grpSpPr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639E2470-E49A-4487-8AD6-CC2CD28DC3B2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C71708-4347-4813-A3C7-29C99715A9CD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34D061-9C43-48F8-B02C-F7C7E3FEE626}"/>
              </a:ext>
            </a:extLst>
          </p:cNvPr>
          <p:cNvGrpSpPr/>
          <p:nvPr/>
        </p:nvGrpSpPr>
        <p:grpSpPr>
          <a:xfrm>
            <a:off x="8905715" y="5126855"/>
            <a:ext cx="3285395" cy="907171"/>
            <a:chOff x="8871437" y="1986229"/>
            <a:chExt cx="3285395" cy="907171"/>
          </a:xfrm>
        </p:grpSpPr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75D58510-237B-4B07-9686-6608C041EEC8}"/>
                </a:ext>
              </a:extLst>
            </p:cNvPr>
            <p:cNvSpPr/>
            <p:nvPr/>
          </p:nvSpPr>
          <p:spPr>
            <a:xfrm rot="16200000">
              <a:off x="10060549" y="797117"/>
              <a:ext cx="907171" cy="3285395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6061F46-54EC-45A8-B850-A289369028B3}"/>
                </a:ext>
              </a:extLst>
            </p:cNvPr>
            <p:cNvSpPr/>
            <p:nvPr/>
          </p:nvSpPr>
          <p:spPr>
            <a:xfrm>
              <a:off x="8936757" y="203307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AAF6082F-6405-4952-ACE5-D7985832FB15}"/>
              </a:ext>
            </a:extLst>
          </p:cNvPr>
          <p:cNvSpPr/>
          <p:nvPr/>
        </p:nvSpPr>
        <p:spPr>
          <a:xfrm>
            <a:off x="2635150" y="5419670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217EF40-86AA-4DA7-96DB-85005996B592}"/>
              </a:ext>
            </a:extLst>
          </p:cNvPr>
          <p:cNvSpPr/>
          <p:nvPr/>
        </p:nvSpPr>
        <p:spPr>
          <a:xfrm>
            <a:off x="9199204" y="5404369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875FD2-0695-4E7D-AAB5-DDE2658C167E}"/>
              </a:ext>
            </a:extLst>
          </p:cNvPr>
          <p:cNvGrpSpPr/>
          <p:nvPr/>
        </p:nvGrpSpPr>
        <p:grpSpPr>
          <a:xfrm>
            <a:off x="3494936" y="5151350"/>
            <a:ext cx="2594207" cy="858180"/>
            <a:chOff x="2113657" y="4283314"/>
            <a:chExt cx="3647460" cy="858180"/>
          </a:xfrm>
          <a:effectLst/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702B9A-B459-4F01-AC0F-35C5DCD95AE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BAFCC8-B8B4-4A94-88B8-622B15FFFFF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1B2A94-FF91-4A32-A06C-058454D7A3BF}"/>
              </a:ext>
            </a:extLst>
          </p:cNvPr>
          <p:cNvGrpSpPr/>
          <p:nvPr/>
        </p:nvGrpSpPr>
        <p:grpSpPr>
          <a:xfrm>
            <a:off x="6122801" y="5151350"/>
            <a:ext cx="2594207" cy="858180"/>
            <a:chOff x="2113657" y="4283314"/>
            <a:chExt cx="3647460" cy="858180"/>
          </a:xfrm>
          <a:effectLst/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C36D19-16B7-4C25-9A20-A6790A53A8FC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6B7324-A23A-47AF-8B41-2E031A72D9C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8702CC9-A6F9-41F8-9BE2-3733B1E9A67A}"/>
              </a:ext>
            </a:extLst>
          </p:cNvPr>
          <p:cNvSpPr txBox="1"/>
          <p:nvPr/>
        </p:nvSpPr>
        <p:spPr>
          <a:xfrm>
            <a:off x="9955581" y="2350502"/>
            <a:ext cx="18574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9FE3A8-C552-4722-AC27-742182CA6484}"/>
              </a:ext>
            </a:extLst>
          </p:cNvPr>
          <p:cNvSpPr txBox="1"/>
          <p:nvPr/>
        </p:nvSpPr>
        <p:spPr>
          <a:xfrm>
            <a:off x="9955581" y="3850054"/>
            <a:ext cx="18574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39EC0E-FE01-4A1A-95D8-8F0B7FBAC7EB}"/>
              </a:ext>
            </a:extLst>
          </p:cNvPr>
          <p:cNvSpPr txBox="1"/>
          <p:nvPr/>
        </p:nvSpPr>
        <p:spPr>
          <a:xfrm>
            <a:off x="9955581" y="5349608"/>
            <a:ext cx="18574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8C8FB-F311-4D78-B7A5-9EFD685A767D}"/>
              </a:ext>
            </a:extLst>
          </p:cNvPr>
          <p:cNvSpPr txBox="1"/>
          <p:nvPr/>
        </p:nvSpPr>
        <p:spPr>
          <a:xfrm>
            <a:off x="378990" y="2350502"/>
            <a:ext cx="18574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2A660-5A77-464E-A079-DBD710A24D46}"/>
              </a:ext>
            </a:extLst>
          </p:cNvPr>
          <p:cNvSpPr txBox="1"/>
          <p:nvPr/>
        </p:nvSpPr>
        <p:spPr>
          <a:xfrm>
            <a:off x="378990" y="3850054"/>
            <a:ext cx="18574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F0F2EB-943A-4582-BC99-2AB6EA633972}"/>
              </a:ext>
            </a:extLst>
          </p:cNvPr>
          <p:cNvSpPr txBox="1"/>
          <p:nvPr/>
        </p:nvSpPr>
        <p:spPr>
          <a:xfrm>
            <a:off x="378990" y="5349608"/>
            <a:ext cx="18574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B991F1-D5B2-4BC5-8554-6357A7359570}"/>
              </a:ext>
            </a:extLst>
          </p:cNvPr>
          <p:cNvGrpSpPr/>
          <p:nvPr/>
        </p:nvGrpSpPr>
        <p:grpSpPr>
          <a:xfrm>
            <a:off x="832593" y="2306244"/>
            <a:ext cx="8241767" cy="3271537"/>
            <a:chOff x="832593" y="2341501"/>
            <a:chExt cx="8241767" cy="2995618"/>
          </a:xfrm>
        </p:grpSpPr>
        <p:sp>
          <p:nvSpPr>
            <p:cNvPr id="4" name="사각형: 둥근 위쪽 모서리 34">
              <a:extLst>
                <a:ext uri="{FF2B5EF4-FFF2-40B4-BE49-F238E27FC236}">
                  <a16:creationId xmlns:a16="http://schemas.microsoft.com/office/drawing/2014/main" id="{F6DAB549-69F9-45EC-9123-3FA9BEF678A3}"/>
                </a:ext>
              </a:extLst>
            </p:cNvPr>
            <p:cNvSpPr/>
            <p:nvPr/>
          </p:nvSpPr>
          <p:spPr>
            <a:xfrm rot="16200000">
              <a:off x="5374209" y="-609850"/>
              <a:ext cx="748800" cy="6651502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사각형: 둥근 위쪽 모서리 35">
              <a:extLst>
                <a:ext uri="{FF2B5EF4-FFF2-40B4-BE49-F238E27FC236}">
                  <a16:creationId xmlns:a16="http://schemas.microsoft.com/office/drawing/2014/main" id="{07435114-378D-4FA0-A0DC-C61DFF385790}"/>
                </a:ext>
              </a:extLst>
            </p:cNvPr>
            <p:cNvSpPr/>
            <p:nvPr/>
          </p:nvSpPr>
          <p:spPr>
            <a:xfrm rot="16200000">
              <a:off x="6222632" y="996421"/>
              <a:ext cx="761481" cy="4941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사각형: 둥근 위쪽 모서리 36">
              <a:extLst>
                <a:ext uri="{FF2B5EF4-FFF2-40B4-BE49-F238E27FC236}">
                  <a16:creationId xmlns:a16="http://schemas.microsoft.com/office/drawing/2014/main" id="{19780764-298E-4B64-BAFA-7DD90AA84ECB}"/>
                </a:ext>
              </a:extLst>
            </p:cNvPr>
            <p:cNvSpPr/>
            <p:nvPr/>
          </p:nvSpPr>
          <p:spPr>
            <a:xfrm rot="16200000">
              <a:off x="5732017" y="1245837"/>
              <a:ext cx="748800" cy="593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사각형: 둥근 위쪽 모서리 37">
              <a:extLst>
                <a:ext uri="{FF2B5EF4-FFF2-40B4-BE49-F238E27FC236}">
                  <a16:creationId xmlns:a16="http://schemas.microsoft.com/office/drawing/2014/main" id="{5C852A28-305B-4EBB-B7A1-EA487652E2FF}"/>
                </a:ext>
              </a:extLst>
            </p:cNvPr>
            <p:cNvSpPr/>
            <p:nvPr/>
          </p:nvSpPr>
          <p:spPr>
            <a:xfrm rot="16200000">
              <a:off x="4579077" y="841835"/>
              <a:ext cx="748800" cy="82417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89C2C9-DE14-4452-96D2-B6FFC1FA6D56}"/>
              </a:ext>
            </a:extLst>
          </p:cNvPr>
          <p:cNvGrpSpPr/>
          <p:nvPr/>
        </p:nvGrpSpPr>
        <p:grpSpPr>
          <a:xfrm>
            <a:off x="3234170" y="2355945"/>
            <a:ext cx="5371767" cy="691505"/>
            <a:chOff x="2551705" y="4319146"/>
            <a:chExt cx="3683695" cy="6915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0F0DDD-67F5-4B33-BBA5-F813D5F71549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3CA0CB-E157-49C1-8D0A-AC4BF24CC37A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50ACD6D9-5D95-406F-BF00-DB1DA1D7F964}"/>
              </a:ext>
            </a:extLst>
          </p:cNvPr>
          <p:cNvGrpSpPr/>
          <p:nvPr/>
        </p:nvGrpSpPr>
        <p:grpSpPr>
          <a:xfrm>
            <a:off x="1625436" y="4823062"/>
            <a:ext cx="6949740" cy="691505"/>
            <a:chOff x="2551705" y="4319146"/>
            <a:chExt cx="3683695" cy="6915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A54CAC-E0D4-460C-BC5A-1F3B554474E5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14E845-179A-47E2-B04B-57C3E31598B9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B6033636-63C5-447B-93D1-46235A429A66}"/>
              </a:ext>
            </a:extLst>
          </p:cNvPr>
          <p:cNvGrpSpPr/>
          <p:nvPr/>
        </p:nvGrpSpPr>
        <p:grpSpPr>
          <a:xfrm>
            <a:off x="3935119" y="4000689"/>
            <a:ext cx="4640057" cy="691505"/>
            <a:chOff x="2551705" y="4319146"/>
            <a:chExt cx="3683695" cy="6915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6DB5D-B355-451C-AD3A-0264F8EFE2CE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4E9C5-6B16-4EF7-AB26-80A2F5EA9CCF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F6ABEF88-4C00-487E-AAE3-E47500935BA3}"/>
              </a:ext>
            </a:extLst>
          </p:cNvPr>
          <p:cNvGrpSpPr/>
          <p:nvPr/>
        </p:nvGrpSpPr>
        <p:grpSpPr>
          <a:xfrm>
            <a:off x="4917673" y="3178317"/>
            <a:ext cx="3657503" cy="691505"/>
            <a:chOff x="2551705" y="4319146"/>
            <a:chExt cx="3683695" cy="6915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E01CF9-EA20-4845-9AE7-4A6BD1F136FC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2CAF39-6C1C-4B4C-96C9-95F86071DE97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타원 38">
            <a:extLst>
              <a:ext uri="{FF2B5EF4-FFF2-40B4-BE49-F238E27FC236}">
                <a16:creationId xmlns:a16="http://schemas.microsoft.com/office/drawing/2014/main" id="{224CEAAB-547D-46FD-A8DC-86F2FE4C1738}"/>
              </a:ext>
            </a:extLst>
          </p:cNvPr>
          <p:cNvSpPr/>
          <p:nvPr/>
        </p:nvSpPr>
        <p:spPr>
          <a:xfrm>
            <a:off x="2516691" y="2384694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타원 39">
            <a:extLst>
              <a:ext uri="{FF2B5EF4-FFF2-40B4-BE49-F238E27FC236}">
                <a16:creationId xmlns:a16="http://schemas.microsoft.com/office/drawing/2014/main" id="{EEE32672-6990-4FC2-B2DA-B58DDBC0A7E9}"/>
              </a:ext>
            </a:extLst>
          </p:cNvPr>
          <p:cNvSpPr/>
          <p:nvPr/>
        </p:nvSpPr>
        <p:spPr>
          <a:xfrm>
            <a:off x="4219348" y="320905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타원 40">
            <a:extLst>
              <a:ext uri="{FF2B5EF4-FFF2-40B4-BE49-F238E27FC236}">
                <a16:creationId xmlns:a16="http://schemas.microsoft.com/office/drawing/2014/main" id="{49C08F36-1BF0-4B00-A6C3-1D14BA2C7A71}"/>
              </a:ext>
            </a:extLst>
          </p:cNvPr>
          <p:cNvSpPr/>
          <p:nvPr/>
        </p:nvSpPr>
        <p:spPr>
          <a:xfrm>
            <a:off x="3228307" y="4033423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타원 41">
            <a:extLst>
              <a:ext uri="{FF2B5EF4-FFF2-40B4-BE49-F238E27FC236}">
                <a16:creationId xmlns:a16="http://schemas.microsoft.com/office/drawing/2014/main" id="{6843E140-AADA-4F0A-AEA3-3D1C4334A8B5}"/>
              </a:ext>
            </a:extLst>
          </p:cNvPr>
          <p:cNvSpPr/>
          <p:nvPr/>
        </p:nvSpPr>
        <p:spPr>
          <a:xfrm>
            <a:off x="920476" y="4853233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F737D473-E013-46EB-A9CC-72CF67BACD26}"/>
              </a:ext>
            </a:extLst>
          </p:cNvPr>
          <p:cNvSpPr/>
          <p:nvPr/>
        </p:nvSpPr>
        <p:spPr>
          <a:xfrm>
            <a:off x="2631589" y="2505710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8B12285B-D667-446B-8BDC-AC0EACA58D70}"/>
              </a:ext>
            </a:extLst>
          </p:cNvPr>
          <p:cNvSpPr/>
          <p:nvPr/>
        </p:nvSpPr>
        <p:spPr>
          <a:xfrm>
            <a:off x="4336743" y="3365151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E4D615D-5CE0-4D0A-A416-E25E570CA9CA}"/>
              </a:ext>
            </a:extLst>
          </p:cNvPr>
          <p:cNvSpPr/>
          <p:nvPr/>
        </p:nvSpPr>
        <p:spPr>
          <a:xfrm>
            <a:off x="3348340" y="4223333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ADE34AF2-0B30-4114-ADC2-1EEAE5FF25ED}"/>
              </a:ext>
            </a:extLst>
          </p:cNvPr>
          <p:cNvSpPr>
            <a:spLocks noChangeAspect="1"/>
          </p:cNvSpPr>
          <p:nvPr/>
        </p:nvSpPr>
        <p:spPr>
          <a:xfrm>
            <a:off x="1049380" y="4996553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C558E11F-C195-4917-93E3-BEA329C9A3D7}"/>
              </a:ext>
            </a:extLst>
          </p:cNvPr>
          <p:cNvGrpSpPr/>
          <p:nvPr/>
        </p:nvGrpSpPr>
        <p:grpSpPr>
          <a:xfrm>
            <a:off x="9072979" y="1968334"/>
            <a:ext cx="2304012" cy="4050333"/>
            <a:chOff x="445712" y="1449040"/>
            <a:chExt cx="2113018" cy="3924176"/>
          </a:xfrm>
        </p:grpSpPr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FAC52FF4-D302-4161-9A29-446E5DCBC02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710F1089-B6F7-4744-A04D-2F69233DBCF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1" name="Group 23">
              <a:extLst>
                <a:ext uri="{FF2B5EF4-FFF2-40B4-BE49-F238E27FC236}">
                  <a16:creationId xmlns:a16="http://schemas.microsoft.com/office/drawing/2014/main" id="{D75991F3-4E17-42B1-85AE-4F4716733D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2" name="Oval 24">
                <a:extLst>
                  <a:ext uri="{FF2B5EF4-FFF2-40B4-BE49-F238E27FC236}">
                    <a16:creationId xmlns:a16="http://schemas.microsoft.com/office/drawing/2014/main" id="{44571DD0-DEF7-4139-93E2-CD6DD6CBACE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3" name="Rounded Rectangle 25">
                <a:extLst>
                  <a:ext uri="{FF2B5EF4-FFF2-40B4-BE49-F238E27FC236}">
                    <a16:creationId xmlns:a16="http://schemas.microsoft.com/office/drawing/2014/main" id="{5307CA1A-1254-4326-917F-7C6B3D6C14A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34" name="그룹 51">
            <a:extLst>
              <a:ext uri="{FF2B5EF4-FFF2-40B4-BE49-F238E27FC236}">
                <a16:creationId xmlns:a16="http://schemas.microsoft.com/office/drawing/2014/main" id="{3FDEA811-D192-491C-8706-1FCF258249F3}"/>
              </a:ext>
            </a:extLst>
          </p:cNvPr>
          <p:cNvGrpSpPr/>
          <p:nvPr/>
        </p:nvGrpSpPr>
        <p:grpSpPr>
          <a:xfrm>
            <a:off x="9185736" y="2306244"/>
            <a:ext cx="2059604" cy="3271537"/>
            <a:chOff x="9185736" y="2341500"/>
            <a:chExt cx="2059604" cy="29956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23E1FB-78A9-41C0-9206-21CB6F2EE215}"/>
                </a:ext>
              </a:extLst>
            </p:cNvPr>
            <p:cNvSpPr/>
            <p:nvPr/>
          </p:nvSpPr>
          <p:spPr>
            <a:xfrm>
              <a:off x="9185736" y="2341500"/>
              <a:ext cx="2059604" cy="748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8EADB5-8B69-4A89-AFA3-9348A3EF79E9}"/>
                </a:ext>
              </a:extLst>
            </p:cNvPr>
            <p:cNvSpPr/>
            <p:nvPr/>
          </p:nvSpPr>
          <p:spPr>
            <a:xfrm>
              <a:off x="9185736" y="3090447"/>
              <a:ext cx="2059604" cy="7489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BD18F7-FDC0-453E-90ED-82C9083747E0}"/>
                </a:ext>
              </a:extLst>
            </p:cNvPr>
            <p:cNvSpPr/>
            <p:nvPr/>
          </p:nvSpPr>
          <p:spPr>
            <a:xfrm>
              <a:off x="9185736" y="3839240"/>
              <a:ext cx="2059604" cy="7489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349A6C-0C0E-462D-A5BA-254356C0640F}"/>
                </a:ext>
              </a:extLst>
            </p:cNvPr>
            <p:cNvSpPr/>
            <p:nvPr/>
          </p:nvSpPr>
          <p:spPr>
            <a:xfrm>
              <a:off x="9185736" y="4588171"/>
              <a:ext cx="2059604" cy="748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9C60C4-1325-4F1B-9E78-43324945B5B0}"/>
                </a:ext>
              </a:extLst>
            </p:cNvPr>
            <p:cNvSpPr txBox="1"/>
            <p:nvPr/>
          </p:nvSpPr>
          <p:spPr>
            <a:xfrm>
              <a:off x="9587067" y="253989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0A7B55-331F-41F1-B2A7-6D72E0D18D8A}"/>
                </a:ext>
              </a:extLst>
            </p:cNvPr>
            <p:cNvSpPr txBox="1"/>
            <p:nvPr/>
          </p:nvSpPr>
          <p:spPr>
            <a:xfrm>
              <a:off x="9587067" y="4782497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B94967-7F4E-4BFB-97B0-2052E007E2A8}"/>
                </a:ext>
              </a:extLst>
            </p:cNvPr>
            <p:cNvSpPr txBox="1"/>
            <p:nvPr/>
          </p:nvSpPr>
          <p:spPr>
            <a:xfrm>
              <a:off x="9587067" y="3288838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46D762-41F4-41BF-8CC8-16D29E48F9B8}"/>
                </a:ext>
              </a:extLst>
            </p:cNvPr>
            <p:cNvSpPr txBox="1"/>
            <p:nvPr/>
          </p:nvSpPr>
          <p:spPr>
            <a:xfrm>
              <a:off x="9587067" y="403763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0997822-F26B-4C78-8B13-C0E44C170247}"/>
              </a:ext>
            </a:extLst>
          </p:cNvPr>
          <p:cNvGrpSpPr/>
          <p:nvPr/>
        </p:nvGrpSpPr>
        <p:grpSpPr>
          <a:xfrm>
            <a:off x="7238253" y="4833542"/>
            <a:ext cx="1303037" cy="1661994"/>
            <a:chOff x="668191" y="4889034"/>
            <a:chExt cx="1873519" cy="16619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0A18DD-417E-4E2E-891C-2F7A8B8BAE5E}"/>
                </a:ext>
              </a:extLst>
            </p:cNvPr>
            <p:cNvSpPr txBox="1"/>
            <p:nvPr userDrawn="1"/>
          </p:nvSpPr>
          <p:spPr>
            <a:xfrm>
              <a:off x="668191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4A3B18-18CA-43D4-8588-9C1756FE1033}"/>
                </a:ext>
              </a:extLst>
            </p:cNvPr>
            <p:cNvSpPr txBox="1"/>
            <p:nvPr/>
          </p:nvSpPr>
          <p:spPr>
            <a:xfrm>
              <a:off x="668191" y="5166033"/>
              <a:ext cx="18735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FB8454-669C-4B92-AAD6-2371B50268A8}"/>
              </a:ext>
            </a:extLst>
          </p:cNvPr>
          <p:cNvGrpSpPr/>
          <p:nvPr/>
        </p:nvGrpSpPr>
        <p:grpSpPr>
          <a:xfrm>
            <a:off x="8825281" y="4833542"/>
            <a:ext cx="1303037" cy="1661994"/>
            <a:chOff x="2860414" y="4889034"/>
            <a:chExt cx="1873519" cy="16619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8F16C4-AE14-4F2F-9E8E-E8327FA20932}"/>
                </a:ext>
              </a:extLst>
            </p:cNvPr>
            <p:cNvSpPr txBox="1"/>
            <p:nvPr/>
          </p:nvSpPr>
          <p:spPr>
            <a:xfrm>
              <a:off x="2860414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F3308C-EC68-4FCB-AA58-CFB0676A6625}"/>
                </a:ext>
              </a:extLst>
            </p:cNvPr>
            <p:cNvSpPr txBox="1"/>
            <p:nvPr/>
          </p:nvSpPr>
          <p:spPr>
            <a:xfrm>
              <a:off x="2860414" y="5166033"/>
              <a:ext cx="18735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B7D06B-9E94-4498-B131-BF3C7A405BD5}"/>
              </a:ext>
            </a:extLst>
          </p:cNvPr>
          <p:cNvGrpSpPr/>
          <p:nvPr/>
        </p:nvGrpSpPr>
        <p:grpSpPr>
          <a:xfrm>
            <a:off x="10412308" y="4833542"/>
            <a:ext cx="1303037" cy="1661994"/>
            <a:chOff x="5052637" y="4889034"/>
            <a:chExt cx="1873519" cy="1661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FDF688-D078-4CF5-81FE-9CB8FE0114C7}"/>
                </a:ext>
              </a:extLst>
            </p:cNvPr>
            <p:cNvSpPr txBox="1"/>
            <p:nvPr/>
          </p:nvSpPr>
          <p:spPr>
            <a:xfrm>
              <a:off x="5052637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BF6B0C-4DE0-489B-B468-B39730CCA9E5}"/>
                </a:ext>
              </a:extLst>
            </p:cNvPr>
            <p:cNvSpPr txBox="1"/>
            <p:nvPr/>
          </p:nvSpPr>
          <p:spPr>
            <a:xfrm>
              <a:off x="5052637" y="5166033"/>
              <a:ext cx="187351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9C3D14-5924-42A2-B181-9EFDD224ECF1}"/>
              </a:ext>
            </a:extLst>
          </p:cNvPr>
          <p:cNvSpPr txBox="1"/>
          <p:nvPr/>
        </p:nvSpPr>
        <p:spPr>
          <a:xfrm>
            <a:off x="5934035" y="1285795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57FA9-0106-4BEC-9A70-8291D8B8F9F8}"/>
              </a:ext>
            </a:extLst>
          </p:cNvPr>
          <p:cNvSpPr txBox="1"/>
          <p:nvPr/>
        </p:nvSpPr>
        <p:spPr>
          <a:xfrm>
            <a:off x="5934035" y="352887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25" name="Left Arrow 1">
            <a:extLst>
              <a:ext uri="{FF2B5EF4-FFF2-40B4-BE49-F238E27FC236}">
                <a16:creationId xmlns:a16="http://schemas.microsoft.com/office/drawing/2014/main" id="{DDEA7486-4EDE-47A7-A3AB-8C6D422AAFD2}"/>
              </a:ext>
            </a:extLst>
          </p:cNvPr>
          <p:cNvSpPr>
            <a:spLocks noChangeAspect="1"/>
          </p:cNvSpPr>
          <p:nvPr/>
        </p:nvSpPr>
        <p:spPr>
          <a:xfrm>
            <a:off x="10829908" y="4177324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EDF5F121-82B9-4C90-A8DB-1B35051B79E6}"/>
              </a:ext>
            </a:extLst>
          </p:cNvPr>
          <p:cNvSpPr/>
          <p:nvPr/>
        </p:nvSpPr>
        <p:spPr>
          <a:xfrm>
            <a:off x="9208585" y="4112096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Block Arc 41">
            <a:extLst>
              <a:ext uri="{FF2B5EF4-FFF2-40B4-BE49-F238E27FC236}">
                <a16:creationId xmlns:a16="http://schemas.microsoft.com/office/drawing/2014/main" id="{97BE91BD-ABE6-4082-ADC4-23A1ADD7E7DB}"/>
              </a:ext>
            </a:extLst>
          </p:cNvPr>
          <p:cNvSpPr/>
          <p:nvPr/>
        </p:nvSpPr>
        <p:spPr>
          <a:xfrm>
            <a:off x="7575908" y="4156999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95BFE-EB46-4324-9C3D-A0C1FA157440}"/>
              </a:ext>
            </a:extLst>
          </p:cNvPr>
          <p:cNvSpPr txBox="1"/>
          <p:nvPr/>
        </p:nvSpPr>
        <p:spPr>
          <a:xfrm>
            <a:off x="7511087" y="3368418"/>
            <a:ext cx="386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7EAE3-975C-493E-8362-54720CD387B7}"/>
              </a:ext>
            </a:extLst>
          </p:cNvPr>
          <p:cNvSpPr txBox="1"/>
          <p:nvPr/>
        </p:nvSpPr>
        <p:spPr>
          <a:xfrm>
            <a:off x="7511087" y="2966363"/>
            <a:ext cx="386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7439F-C529-4FF4-B768-DEE003132FA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65AA31-E3C6-43BE-8798-653E21BB44F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FEA3300-9402-415E-B181-AA42E763B5B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5D1919-1F8A-4495-BCED-B9D26897A31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FD3DA538-974F-480D-B28F-5E3BDF03D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84879"/>
              </p:ext>
            </p:extLst>
          </p:nvPr>
        </p:nvGraphicFramePr>
        <p:xfrm>
          <a:off x="862146" y="2071702"/>
          <a:ext cx="10467708" cy="2605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7696B10-03B3-4635-A8F5-222B20823863}"/>
              </a:ext>
            </a:extLst>
          </p:cNvPr>
          <p:cNvGrpSpPr/>
          <p:nvPr/>
        </p:nvGrpSpPr>
        <p:grpSpPr>
          <a:xfrm>
            <a:off x="1702581" y="1815668"/>
            <a:ext cx="1143231" cy="3592967"/>
            <a:chOff x="892178" y="1883555"/>
            <a:chExt cx="921426" cy="2895874"/>
          </a:xfrm>
        </p:grpSpPr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BDAAD981-1A3F-4680-BD32-B0C957D576E3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23EB1C-46D0-41EA-AE81-EB3E006B8795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C2A1E9-CE89-4C2B-BD26-6CDEAA2BFE16}"/>
              </a:ext>
            </a:extLst>
          </p:cNvPr>
          <p:cNvSpPr txBox="1"/>
          <p:nvPr/>
        </p:nvSpPr>
        <p:spPr>
          <a:xfrm>
            <a:off x="2638069" y="2087993"/>
            <a:ext cx="87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1C1EA-7650-43B2-BE9A-4EF11FAF0564}"/>
              </a:ext>
            </a:extLst>
          </p:cNvPr>
          <p:cNvSpPr txBox="1"/>
          <p:nvPr/>
        </p:nvSpPr>
        <p:spPr>
          <a:xfrm>
            <a:off x="5186442" y="2087993"/>
            <a:ext cx="87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C1C6-B863-4D27-8726-36DB3B200CB1}"/>
              </a:ext>
            </a:extLst>
          </p:cNvPr>
          <p:cNvSpPr txBox="1"/>
          <p:nvPr/>
        </p:nvSpPr>
        <p:spPr>
          <a:xfrm>
            <a:off x="7734815" y="2087993"/>
            <a:ext cx="87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4A849-C017-43AF-A49D-A7D4CD8F41CD}"/>
              </a:ext>
            </a:extLst>
          </p:cNvPr>
          <p:cNvSpPr txBox="1"/>
          <p:nvPr/>
        </p:nvSpPr>
        <p:spPr>
          <a:xfrm>
            <a:off x="10283188" y="2087993"/>
            <a:ext cx="87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C0E7F1-2B7A-4825-A2D6-D694F5D53526}"/>
              </a:ext>
            </a:extLst>
          </p:cNvPr>
          <p:cNvGrpSpPr/>
          <p:nvPr/>
        </p:nvGrpSpPr>
        <p:grpSpPr>
          <a:xfrm>
            <a:off x="9342434" y="1815668"/>
            <a:ext cx="1143231" cy="3592967"/>
            <a:chOff x="892178" y="1883555"/>
            <a:chExt cx="921426" cy="2895874"/>
          </a:xfrm>
        </p:grpSpPr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A1689255-F198-4961-AEDC-157AACD9FBDD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AF469F-734F-47F9-8556-179E8E6EE29C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490A82-5EF8-472F-9AC4-20344AD87C6B}"/>
              </a:ext>
            </a:extLst>
          </p:cNvPr>
          <p:cNvGrpSpPr/>
          <p:nvPr/>
        </p:nvGrpSpPr>
        <p:grpSpPr>
          <a:xfrm>
            <a:off x="6795817" y="1815668"/>
            <a:ext cx="1143231" cy="3592967"/>
            <a:chOff x="892178" y="1883555"/>
            <a:chExt cx="921426" cy="2895874"/>
          </a:xfrm>
        </p:grpSpPr>
        <p:sp>
          <p:nvSpPr>
            <p:cNvPr id="15" name="Oval 19">
              <a:extLst>
                <a:ext uri="{FF2B5EF4-FFF2-40B4-BE49-F238E27FC236}">
                  <a16:creationId xmlns:a16="http://schemas.microsoft.com/office/drawing/2014/main" id="{567995A5-ACF5-497E-A089-5ADD20B2A5CA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28463F-AE3C-4B1F-9CB4-22CE11B2D812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7364D6-7F1A-4548-AFA2-56EBFF27D411}"/>
              </a:ext>
            </a:extLst>
          </p:cNvPr>
          <p:cNvGrpSpPr/>
          <p:nvPr/>
        </p:nvGrpSpPr>
        <p:grpSpPr>
          <a:xfrm>
            <a:off x="4249199" y="1815668"/>
            <a:ext cx="1143231" cy="3592967"/>
            <a:chOff x="892178" y="1883555"/>
            <a:chExt cx="921426" cy="2895874"/>
          </a:xfrm>
        </p:grpSpPr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11CE2DF0-FBE0-4EB2-963C-BAB5560543B9}"/>
                </a:ext>
              </a:extLst>
            </p:cNvPr>
            <p:cNvSpPr/>
            <p:nvPr/>
          </p:nvSpPr>
          <p:spPr>
            <a:xfrm>
              <a:off x="892178" y="1883555"/>
              <a:ext cx="921426" cy="2895874"/>
            </a:xfrm>
            <a:custGeom>
              <a:avLst/>
              <a:gdLst/>
              <a:ahLst/>
              <a:cxnLst/>
              <a:rect l="l" t="t" r="r" b="b"/>
              <a:pathLst>
                <a:path w="921426" h="2895874">
                  <a:moveTo>
                    <a:pt x="460710" y="79015"/>
                  </a:moveTo>
                  <a:cubicBezTo>
                    <a:pt x="348733" y="79015"/>
                    <a:pt x="257957" y="169791"/>
                    <a:pt x="257957" y="281768"/>
                  </a:cubicBezTo>
                  <a:lnTo>
                    <a:pt x="257957" y="2101665"/>
                  </a:lnTo>
                  <a:cubicBezTo>
                    <a:pt x="153385" y="2169455"/>
                    <a:pt x="84384" y="2288946"/>
                    <a:pt x="84384" y="2424911"/>
                  </a:cubicBezTo>
                  <a:cubicBezTo>
                    <a:pt x="84384" y="2637375"/>
                    <a:pt x="252872" y="2809612"/>
                    <a:pt x="460713" y="2809612"/>
                  </a:cubicBezTo>
                  <a:cubicBezTo>
                    <a:pt x="668554" y="2809612"/>
                    <a:pt x="837042" y="2637375"/>
                    <a:pt x="837042" y="2424911"/>
                  </a:cubicBezTo>
                  <a:cubicBezTo>
                    <a:pt x="837042" y="2288943"/>
                    <a:pt x="768038" y="2169450"/>
                    <a:pt x="663462" y="2101661"/>
                  </a:cubicBezTo>
                  <a:lnTo>
                    <a:pt x="663462" y="281769"/>
                  </a:lnTo>
                  <a:cubicBezTo>
                    <a:pt x="663462" y="169792"/>
                    <a:pt x="572686" y="79016"/>
                    <a:pt x="460709" y="79016"/>
                  </a:cubicBezTo>
                  <a:close/>
                  <a:moveTo>
                    <a:pt x="460709" y="0"/>
                  </a:moveTo>
                  <a:lnTo>
                    <a:pt x="460708" y="1"/>
                  </a:lnTo>
                  <a:cubicBezTo>
                    <a:pt x="618710" y="1"/>
                    <a:pt x="746796" y="128087"/>
                    <a:pt x="746796" y="286089"/>
                  </a:cubicBezTo>
                  <a:lnTo>
                    <a:pt x="746796" y="2058414"/>
                  </a:lnTo>
                  <a:cubicBezTo>
                    <a:pt x="853753" y="2143099"/>
                    <a:pt x="921426" y="2275926"/>
                    <a:pt x="921426" y="2424911"/>
                  </a:cubicBezTo>
                  <a:cubicBezTo>
                    <a:pt x="921426" y="2685017"/>
                    <a:pt x="715158" y="2895874"/>
                    <a:pt x="460713" y="2895874"/>
                  </a:cubicBezTo>
                  <a:cubicBezTo>
                    <a:pt x="206268" y="2895874"/>
                    <a:pt x="0" y="2685017"/>
                    <a:pt x="0" y="2424911"/>
                  </a:cubicBezTo>
                  <a:cubicBezTo>
                    <a:pt x="0" y="2275930"/>
                    <a:pt x="67669" y="2143106"/>
                    <a:pt x="174621" y="2058421"/>
                  </a:cubicBezTo>
                  <a:lnTo>
                    <a:pt x="174621" y="286088"/>
                  </a:lnTo>
                  <a:cubicBezTo>
                    <a:pt x="174621" y="128086"/>
                    <a:pt x="302707" y="0"/>
                    <a:pt x="460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D1C7AC-88BE-4D1A-860D-8B51D200BDCA}"/>
                </a:ext>
              </a:extLst>
            </p:cNvPr>
            <p:cNvSpPr/>
            <p:nvPr/>
          </p:nvSpPr>
          <p:spPr>
            <a:xfrm>
              <a:off x="1063351" y="4012484"/>
              <a:ext cx="579081" cy="5919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" name="그룹 8">
            <a:extLst>
              <a:ext uri="{FF2B5EF4-FFF2-40B4-BE49-F238E27FC236}">
                <a16:creationId xmlns:a16="http://schemas.microsoft.com/office/drawing/2014/main" id="{271823C8-6E42-4BFB-928F-B7E25E1CE944}"/>
              </a:ext>
            </a:extLst>
          </p:cNvPr>
          <p:cNvGrpSpPr/>
          <p:nvPr/>
        </p:nvGrpSpPr>
        <p:grpSpPr>
          <a:xfrm>
            <a:off x="1034852" y="5494739"/>
            <a:ext cx="2467768" cy="742688"/>
            <a:chOff x="1152736" y="5597803"/>
            <a:chExt cx="2232000" cy="7426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24883C-AA89-4C71-827A-0F5A7E4F4F52}"/>
                </a:ext>
              </a:extLst>
            </p:cNvPr>
            <p:cNvSpPr txBox="1"/>
            <p:nvPr/>
          </p:nvSpPr>
          <p:spPr>
            <a:xfrm>
              <a:off x="1152736" y="5597803"/>
              <a:ext cx="22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030B87-0B2C-44AE-B45C-F3A53C7D7F21}"/>
                </a:ext>
              </a:extLst>
            </p:cNvPr>
            <p:cNvSpPr txBox="1"/>
            <p:nvPr/>
          </p:nvSpPr>
          <p:spPr>
            <a:xfrm>
              <a:off x="1152736" y="5878826"/>
              <a:ext cx="22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3" name="그룹 9">
            <a:extLst>
              <a:ext uri="{FF2B5EF4-FFF2-40B4-BE49-F238E27FC236}">
                <a16:creationId xmlns:a16="http://schemas.microsoft.com/office/drawing/2014/main" id="{5130BD04-DEA5-4009-BD4C-1427768580FF}"/>
              </a:ext>
            </a:extLst>
          </p:cNvPr>
          <p:cNvGrpSpPr/>
          <p:nvPr/>
        </p:nvGrpSpPr>
        <p:grpSpPr>
          <a:xfrm>
            <a:off x="3586361" y="5494739"/>
            <a:ext cx="2467768" cy="742688"/>
            <a:chOff x="3788582" y="5597803"/>
            <a:chExt cx="2232000" cy="7426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3B5BC5-DD84-439D-9873-51744D1D8B75}"/>
                </a:ext>
              </a:extLst>
            </p:cNvPr>
            <p:cNvSpPr txBox="1"/>
            <p:nvPr/>
          </p:nvSpPr>
          <p:spPr>
            <a:xfrm>
              <a:off x="3788582" y="5597803"/>
              <a:ext cx="22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BC4143-C106-46B8-AB7D-EC539F074BE1}"/>
                </a:ext>
              </a:extLst>
            </p:cNvPr>
            <p:cNvSpPr txBox="1"/>
            <p:nvPr/>
          </p:nvSpPr>
          <p:spPr>
            <a:xfrm>
              <a:off x="3788582" y="5878826"/>
              <a:ext cx="22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6" name="그룹 10">
            <a:extLst>
              <a:ext uri="{FF2B5EF4-FFF2-40B4-BE49-F238E27FC236}">
                <a16:creationId xmlns:a16="http://schemas.microsoft.com/office/drawing/2014/main" id="{5B48FA33-703F-4F1F-9181-171FAE0E4A2D}"/>
              </a:ext>
            </a:extLst>
          </p:cNvPr>
          <p:cNvGrpSpPr/>
          <p:nvPr/>
        </p:nvGrpSpPr>
        <p:grpSpPr>
          <a:xfrm>
            <a:off x="6137870" y="5494739"/>
            <a:ext cx="2467768" cy="742688"/>
            <a:chOff x="6424428" y="5597803"/>
            <a:chExt cx="2232000" cy="7426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DFA8D-43B0-4516-9CD5-BB2DA6432334}"/>
                </a:ext>
              </a:extLst>
            </p:cNvPr>
            <p:cNvSpPr txBox="1"/>
            <p:nvPr/>
          </p:nvSpPr>
          <p:spPr>
            <a:xfrm>
              <a:off x="6424428" y="5597803"/>
              <a:ext cx="22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36EBAB-3108-404D-B4AC-CE0B41D094F6}"/>
                </a:ext>
              </a:extLst>
            </p:cNvPr>
            <p:cNvSpPr txBox="1"/>
            <p:nvPr/>
          </p:nvSpPr>
          <p:spPr>
            <a:xfrm>
              <a:off x="6424428" y="5878826"/>
              <a:ext cx="22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9" name="그룹 11">
            <a:extLst>
              <a:ext uri="{FF2B5EF4-FFF2-40B4-BE49-F238E27FC236}">
                <a16:creationId xmlns:a16="http://schemas.microsoft.com/office/drawing/2014/main" id="{230E6790-05B5-4820-8F16-33A5D1F43DA9}"/>
              </a:ext>
            </a:extLst>
          </p:cNvPr>
          <p:cNvGrpSpPr/>
          <p:nvPr/>
        </p:nvGrpSpPr>
        <p:grpSpPr>
          <a:xfrm>
            <a:off x="8689380" y="5494739"/>
            <a:ext cx="2467768" cy="742688"/>
            <a:chOff x="9060275" y="5597803"/>
            <a:chExt cx="2232000" cy="7426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326BF8-1187-4B61-9BA6-EEE7EAFD1802}"/>
                </a:ext>
              </a:extLst>
            </p:cNvPr>
            <p:cNvSpPr txBox="1"/>
            <p:nvPr/>
          </p:nvSpPr>
          <p:spPr>
            <a:xfrm>
              <a:off x="9060275" y="5597803"/>
              <a:ext cx="223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AB72EB-7349-4E6F-81C2-8104B931FFCB}"/>
                </a:ext>
              </a:extLst>
            </p:cNvPr>
            <p:cNvSpPr txBox="1"/>
            <p:nvPr/>
          </p:nvSpPr>
          <p:spPr>
            <a:xfrm>
              <a:off x="9060275" y="5878826"/>
              <a:ext cx="223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74A94A8C-7135-4BD4-A43A-06F29E9A12CD}"/>
              </a:ext>
            </a:extLst>
          </p:cNvPr>
          <p:cNvSpPr/>
          <p:nvPr/>
        </p:nvSpPr>
        <p:spPr>
          <a:xfrm rot="2700000">
            <a:off x="2162896" y="4635795"/>
            <a:ext cx="227926" cy="4086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7DCCA609-25F3-4BA0-AD4D-0241E33C72E8}"/>
              </a:ext>
            </a:extLst>
          </p:cNvPr>
          <p:cNvSpPr/>
          <p:nvPr/>
        </p:nvSpPr>
        <p:spPr>
          <a:xfrm>
            <a:off x="4645192" y="4677530"/>
            <a:ext cx="333737" cy="2789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B7DF764E-B1BB-40FF-865F-048F0EC69623}"/>
              </a:ext>
            </a:extLst>
          </p:cNvPr>
          <p:cNvSpPr>
            <a:spLocks noChangeAspect="1"/>
          </p:cNvSpPr>
          <p:nvPr/>
        </p:nvSpPr>
        <p:spPr>
          <a:xfrm>
            <a:off x="9753554" y="4677530"/>
            <a:ext cx="339420" cy="26835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82DB85A4-EC3C-4E42-832B-CAA21EA0341D}"/>
              </a:ext>
            </a:extLst>
          </p:cNvPr>
          <p:cNvSpPr>
            <a:spLocks noChangeAspect="1"/>
          </p:cNvSpPr>
          <p:nvPr/>
        </p:nvSpPr>
        <p:spPr>
          <a:xfrm>
            <a:off x="7213858" y="4656173"/>
            <a:ext cx="327339" cy="33007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960B3D-C2BB-4F21-BCF3-1733CBF390ED}"/>
              </a:ext>
            </a:extLst>
          </p:cNvPr>
          <p:cNvGrpSpPr/>
          <p:nvPr/>
        </p:nvGrpSpPr>
        <p:grpSpPr>
          <a:xfrm>
            <a:off x="3918822" y="2284914"/>
            <a:ext cx="2362030" cy="1533352"/>
            <a:chOff x="3918822" y="1957568"/>
            <a:chExt cx="2362030" cy="15333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406107-C23C-452D-B421-176DF4EF66E8}"/>
                </a:ext>
              </a:extLst>
            </p:cNvPr>
            <p:cNvSpPr txBox="1"/>
            <p:nvPr/>
          </p:nvSpPr>
          <p:spPr>
            <a:xfrm>
              <a:off x="3923868" y="2475257"/>
              <a:ext cx="230855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E3A6C9-2C1F-4068-89D9-528A78810E26}"/>
                </a:ext>
              </a:extLst>
            </p:cNvPr>
            <p:cNvSpPr txBox="1"/>
            <p:nvPr/>
          </p:nvSpPr>
          <p:spPr>
            <a:xfrm>
              <a:off x="3918822" y="1957568"/>
              <a:ext cx="2362030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6C04FC-0856-4354-B1FF-A01CA75120E8}"/>
              </a:ext>
            </a:extLst>
          </p:cNvPr>
          <p:cNvGrpSpPr/>
          <p:nvPr/>
        </p:nvGrpSpPr>
        <p:grpSpPr>
          <a:xfrm>
            <a:off x="868620" y="4458308"/>
            <a:ext cx="2362030" cy="1533352"/>
            <a:chOff x="868620" y="4130962"/>
            <a:chExt cx="2362030" cy="15333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7747F6-8FBD-4300-9AE8-108674275F91}"/>
                </a:ext>
              </a:extLst>
            </p:cNvPr>
            <p:cNvSpPr txBox="1"/>
            <p:nvPr/>
          </p:nvSpPr>
          <p:spPr>
            <a:xfrm>
              <a:off x="873666" y="4648651"/>
              <a:ext cx="2308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25CE0-A7D0-4CE6-9207-30DE85A71CE9}"/>
                </a:ext>
              </a:extLst>
            </p:cNvPr>
            <p:cNvSpPr txBox="1"/>
            <p:nvPr/>
          </p:nvSpPr>
          <p:spPr>
            <a:xfrm>
              <a:off x="868620" y="4130962"/>
              <a:ext cx="2362030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974286-C273-4FAD-BC03-BD1EFC62B6E7}"/>
              </a:ext>
            </a:extLst>
          </p:cNvPr>
          <p:cNvGrpSpPr/>
          <p:nvPr/>
        </p:nvGrpSpPr>
        <p:grpSpPr>
          <a:xfrm>
            <a:off x="868620" y="2284914"/>
            <a:ext cx="2362030" cy="1533352"/>
            <a:chOff x="868620" y="1957568"/>
            <a:chExt cx="2362030" cy="15333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A66E17-5595-4593-8CEF-75E74A4D3B27}"/>
                </a:ext>
              </a:extLst>
            </p:cNvPr>
            <p:cNvSpPr txBox="1"/>
            <p:nvPr/>
          </p:nvSpPr>
          <p:spPr>
            <a:xfrm>
              <a:off x="873666" y="2475257"/>
              <a:ext cx="2308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7775E-AF57-4888-BA9A-EAA095D2838A}"/>
                </a:ext>
              </a:extLst>
            </p:cNvPr>
            <p:cNvSpPr txBox="1"/>
            <p:nvPr/>
          </p:nvSpPr>
          <p:spPr>
            <a:xfrm>
              <a:off x="868620" y="1957568"/>
              <a:ext cx="2362030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A1493E-7887-4E1B-9911-5E9832FF6BA6}"/>
              </a:ext>
            </a:extLst>
          </p:cNvPr>
          <p:cNvGrpSpPr/>
          <p:nvPr/>
        </p:nvGrpSpPr>
        <p:grpSpPr>
          <a:xfrm>
            <a:off x="3918822" y="4458308"/>
            <a:ext cx="2362029" cy="1533352"/>
            <a:chOff x="3918822" y="4130962"/>
            <a:chExt cx="2362029" cy="15333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4C6F6-9C3D-41ED-9B62-D6ECF7E6583A}"/>
                </a:ext>
              </a:extLst>
            </p:cNvPr>
            <p:cNvSpPr txBox="1"/>
            <p:nvPr/>
          </p:nvSpPr>
          <p:spPr>
            <a:xfrm>
              <a:off x="3923868" y="4648651"/>
              <a:ext cx="2308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D6B781-BAFA-4993-85B4-3F72F66E6EF3}"/>
                </a:ext>
              </a:extLst>
            </p:cNvPr>
            <p:cNvSpPr txBox="1"/>
            <p:nvPr/>
          </p:nvSpPr>
          <p:spPr>
            <a:xfrm>
              <a:off x="3918822" y="4130962"/>
              <a:ext cx="2362029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7FC2AB-8DE5-4125-B732-683AF404A717}"/>
              </a:ext>
            </a:extLst>
          </p:cNvPr>
          <p:cNvGrpSpPr/>
          <p:nvPr/>
        </p:nvGrpSpPr>
        <p:grpSpPr>
          <a:xfrm>
            <a:off x="6859943" y="1947379"/>
            <a:ext cx="4374643" cy="4381817"/>
            <a:chOff x="3923928" y="1671918"/>
            <a:chExt cx="4540696" cy="4548142"/>
          </a:xfrm>
        </p:grpSpPr>
        <p:sp>
          <p:nvSpPr>
            <p:cNvPr id="16" name="Bent Arrow 16">
              <a:extLst>
                <a:ext uri="{FF2B5EF4-FFF2-40B4-BE49-F238E27FC236}">
                  <a16:creationId xmlns:a16="http://schemas.microsoft.com/office/drawing/2014/main" id="{D40233BE-5301-4383-A6A7-3B8BFDAA04A3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Bent Arrow 17">
              <a:extLst>
                <a:ext uri="{FF2B5EF4-FFF2-40B4-BE49-F238E27FC236}">
                  <a16:creationId xmlns:a16="http://schemas.microsoft.com/office/drawing/2014/main" id="{4038861C-BD6A-44B1-B74C-7CBBB306C5BF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Bent Arrow 18">
              <a:extLst>
                <a:ext uri="{FF2B5EF4-FFF2-40B4-BE49-F238E27FC236}">
                  <a16:creationId xmlns:a16="http://schemas.microsoft.com/office/drawing/2014/main" id="{3DA23F93-C339-42A6-9B52-080EA38EF92D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Bent Arrow 19">
              <a:extLst>
                <a:ext uri="{FF2B5EF4-FFF2-40B4-BE49-F238E27FC236}">
                  <a16:creationId xmlns:a16="http://schemas.microsoft.com/office/drawing/2014/main" id="{9F8BE318-BE5A-4B8E-9ABA-053FCE1CD31C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59AA67-7CC6-4784-9F8D-18443C13ACD8}"/>
              </a:ext>
            </a:extLst>
          </p:cNvPr>
          <p:cNvSpPr txBox="1"/>
          <p:nvPr/>
        </p:nvSpPr>
        <p:spPr>
          <a:xfrm>
            <a:off x="7079680" y="312992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7A29E-B5AD-425C-9C74-EF2F680D873F}"/>
              </a:ext>
            </a:extLst>
          </p:cNvPr>
          <p:cNvSpPr txBox="1"/>
          <p:nvPr/>
        </p:nvSpPr>
        <p:spPr>
          <a:xfrm>
            <a:off x="9351646" y="2239917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423A5-2E39-436F-82B1-09609FFCA26A}"/>
              </a:ext>
            </a:extLst>
          </p:cNvPr>
          <p:cNvSpPr txBox="1"/>
          <p:nvPr/>
        </p:nvSpPr>
        <p:spPr>
          <a:xfrm>
            <a:off x="7974320" y="534045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346C85-55CF-47B0-89B7-5FB4031433C0}"/>
              </a:ext>
            </a:extLst>
          </p:cNvPr>
          <p:cNvSpPr txBox="1"/>
          <p:nvPr/>
        </p:nvSpPr>
        <p:spPr>
          <a:xfrm>
            <a:off x="10191359" y="4438257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C2628A5C-2D16-409A-B32B-765762AE1812}"/>
              </a:ext>
            </a:extLst>
          </p:cNvPr>
          <p:cNvSpPr/>
          <p:nvPr/>
        </p:nvSpPr>
        <p:spPr>
          <a:xfrm>
            <a:off x="7635324" y="2461719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E67C7301-E564-4F8A-99D4-3D150589B750}"/>
              </a:ext>
            </a:extLst>
          </p:cNvPr>
          <p:cNvSpPr/>
          <p:nvPr/>
        </p:nvSpPr>
        <p:spPr>
          <a:xfrm>
            <a:off x="9213760" y="5562255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694D4516-8041-44BC-BD16-94EA9D9F6F40}"/>
              </a:ext>
            </a:extLst>
          </p:cNvPr>
          <p:cNvSpPr/>
          <p:nvPr/>
        </p:nvSpPr>
        <p:spPr>
          <a:xfrm rot="5400000">
            <a:off x="9911298" y="3383181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FDB9F4A2-203E-4D03-A035-4013838493FE}"/>
              </a:ext>
            </a:extLst>
          </p:cNvPr>
          <p:cNvSpPr/>
          <p:nvPr/>
        </p:nvSpPr>
        <p:spPr>
          <a:xfrm rot="5400000">
            <a:off x="6601066" y="4933981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451E56-ADB2-4304-B527-035C32D169C5}"/>
              </a:ext>
            </a:extLst>
          </p:cNvPr>
          <p:cNvGrpSpPr/>
          <p:nvPr/>
        </p:nvGrpSpPr>
        <p:grpSpPr>
          <a:xfrm>
            <a:off x="7985189" y="3056387"/>
            <a:ext cx="2177596" cy="2179560"/>
            <a:chOff x="5058700" y="2797181"/>
            <a:chExt cx="2308261" cy="23103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5E22176-9485-4C83-A987-98E343D619C7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DE03533E-D1BC-42FE-B3D4-4C7C9833F787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85568751-23AF-40B2-8174-89B164C63D15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1905CD14-C8DA-4533-82D8-12B882A59D86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C63ADEFC-2881-4254-94D1-EFDAD90C90DE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ounded Rectangle 30">
              <a:extLst>
                <a:ext uri="{FF2B5EF4-FFF2-40B4-BE49-F238E27FC236}">
                  <a16:creationId xmlns:a16="http://schemas.microsoft.com/office/drawing/2014/main" id="{CB014CA5-7B83-437B-9A72-31BDDEFF77F4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8BCF9DF-0B09-4113-A778-A6E913E8CB2D}"/>
              </a:ext>
            </a:extLst>
          </p:cNvPr>
          <p:cNvSpPr txBox="1"/>
          <p:nvPr/>
        </p:nvSpPr>
        <p:spPr>
          <a:xfrm>
            <a:off x="8626123" y="3961596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3F8E83-7CA5-4EBC-B992-E74A0BC7077B}"/>
              </a:ext>
            </a:extLst>
          </p:cNvPr>
          <p:cNvSpPr/>
          <p:nvPr/>
        </p:nvSpPr>
        <p:spPr>
          <a:xfrm>
            <a:off x="303179" y="311285"/>
            <a:ext cx="11585642" cy="6235430"/>
          </a:xfrm>
          <a:prstGeom prst="roundRect">
            <a:avLst>
              <a:gd name="adj" fmla="val 4499"/>
            </a:avLst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7AF47-2320-4678-9330-5BF89C9B9724}"/>
              </a:ext>
            </a:extLst>
          </p:cNvPr>
          <p:cNvSpPr txBox="1"/>
          <p:nvPr/>
        </p:nvSpPr>
        <p:spPr>
          <a:xfrm>
            <a:off x="6559465" y="4013266"/>
            <a:ext cx="16731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05D70-C2EC-4DEE-9630-674444A1C3C8}"/>
              </a:ext>
            </a:extLst>
          </p:cNvPr>
          <p:cNvSpPr txBox="1"/>
          <p:nvPr/>
        </p:nvSpPr>
        <p:spPr>
          <a:xfrm>
            <a:off x="8051694" y="3974401"/>
            <a:ext cx="3679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C149C-ECFE-414B-873F-AF309D47C062}"/>
              </a:ext>
            </a:extLst>
          </p:cNvPr>
          <p:cNvSpPr txBox="1"/>
          <p:nvPr/>
        </p:nvSpPr>
        <p:spPr>
          <a:xfrm>
            <a:off x="6756879" y="4918056"/>
            <a:ext cx="497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6CA4C-248E-4FDD-9CA1-AC0ACC1072C5}"/>
              </a:ext>
            </a:extLst>
          </p:cNvPr>
          <p:cNvSpPr txBox="1"/>
          <p:nvPr/>
        </p:nvSpPr>
        <p:spPr>
          <a:xfrm>
            <a:off x="807015" y="563212"/>
            <a:ext cx="6214943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D3CB5-9E53-443C-A564-D0BF0BD9BCAE}"/>
              </a:ext>
            </a:extLst>
          </p:cNvPr>
          <p:cNvSpPr txBox="1"/>
          <p:nvPr/>
        </p:nvSpPr>
        <p:spPr>
          <a:xfrm>
            <a:off x="807015" y="4040913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3ECB5-F71C-4F4F-AE4A-963E1EF30E72}"/>
              </a:ext>
            </a:extLst>
          </p:cNvPr>
          <p:cNvSpPr/>
          <p:nvPr/>
        </p:nvSpPr>
        <p:spPr>
          <a:xfrm>
            <a:off x="0" y="1938890"/>
            <a:ext cx="4396383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AECA5-0A32-41D0-AA42-A75ACAACCFC2}"/>
              </a:ext>
            </a:extLst>
          </p:cNvPr>
          <p:cNvSpPr/>
          <p:nvPr/>
        </p:nvSpPr>
        <p:spPr>
          <a:xfrm>
            <a:off x="0" y="2830471"/>
            <a:ext cx="439638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F41FF-1032-4746-823E-137E447C6277}"/>
              </a:ext>
            </a:extLst>
          </p:cNvPr>
          <p:cNvSpPr/>
          <p:nvPr/>
        </p:nvSpPr>
        <p:spPr>
          <a:xfrm>
            <a:off x="0" y="3722052"/>
            <a:ext cx="4396383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C7F52-B00F-46F3-AC82-707E047C9161}"/>
              </a:ext>
            </a:extLst>
          </p:cNvPr>
          <p:cNvSpPr/>
          <p:nvPr/>
        </p:nvSpPr>
        <p:spPr>
          <a:xfrm>
            <a:off x="0" y="4613633"/>
            <a:ext cx="439638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EEEE8-70C5-4A1B-AAFD-BD1C6FC75E53}"/>
              </a:ext>
            </a:extLst>
          </p:cNvPr>
          <p:cNvSpPr/>
          <p:nvPr/>
        </p:nvSpPr>
        <p:spPr>
          <a:xfrm>
            <a:off x="0" y="5505213"/>
            <a:ext cx="4396383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D7D400-5695-4013-A9AF-8838A9EC3AFA}"/>
              </a:ext>
            </a:extLst>
          </p:cNvPr>
          <p:cNvSpPr/>
          <p:nvPr/>
        </p:nvSpPr>
        <p:spPr>
          <a:xfrm>
            <a:off x="4034951" y="1959181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BD3A80-7C0A-4CDB-987B-E1A8B9513563}"/>
              </a:ext>
            </a:extLst>
          </p:cNvPr>
          <p:cNvSpPr/>
          <p:nvPr/>
        </p:nvSpPr>
        <p:spPr>
          <a:xfrm>
            <a:off x="4034951" y="2850762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850F0D-D23F-45EA-983E-117B858FA921}"/>
              </a:ext>
            </a:extLst>
          </p:cNvPr>
          <p:cNvSpPr/>
          <p:nvPr/>
        </p:nvSpPr>
        <p:spPr>
          <a:xfrm>
            <a:off x="4034951" y="3742343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7D5FDF-E33B-453F-80A7-7166313FE23D}"/>
              </a:ext>
            </a:extLst>
          </p:cNvPr>
          <p:cNvSpPr/>
          <p:nvPr/>
        </p:nvSpPr>
        <p:spPr>
          <a:xfrm>
            <a:off x="4034951" y="4633924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792455-7AE2-49BA-8554-F926F83CFCC2}"/>
              </a:ext>
            </a:extLst>
          </p:cNvPr>
          <p:cNvSpPr/>
          <p:nvPr/>
        </p:nvSpPr>
        <p:spPr>
          <a:xfrm>
            <a:off x="4043743" y="5525505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6E94C-A245-45C9-8DBB-F3430A6B9D1B}"/>
              </a:ext>
            </a:extLst>
          </p:cNvPr>
          <p:cNvSpPr txBox="1"/>
          <p:nvPr/>
        </p:nvSpPr>
        <p:spPr>
          <a:xfrm>
            <a:off x="1028699" y="2055781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F8B13-9FCD-4907-84E6-2834FD006C85}"/>
              </a:ext>
            </a:extLst>
          </p:cNvPr>
          <p:cNvSpPr txBox="1"/>
          <p:nvPr/>
        </p:nvSpPr>
        <p:spPr>
          <a:xfrm>
            <a:off x="1028699" y="293861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9810D-E4A7-4262-9DF5-1A4E65AFF439}"/>
              </a:ext>
            </a:extLst>
          </p:cNvPr>
          <p:cNvSpPr txBox="1"/>
          <p:nvPr/>
        </p:nvSpPr>
        <p:spPr>
          <a:xfrm>
            <a:off x="1028699" y="3821443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BC5F9-8ACD-400C-A804-0EDC1A2EF94E}"/>
              </a:ext>
            </a:extLst>
          </p:cNvPr>
          <p:cNvSpPr txBox="1"/>
          <p:nvPr/>
        </p:nvSpPr>
        <p:spPr>
          <a:xfrm>
            <a:off x="1028699" y="4704274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6DE68-A5A2-432F-ADF8-0BC488E5149C}"/>
              </a:ext>
            </a:extLst>
          </p:cNvPr>
          <p:cNvSpPr txBox="1"/>
          <p:nvPr/>
        </p:nvSpPr>
        <p:spPr>
          <a:xfrm>
            <a:off x="1028699" y="5622273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1FB7AC-6800-4751-98C9-34E54D31BA9B}"/>
              </a:ext>
            </a:extLst>
          </p:cNvPr>
          <p:cNvGrpSpPr/>
          <p:nvPr/>
        </p:nvGrpSpPr>
        <p:grpSpPr>
          <a:xfrm>
            <a:off x="4910404" y="1918923"/>
            <a:ext cx="2808000" cy="664784"/>
            <a:chOff x="6210996" y="1433695"/>
            <a:chExt cx="1712589" cy="4729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E0DF8-D42E-41A9-B4C7-F9636A22387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F1AA81-E06B-4B3E-947B-8283DB18F0B2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65B62F-53D4-4117-9BAF-0209CA12C335}"/>
              </a:ext>
            </a:extLst>
          </p:cNvPr>
          <p:cNvGrpSpPr/>
          <p:nvPr/>
        </p:nvGrpSpPr>
        <p:grpSpPr>
          <a:xfrm>
            <a:off x="4910404" y="2808331"/>
            <a:ext cx="2808000" cy="664784"/>
            <a:chOff x="6210996" y="1433695"/>
            <a:chExt cx="1712589" cy="472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ACED4B-CB21-4F73-AA8B-088245631F3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E0276E-E0AB-4042-95C4-2482ACE17EC1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5A253-25C3-4C03-A9F8-4972160FEADF}"/>
              </a:ext>
            </a:extLst>
          </p:cNvPr>
          <p:cNvGrpSpPr/>
          <p:nvPr/>
        </p:nvGrpSpPr>
        <p:grpSpPr>
          <a:xfrm>
            <a:off x="4910404" y="3697739"/>
            <a:ext cx="2808000" cy="664784"/>
            <a:chOff x="6210996" y="1433695"/>
            <a:chExt cx="1712589" cy="4729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B981E2-C0EE-41BB-8E48-433511FCD7E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52A7B6-9C03-49CB-8B55-567A36686087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767D70-575C-4A02-9FEC-2CA6FE001FED}"/>
              </a:ext>
            </a:extLst>
          </p:cNvPr>
          <p:cNvGrpSpPr/>
          <p:nvPr/>
        </p:nvGrpSpPr>
        <p:grpSpPr>
          <a:xfrm>
            <a:off x="4910404" y="4587147"/>
            <a:ext cx="2808000" cy="664784"/>
            <a:chOff x="6210996" y="1433695"/>
            <a:chExt cx="1712589" cy="4729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F9D311-910F-4BEA-81DD-6B14CCDEA50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27C3EB-9AC7-4AC5-B125-939D1A8FA14C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178AC6-D909-41CF-BE72-FE475D72530B}"/>
              </a:ext>
            </a:extLst>
          </p:cNvPr>
          <p:cNvGrpSpPr/>
          <p:nvPr/>
        </p:nvGrpSpPr>
        <p:grpSpPr>
          <a:xfrm>
            <a:off x="4910404" y="5476555"/>
            <a:ext cx="2808000" cy="664784"/>
            <a:chOff x="6210996" y="1433695"/>
            <a:chExt cx="1712589" cy="4729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91C2CF-2D5B-4251-AFBC-C51A4423E5FB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DCAA67-B28D-467C-B9E8-1B0665D4AD2A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Freeform 8">
            <a:extLst>
              <a:ext uri="{FF2B5EF4-FFF2-40B4-BE49-F238E27FC236}">
                <a16:creationId xmlns:a16="http://schemas.microsoft.com/office/drawing/2014/main" id="{7C0CD71D-BB98-4428-8D06-E87A15AACE1B}"/>
              </a:ext>
            </a:extLst>
          </p:cNvPr>
          <p:cNvSpPr>
            <a:spLocks noEditPoints="1"/>
          </p:cNvSpPr>
          <p:nvPr/>
        </p:nvSpPr>
        <p:spPr bwMode="auto">
          <a:xfrm>
            <a:off x="8056646" y="1687637"/>
            <a:ext cx="3300484" cy="4729276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타원 55">
            <a:extLst>
              <a:ext uri="{FF2B5EF4-FFF2-40B4-BE49-F238E27FC236}">
                <a16:creationId xmlns:a16="http://schemas.microsoft.com/office/drawing/2014/main" id="{8DA349D7-09CC-435B-AE7D-6B595BA7F620}"/>
              </a:ext>
            </a:extLst>
          </p:cNvPr>
          <p:cNvSpPr/>
          <p:nvPr/>
        </p:nvSpPr>
        <p:spPr>
          <a:xfrm>
            <a:off x="8459926" y="1687637"/>
            <a:ext cx="768503" cy="76850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56">
            <a:extLst>
              <a:ext uri="{FF2B5EF4-FFF2-40B4-BE49-F238E27FC236}">
                <a16:creationId xmlns:a16="http://schemas.microsoft.com/office/drawing/2014/main" id="{749FCDD5-E6C5-48B1-8DA5-3CA3E5428F82}"/>
              </a:ext>
            </a:extLst>
          </p:cNvPr>
          <p:cNvSpPr/>
          <p:nvPr/>
        </p:nvSpPr>
        <p:spPr>
          <a:xfrm>
            <a:off x="9846465" y="2702843"/>
            <a:ext cx="1454866" cy="14548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57">
            <a:extLst>
              <a:ext uri="{FF2B5EF4-FFF2-40B4-BE49-F238E27FC236}">
                <a16:creationId xmlns:a16="http://schemas.microsoft.com/office/drawing/2014/main" id="{23BDA202-9168-4753-85EF-2D683393360A}"/>
              </a:ext>
            </a:extLst>
          </p:cNvPr>
          <p:cNvSpPr/>
          <p:nvPr/>
        </p:nvSpPr>
        <p:spPr>
          <a:xfrm>
            <a:off x="8780209" y="3613010"/>
            <a:ext cx="1020914" cy="10209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58">
            <a:extLst>
              <a:ext uri="{FF2B5EF4-FFF2-40B4-BE49-F238E27FC236}">
                <a16:creationId xmlns:a16="http://schemas.microsoft.com/office/drawing/2014/main" id="{AC6DBA7E-413E-4718-A653-59E61AE404C6}"/>
              </a:ext>
            </a:extLst>
          </p:cNvPr>
          <p:cNvSpPr/>
          <p:nvPr/>
        </p:nvSpPr>
        <p:spPr>
          <a:xfrm>
            <a:off x="8938283" y="4704274"/>
            <a:ext cx="1345469" cy="1345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59">
            <a:extLst>
              <a:ext uri="{FF2B5EF4-FFF2-40B4-BE49-F238E27FC236}">
                <a16:creationId xmlns:a16="http://schemas.microsoft.com/office/drawing/2014/main" id="{113FE450-3777-4318-A19F-819196322524}"/>
              </a:ext>
            </a:extLst>
          </p:cNvPr>
          <p:cNvSpPr/>
          <p:nvPr/>
        </p:nvSpPr>
        <p:spPr>
          <a:xfrm>
            <a:off x="8119375" y="2732749"/>
            <a:ext cx="623918" cy="62391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CD08074C-D3BD-4C4C-899C-64C307B1CB9C}"/>
              </a:ext>
            </a:extLst>
          </p:cNvPr>
          <p:cNvSpPr/>
          <p:nvPr/>
        </p:nvSpPr>
        <p:spPr>
          <a:xfrm rot="2700000">
            <a:off x="4250452" y="4732834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50BBCAA-3E96-43A1-A8F2-43890B7E4367}"/>
              </a:ext>
            </a:extLst>
          </p:cNvPr>
          <p:cNvSpPr/>
          <p:nvPr/>
        </p:nvSpPr>
        <p:spPr>
          <a:xfrm>
            <a:off x="4215945" y="5684963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94E6987D-068D-4D4A-AC5F-16E570E44AB6}"/>
              </a:ext>
            </a:extLst>
          </p:cNvPr>
          <p:cNvSpPr/>
          <p:nvPr/>
        </p:nvSpPr>
        <p:spPr>
          <a:xfrm>
            <a:off x="4183813" y="38902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234422D0-AF09-4090-937E-51932C47CF7F}"/>
              </a:ext>
            </a:extLst>
          </p:cNvPr>
          <p:cNvSpPr/>
          <p:nvPr/>
        </p:nvSpPr>
        <p:spPr>
          <a:xfrm>
            <a:off x="4210396" y="303267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0">
            <a:extLst>
              <a:ext uri="{FF2B5EF4-FFF2-40B4-BE49-F238E27FC236}">
                <a16:creationId xmlns:a16="http://schemas.microsoft.com/office/drawing/2014/main" id="{8A85887A-B4C1-4B26-BF8A-103F23078849}"/>
              </a:ext>
            </a:extLst>
          </p:cNvPr>
          <p:cNvSpPr/>
          <p:nvPr/>
        </p:nvSpPr>
        <p:spPr>
          <a:xfrm>
            <a:off x="4171911" y="2157851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BAF12E9A-3138-48F5-8840-F901AC26A417}"/>
              </a:ext>
            </a:extLst>
          </p:cNvPr>
          <p:cNvSpPr/>
          <p:nvPr/>
        </p:nvSpPr>
        <p:spPr>
          <a:xfrm>
            <a:off x="9444637" y="5251931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B215E281-DE6F-492F-9A64-7521D334D7C0}"/>
              </a:ext>
            </a:extLst>
          </p:cNvPr>
          <p:cNvSpPr/>
          <p:nvPr/>
        </p:nvSpPr>
        <p:spPr>
          <a:xfrm>
            <a:off x="9108220" y="394102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3B1784D5-0B50-4DFF-8B8C-1ACEA1CC821F}"/>
              </a:ext>
            </a:extLst>
          </p:cNvPr>
          <p:cNvSpPr/>
          <p:nvPr/>
        </p:nvSpPr>
        <p:spPr>
          <a:xfrm>
            <a:off x="8285873" y="29002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CD7EDCCC-9423-4F43-8B50-2ACCBD370826}"/>
              </a:ext>
            </a:extLst>
          </p:cNvPr>
          <p:cNvSpPr/>
          <p:nvPr/>
        </p:nvSpPr>
        <p:spPr>
          <a:xfrm>
            <a:off x="8635736" y="1938890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002749FB-815C-4116-82BF-14C0B709B7AF}"/>
              </a:ext>
            </a:extLst>
          </p:cNvPr>
          <p:cNvSpPr/>
          <p:nvPr/>
        </p:nvSpPr>
        <p:spPr>
          <a:xfrm rot="2700000">
            <a:off x="10538111" y="3189451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F9420-DC03-4F37-B783-F99A6848415F}"/>
              </a:ext>
            </a:extLst>
          </p:cNvPr>
          <p:cNvSpPr/>
          <p:nvPr/>
        </p:nvSpPr>
        <p:spPr>
          <a:xfrm>
            <a:off x="916708" y="4432634"/>
            <a:ext cx="4622242" cy="19183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D7B119-4D2D-47BF-BE83-9DA7A838F3AF}"/>
              </a:ext>
            </a:extLst>
          </p:cNvPr>
          <p:cNvSpPr/>
          <p:nvPr/>
        </p:nvSpPr>
        <p:spPr>
          <a:xfrm>
            <a:off x="5965290" y="4432634"/>
            <a:ext cx="5310002" cy="19183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A33723-C83F-44E3-81B8-9DE23922C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3555"/>
              </p:ext>
            </p:extLst>
          </p:nvPr>
        </p:nvGraphicFramePr>
        <p:xfrm>
          <a:off x="6204432" y="4601486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23117A-1BC6-40BF-9D18-061BDD57A722}"/>
              </a:ext>
            </a:extLst>
          </p:cNvPr>
          <p:cNvSpPr txBox="1"/>
          <p:nvPr/>
        </p:nvSpPr>
        <p:spPr>
          <a:xfrm>
            <a:off x="6210513" y="5966722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B30A44F-C85C-4577-9C32-E58E1C7A2645}"/>
              </a:ext>
            </a:extLst>
          </p:cNvPr>
          <p:cNvSpPr/>
          <p:nvPr/>
        </p:nvSpPr>
        <p:spPr>
          <a:xfrm>
            <a:off x="1895681" y="4229100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B6C66-B991-4ABB-84C3-28D350D7DA33}"/>
              </a:ext>
            </a:extLst>
          </p:cNvPr>
          <p:cNvSpPr txBox="1"/>
          <p:nvPr/>
        </p:nvSpPr>
        <p:spPr>
          <a:xfrm>
            <a:off x="1170134" y="4740303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67F9A-C05E-475F-AA49-44C7A0D71407}"/>
              </a:ext>
            </a:extLst>
          </p:cNvPr>
          <p:cNvSpPr txBox="1"/>
          <p:nvPr/>
        </p:nvSpPr>
        <p:spPr>
          <a:xfrm>
            <a:off x="1970786" y="5342418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D29D3-7D7E-47FA-BD76-5A0A8A7ED8A5}"/>
              </a:ext>
            </a:extLst>
          </p:cNvPr>
          <p:cNvSpPr txBox="1"/>
          <p:nvPr/>
        </p:nvSpPr>
        <p:spPr>
          <a:xfrm>
            <a:off x="2041932" y="429123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5DAE7-F914-4621-B306-87A9B33FB5CC}"/>
              </a:ext>
            </a:extLst>
          </p:cNvPr>
          <p:cNvSpPr txBox="1"/>
          <p:nvPr/>
        </p:nvSpPr>
        <p:spPr>
          <a:xfrm>
            <a:off x="6096000" y="4025584"/>
            <a:ext cx="25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Add Contents Title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580A96-F8E8-4C3A-9DAD-702697704588}"/>
              </a:ext>
            </a:extLst>
          </p:cNvPr>
          <p:cNvSpPr/>
          <p:nvPr/>
        </p:nvSpPr>
        <p:spPr>
          <a:xfrm>
            <a:off x="5951984" y="1943806"/>
            <a:ext cx="5310002" cy="19183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AB39A7-F650-4F4F-9DD8-B9BF8324E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05307"/>
              </p:ext>
            </p:extLst>
          </p:nvPr>
        </p:nvGraphicFramePr>
        <p:xfrm>
          <a:off x="6195900" y="2103759"/>
          <a:ext cx="4817434" cy="135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DFAABEF-6931-4FAD-8ECE-84F280B8F6E1}"/>
              </a:ext>
            </a:extLst>
          </p:cNvPr>
          <p:cNvSpPr txBox="1"/>
          <p:nvPr/>
        </p:nvSpPr>
        <p:spPr>
          <a:xfrm>
            <a:off x="6210513" y="3480175"/>
            <a:ext cx="386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00A0ED-4195-41E8-9FB0-2B4FB8631211}"/>
              </a:ext>
            </a:extLst>
          </p:cNvPr>
          <p:cNvSpPr/>
          <p:nvPr/>
        </p:nvSpPr>
        <p:spPr>
          <a:xfrm>
            <a:off x="916708" y="1943920"/>
            <a:ext cx="4622242" cy="19183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123217A5-321C-4BF9-9526-DB8444CD801C}"/>
              </a:ext>
            </a:extLst>
          </p:cNvPr>
          <p:cNvSpPr/>
          <p:nvPr/>
        </p:nvSpPr>
        <p:spPr>
          <a:xfrm>
            <a:off x="1895681" y="1740386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F5F69-1478-4514-8F41-72621E5F2ABB}"/>
              </a:ext>
            </a:extLst>
          </p:cNvPr>
          <p:cNvSpPr txBox="1"/>
          <p:nvPr/>
        </p:nvSpPr>
        <p:spPr>
          <a:xfrm>
            <a:off x="1170134" y="2251589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C4A8F-66D5-479C-8F37-46CBE08DB989}"/>
              </a:ext>
            </a:extLst>
          </p:cNvPr>
          <p:cNvSpPr txBox="1"/>
          <p:nvPr/>
        </p:nvSpPr>
        <p:spPr>
          <a:xfrm>
            <a:off x="1970786" y="2853704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978B8-683E-4A63-9F7E-3F5BA58765B9}"/>
              </a:ext>
            </a:extLst>
          </p:cNvPr>
          <p:cNvSpPr txBox="1"/>
          <p:nvPr/>
        </p:nvSpPr>
        <p:spPr>
          <a:xfrm>
            <a:off x="2041932" y="180252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9DE1B-8E36-41EA-BD2C-E59E73C3688C}"/>
              </a:ext>
            </a:extLst>
          </p:cNvPr>
          <p:cNvSpPr txBox="1"/>
          <p:nvPr/>
        </p:nvSpPr>
        <p:spPr>
          <a:xfrm>
            <a:off x="6096000" y="1534302"/>
            <a:ext cx="25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Add Contents Title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1BC12E9-BCD3-4360-A9C0-B4F58A9D1A99}"/>
              </a:ext>
            </a:extLst>
          </p:cNvPr>
          <p:cNvGrpSpPr/>
          <p:nvPr/>
        </p:nvGrpSpPr>
        <p:grpSpPr>
          <a:xfrm>
            <a:off x="624324" y="3225048"/>
            <a:ext cx="4482698" cy="946557"/>
            <a:chOff x="611559" y="2708920"/>
            <a:chExt cx="2337227" cy="946557"/>
          </a:xfrm>
        </p:grpSpPr>
        <p:sp>
          <p:nvSpPr>
            <p:cNvPr id="30" name="Rounded Rectangle 58">
              <a:extLst>
                <a:ext uri="{FF2B5EF4-FFF2-40B4-BE49-F238E27FC236}">
                  <a16:creationId xmlns:a16="http://schemas.microsoft.com/office/drawing/2014/main" id="{3DD8FB36-527C-408C-A507-DB2CBB17A8F7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6CE9B-BCC7-4638-887C-5772E9B6C01B}"/>
                </a:ext>
              </a:extLst>
            </p:cNvPr>
            <p:cNvSpPr txBox="1"/>
            <p:nvPr/>
          </p:nvSpPr>
          <p:spPr>
            <a:xfrm>
              <a:off x="665833" y="3193812"/>
              <a:ext cx="228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DAA61E-8608-44C6-821B-06E9E6795174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A08A17-2D0A-43E4-9A28-B69A1611F975}"/>
              </a:ext>
            </a:extLst>
          </p:cNvPr>
          <p:cNvGrpSpPr/>
          <p:nvPr/>
        </p:nvGrpSpPr>
        <p:grpSpPr>
          <a:xfrm>
            <a:off x="624324" y="4340226"/>
            <a:ext cx="4482698" cy="946557"/>
            <a:chOff x="611559" y="2708920"/>
            <a:chExt cx="2337227" cy="946557"/>
          </a:xfrm>
        </p:grpSpPr>
        <p:sp>
          <p:nvSpPr>
            <p:cNvPr id="34" name="Rounded Rectangle 64">
              <a:extLst>
                <a:ext uri="{FF2B5EF4-FFF2-40B4-BE49-F238E27FC236}">
                  <a16:creationId xmlns:a16="http://schemas.microsoft.com/office/drawing/2014/main" id="{D60ABFE9-8E24-45D0-B951-F5F7C6D7E86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511700-56DF-4762-8BCF-D49F01B28BE9}"/>
                </a:ext>
              </a:extLst>
            </p:cNvPr>
            <p:cNvSpPr txBox="1"/>
            <p:nvPr/>
          </p:nvSpPr>
          <p:spPr>
            <a:xfrm>
              <a:off x="665833" y="3193812"/>
              <a:ext cx="228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BE6304-98A9-4C83-9326-BC731E881361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D2954D-4D40-4933-A80B-FFC1CD4BACBD}"/>
              </a:ext>
            </a:extLst>
          </p:cNvPr>
          <p:cNvGrpSpPr/>
          <p:nvPr/>
        </p:nvGrpSpPr>
        <p:grpSpPr>
          <a:xfrm>
            <a:off x="624324" y="5455404"/>
            <a:ext cx="4482698" cy="946557"/>
            <a:chOff x="611559" y="2708920"/>
            <a:chExt cx="2337227" cy="946557"/>
          </a:xfrm>
        </p:grpSpPr>
        <p:sp>
          <p:nvSpPr>
            <p:cNvPr id="38" name="Rounded Rectangle 68">
              <a:extLst>
                <a:ext uri="{FF2B5EF4-FFF2-40B4-BE49-F238E27FC236}">
                  <a16:creationId xmlns:a16="http://schemas.microsoft.com/office/drawing/2014/main" id="{678A36DD-0901-4BAF-83E8-0A7995D8037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674E91-B9AB-4588-BB3B-E9315C98BF71}"/>
                </a:ext>
              </a:extLst>
            </p:cNvPr>
            <p:cNvSpPr txBox="1"/>
            <p:nvPr/>
          </p:nvSpPr>
          <p:spPr>
            <a:xfrm>
              <a:off x="665833" y="3193812"/>
              <a:ext cx="228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A7CC84-9F01-4893-995E-E28C929519B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7FE53E8-4978-4798-B23C-3A58EB3AEDD5}"/>
              </a:ext>
            </a:extLst>
          </p:cNvPr>
          <p:cNvSpPr txBox="1"/>
          <p:nvPr/>
        </p:nvSpPr>
        <p:spPr>
          <a:xfrm>
            <a:off x="2127303" y="1447522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F81DEE-55F7-4C74-97B8-DF58BBA80AAE}"/>
              </a:ext>
            </a:extLst>
          </p:cNvPr>
          <p:cNvGrpSpPr/>
          <p:nvPr/>
        </p:nvGrpSpPr>
        <p:grpSpPr>
          <a:xfrm>
            <a:off x="1673694" y="300489"/>
            <a:ext cx="3433328" cy="1166461"/>
            <a:chOff x="3862980" y="5108508"/>
            <a:chExt cx="3433328" cy="1166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A04978-7ED0-43DE-804E-DD8A55947399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BC4AD0-E7B0-4433-9627-2A344E0D33A1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accent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D5A01-AC7C-4ACB-8BB3-1A0AFAC0BAC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B63DE3-E98E-48C0-BF9C-5B54C2ACB558}"/>
              </a:ext>
            </a:extLst>
          </p:cNvPr>
          <p:cNvSpPr txBox="1">
            <a:spLocks/>
          </p:cNvSpPr>
          <p:nvPr/>
        </p:nvSpPr>
        <p:spPr>
          <a:xfrm>
            <a:off x="556181" y="375298"/>
            <a:ext cx="3409150" cy="19383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ED01B8-8E17-4D91-9262-A8D240D1E9DA}"/>
              </a:ext>
            </a:extLst>
          </p:cNvPr>
          <p:cNvGrpSpPr/>
          <p:nvPr/>
        </p:nvGrpSpPr>
        <p:grpSpPr>
          <a:xfrm>
            <a:off x="5511873" y="953392"/>
            <a:ext cx="6199481" cy="922730"/>
            <a:chOff x="5511873" y="953392"/>
            <a:chExt cx="6199481" cy="92273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5EBE74C-98B9-4559-ADB8-3FC7F225DDF8}"/>
                </a:ext>
              </a:extLst>
            </p:cNvPr>
            <p:cNvSpPr/>
            <p:nvPr/>
          </p:nvSpPr>
          <p:spPr>
            <a:xfrm>
              <a:off x="5512777" y="953392"/>
              <a:ext cx="6198577" cy="9227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6A7029-971D-4D6F-B5BD-358F738A8B01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C8AA5E-4203-492D-A3CC-AC785E8C0AF2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5B14CD-79CC-4685-A14B-FF30FB144E01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6DE65-1AF1-4A99-9D15-C799129B4A03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5A511D-4D21-45C0-9399-69A154618D6E}"/>
                </a:ext>
              </a:extLst>
            </p:cNvPr>
            <p:cNvSpPr txBox="1"/>
            <p:nvPr/>
          </p:nvSpPr>
          <p:spPr>
            <a:xfrm>
              <a:off x="5511873" y="1091591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D81248-FC73-4AB2-B8D9-DB917F63AC1A}"/>
              </a:ext>
            </a:extLst>
          </p:cNvPr>
          <p:cNvGrpSpPr/>
          <p:nvPr/>
        </p:nvGrpSpPr>
        <p:grpSpPr>
          <a:xfrm>
            <a:off x="5511873" y="2313635"/>
            <a:ext cx="6199481" cy="922730"/>
            <a:chOff x="5511873" y="953392"/>
            <a:chExt cx="6199481" cy="92273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9694A3B-DEB1-4528-AC02-637792169F49}"/>
                </a:ext>
              </a:extLst>
            </p:cNvPr>
            <p:cNvSpPr/>
            <p:nvPr/>
          </p:nvSpPr>
          <p:spPr>
            <a:xfrm>
              <a:off x="5512777" y="953392"/>
              <a:ext cx="6198577" cy="9227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B77A18-D0B0-4E5E-A44C-036B0708DE35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528A079-68B9-4664-A1A7-03B7AA0076E7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0747DC-0F47-4966-BA73-30373962D5DF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8302C26-D61F-4E8C-92C7-0DBBDB45314C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90CDD3-E2E6-4D2A-B316-BDE79E345C73}"/>
                </a:ext>
              </a:extLst>
            </p:cNvPr>
            <p:cNvSpPr txBox="1"/>
            <p:nvPr/>
          </p:nvSpPr>
          <p:spPr>
            <a:xfrm>
              <a:off x="5511873" y="1091591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B6DE60-A719-4C5E-A2AE-229F5CE189A6}"/>
              </a:ext>
            </a:extLst>
          </p:cNvPr>
          <p:cNvGrpSpPr/>
          <p:nvPr/>
        </p:nvGrpSpPr>
        <p:grpSpPr>
          <a:xfrm>
            <a:off x="5511873" y="3673878"/>
            <a:ext cx="6199481" cy="922730"/>
            <a:chOff x="5511873" y="953392"/>
            <a:chExt cx="6199481" cy="9227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1DDF0E1-E4E1-44B8-A7CD-0CD12E1C9F9A}"/>
                </a:ext>
              </a:extLst>
            </p:cNvPr>
            <p:cNvSpPr/>
            <p:nvPr/>
          </p:nvSpPr>
          <p:spPr>
            <a:xfrm>
              <a:off x="5512777" y="953392"/>
              <a:ext cx="6198577" cy="9227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D8218E6-E7D3-48A7-81D6-8A5DAB257F3D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4C21F1-08C9-461D-B367-55870F2BF399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E131F3F-2F3A-4AC8-A9B9-D4499D304B33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4317B9-8199-4FCE-B02B-3FE302D5E312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9DEC86-417B-4E41-9D47-C1ACC39195A5}"/>
                </a:ext>
              </a:extLst>
            </p:cNvPr>
            <p:cNvSpPr txBox="1"/>
            <p:nvPr/>
          </p:nvSpPr>
          <p:spPr>
            <a:xfrm>
              <a:off x="5511873" y="1091591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C4A690-99FC-482E-BC00-B6869710CAB1}"/>
              </a:ext>
            </a:extLst>
          </p:cNvPr>
          <p:cNvGrpSpPr/>
          <p:nvPr/>
        </p:nvGrpSpPr>
        <p:grpSpPr>
          <a:xfrm>
            <a:off x="5511873" y="5034120"/>
            <a:ext cx="6199481" cy="922730"/>
            <a:chOff x="5511873" y="953392"/>
            <a:chExt cx="6199481" cy="92273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A83622C-8E66-493A-99CF-9B3A4D71AB4F}"/>
                </a:ext>
              </a:extLst>
            </p:cNvPr>
            <p:cNvSpPr/>
            <p:nvPr/>
          </p:nvSpPr>
          <p:spPr>
            <a:xfrm>
              <a:off x="5512777" y="953392"/>
              <a:ext cx="6198577" cy="9227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8EDCB72-8C7C-46BE-84FF-D7A873C81E71}"/>
                </a:ext>
              </a:extLst>
            </p:cNvPr>
            <p:cNvSpPr/>
            <p:nvPr/>
          </p:nvSpPr>
          <p:spPr>
            <a:xfrm>
              <a:off x="5595679" y="994406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228E3F7-4071-40BC-A42F-1585ED3D64FB}"/>
                </a:ext>
              </a:extLst>
            </p:cNvPr>
            <p:cNvGrpSpPr/>
            <p:nvPr/>
          </p:nvGrpSpPr>
          <p:grpSpPr>
            <a:xfrm>
              <a:off x="6575881" y="998229"/>
              <a:ext cx="4661840" cy="825951"/>
              <a:chOff x="6575881" y="998229"/>
              <a:chExt cx="4661840" cy="82595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6D8DF2-B8A7-4D4B-BB23-78CE235866EB}"/>
                  </a:ext>
                </a:extLst>
              </p:cNvPr>
              <p:cNvSpPr txBox="1"/>
              <p:nvPr/>
            </p:nvSpPr>
            <p:spPr>
              <a:xfrm>
                <a:off x="6575881" y="1362515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9D9521-C442-44FF-823D-D5C4FD0DB8CF}"/>
                  </a:ext>
                </a:extLst>
              </p:cNvPr>
              <p:cNvSpPr txBox="1"/>
              <p:nvPr/>
            </p:nvSpPr>
            <p:spPr>
              <a:xfrm>
                <a:off x="6575881" y="998229"/>
                <a:ext cx="466184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1CD7F4-1655-430B-827E-25AFFA9FCC12}"/>
                </a:ext>
              </a:extLst>
            </p:cNvPr>
            <p:cNvSpPr txBox="1"/>
            <p:nvPr/>
          </p:nvSpPr>
          <p:spPr>
            <a:xfrm>
              <a:off x="5511873" y="1091591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67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EDE2B3A6-B280-4392-8648-6CA5B1A57FF5}"/>
              </a:ext>
            </a:extLst>
          </p:cNvPr>
          <p:cNvGrpSpPr/>
          <p:nvPr/>
        </p:nvGrpSpPr>
        <p:grpSpPr>
          <a:xfrm>
            <a:off x="9231924" y="1842888"/>
            <a:ext cx="1943034" cy="4174851"/>
            <a:chOff x="9108833" y="1842887"/>
            <a:chExt cx="1943034" cy="4174851"/>
          </a:xfrm>
        </p:grpSpPr>
        <p:sp>
          <p:nvSpPr>
            <p:cNvPr id="4" name="자유형: 도형 56">
              <a:extLst>
                <a:ext uri="{FF2B5EF4-FFF2-40B4-BE49-F238E27FC236}">
                  <a16:creationId xmlns:a16="http://schemas.microsoft.com/office/drawing/2014/main" id="{584442DA-3821-4070-B2E5-1EAF6BED8F74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2CE29A-F3D3-42D8-8407-367663651EBD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C52094-455A-44D7-BA97-C0D1B813D9EB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51BE0E-A8DD-41DF-A58B-A1EB17688C9A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80</a:t>
              </a:r>
              <a:r>
                <a:rPr lang="en-US" altLang="ko-KR" sz="1600" b="1" dirty="0">
                  <a:solidFill>
                    <a:schemeClr val="accent4"/>
                  </a:solidFill>
                </a:rPr>
                <a:t>%</a:t>
              </a:r>
              <a:endParaRPr lang="ko-KR" altLang="en-US" sz="16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FEC642-7119-48E9-A2A4-17F22B44DEFA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850C92-1654-402B-AA9D-6B3A85ED38A0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10" name="Chart 7">
              <a:extLst>
                <a:ext uri="{FF2B5EF4-FFF2-40B4-BE49-F238E27FC236}">
                  <a16:creationId xmlns:a16="http://schemas.microsoft.com/office/drawing/2014/main" id="{DDFAE567-BF35-463F-8A40-57F748026D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8523862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1" name="그룹 95">
            <a:extLst>
              <a:ext uri="{FF2B5EF4-FFF2-40B4-BE49-F238E27FC236}">
                <a16:creationId xmlns:a16="http://schemas.microsoft.com/office/drawing/2014/main" id="{58A86490-3565-47C3-A1BF-32B5504EEEDE}"/>
              </a:ext>
            </a:extLst>
          </p:cNvPr>
          <p:cNvGrpSpPr/>
          <p:nvPr/>
        </p:nvGrpSpPr>
        <p:grpSpPr>
          <a:xfrm>
            <a:off x="6488916" y="1842888"/>
            <a:ext cx="1943034" cy="4174851"/>
            <a:chOff x="9108833" y="1842887"/>
            <a:chExt cx="1943034" cy="4174851"/>
          </a:xfrm>
        </p:grpSpPr>
        <p:sp>
          <p:nvSpPr>
            <p:cNvPr id="12" name="자유형: 도형 96">
              <a:extLst>
                <a:ext uri="{FF2B5EF4-FFF2-40B4-BE49-F238E27FC236}">
                  <a16:creationId xmlns:a16="http://schemas.microsoft.com/office/drawing/2014/main" id="{6BFA2E3A-6BB4-4FE7-8E6F-0E9965681397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FC77D-EBB1-4A63-9ADB-6CD74EE054AB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4" name="Straight Connector 86">
              <a:extLst>
                <a:ext uri="{FF2B5EF4-FFF2-40B4-BE49-F238E27FC236}">
                  <a16:creationId xmlns:a16="http://schemas.microsoft.com/office/drawing/2014/main" id="{E52294F7-D1D5-4A58-9888-4F32C9358529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A9B405-701C-4AC2-9370-A9CEB216FBB1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</a:rPr>
                <a:t>55</a:t>
              </a:r>
              <a:r>
                <a:rPr lang="en-US" altLang="ko-KR" sz="1600" b="1" dirty="0">
                  <a:solidFill>
                    <a:schemeClr val="accent3"/>
                  </a:solidFill>
                </a:rPr>
                <a:t>%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16" name="Straight Connector 88">
              <a:extLst>
                <a:ext uri="{FF2B5EF4-FFF2-40B4-BE49-F238E27FC236}">
                  <a16:creationId xmlns:a16="http://schemas.microsoft.com/office/drawing/2014/main" id="{2952F93E-B1A3-42E1-81A7-EEB8409571E2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8BF73-85AE-44EE-9685-3702A721800A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18" name="Chart 7">
              <a:extLst>
                <a:ext uri="{FF2B5EF4-FFF2-40B4-BE49-F238E27FC236}">
                  <a16:creationId xmlns:a16="http://schemas.microsoft.com/office/drawing/2014/main" id="{2509A294-D61B-4E77-98FA-FF01324887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868610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9" name="그룹 104">
            <a:extLst>
              <a:ext uri="{FF2B5EF4-FFF2-40B4-BE49-F238E27FC236}">
                <a16:creationId xmlns:a16="http://schemas.microsoft.com/office/drawing/2014/main" id="{57568290-20E2-45B1-9E4A-03225B8EC524}"/>
              </a:ext>
            </a:extLst>
          </p:cNvPr>
          <p:cNvGrpSpPr/>
          <p:nvPr/>
        </p:nvGrpSpPr>
        <p:grpSpPr>
          <a:xfrm>
            <a:off x="1002900" y="1842888"/>
            <a:ext cx="1943034" cy="4174851"/>
            <a:chOff x="9108833" y="1842887"/>
            <a:chExt cx="1943034" cy="4174851"/>
          </a:xfrm>
        </p:grpSpPr>
        <p:sp>
          <p:nvSpPr>
            <p:cNvPr id="20" name="자유형: 도형 105">
              <a:extLst>
                <a:ext uri="{FF2B5EF4-FFF2-40B4-BE49-F238E27FC236}">
                  <a16:creationId xmlns:a16="http://schemas.microsoft.com/office/drawing/2014/main" id="{C1CF083A-BAE5-43FC-AE82-E828328760A8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1F168E-E573-4507-AB13-18FE1A325A45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" name="Straight Connector 86">
              <a:extLst>
                <a:ext uri="{FF2B5EF4-FFF2-40B4-BE49-F238E27FC236}">
                  <a16:creationId xmlns:a16="http://schemas.microsoft.com/office/drawing/2014/main" id="{40F871F4-60D9-4DF9-8BEC-F957142EE426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F7CF15-27FB-4A4C-801E-71C42164172E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25</a:t>
              </a:r>
              <a:r>
                <a:rPr lang="en-US" altLang="ko-KR" sz="1600" b="1" dirty="0">
                  <a:solidFill>
                    <a:schemeClr val="accent1"/>
                  </a:solidFill>
                </a:rPr>
                <a:t>%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Straight Connector 88">
              <a:extLst>
                <a:ext uri="{FF2B5EF4-FFF2-40B4-BE49-F238E27FC236}">
                  <a16:creationId xmlns:a16="http://schemas.microsoft.com/office/drawing/2014/main" id="{C355E6E9-5361-469A-A699-FB65D2EC06BF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B4EB80-B03C-4B27-994B-E3088BE0D672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26" name="Chart 7">
              <a:extLst>
                <a:ext uri="{FF2B5EF4-FFF2-40B4-BE49-F238E27FC236}">
                  <a16:creationId xmlns:a16="http://schemas.microsoft.com/office/drawing/2014/main" id="{CBF10076-9C15-4FFA-8EF9-54F30D9D61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6658776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7" name="그룹 113">
            <a:extLst>
              <a:ext uri="{FF2B5EF4-FFF2-40B4-BE49-F238E27FC236}">
                <a16:creationId xmlns:a16="http://schemas.microsoft.com/office/drawing/2014/main" id="{A3972369-7262-44D5-9912-3C318A0893D9}"/>
              </a:ext>
            </a:extLst>
          </p:cNvPr>
          <p:cNvGrpSpPr/>
          <p:nvPr/>
        </p:nvGrpSpPr>
        <p:grpSpPr>
          <a:xfrm>
            <a:off x="3745908" y="1842888"/>
            <a:ext cx="1943034" cy="4174851"/>
            <a:chOff x="9108833" y="1842887"/>
            <a:chExt cx="1943034" cy="4174851"/>
          </a:xfrm>
        </p:grpSpPr>
        <p:sp>
          <p:nvSpPr>
            <p:cNvPr id="28" name="자유형: 도형 114">
              <a:extLst>
                <a:ext uri="{FF2B5EF4-FFF2-40B4-BE49-F238E27FC236}">
                  <a16:creationId xmlns:a16="http://schemas.microsoft.com/office/drawing/2014/main" id="{B2C3E928-6996-4FFB-895A-A22FBDB76EFF}"/>
                </a:ext>
              </a:extLst>
            </p:cNvPr>
            <p:cNvSpPr/>
            <p:nvPr/>
          </p:nvSpPr>
          <p:spPr>
            <a:xfrm>
              <a:off x="9108833" y="1842887"/>
              <a:ext cx="1943034" cy="4174851"/>
            </a:xfrm>
            <a:custGeom>
              <a:avLst/>
              <a:gdLst>
                <a:gd name="connsiteX0" fmla="*/ 971517 w 1943034"/>
                <a:gd name="connsiteY0" fmla="*/ 0 h 4174851"/>
                <a:gd name="connsiteX1" fmla="*/ 1943034 w 1943034"/>
                <a:gd name="connsiteY1" fmla="*/ 971517 h 4174851"/>
                <a:gd name="connsiteX2" fmla="*/ 1942696 w 1943034"/>
                <a:gd name="connsiteY2" fmla="*/ 978204 h 4174851"/>
                <a:gd name="connsiteX3" fmla="*/ 1943034 w 1943034"/>
                <a:gd name="connsiteY3" fmla="*/ 978204 h 4174851"/>
                <a:gd name="connsiteX4" fmla="*/ 1943034 w 1943034"/>
                <a:gd name="connsiteY4" fmla="*/ 4174851 h 4174851"/>
                <a:gd name="connsiteX5" fmla="*/ 0 w 1943034"/>
                <a:gd name="connsiteY5" fmla="*/ 4174851 h 4174851"/>
                <a:gd name="connsiteX6" fmla="*/ 0 w 1943034"/>
                <a:gd name="connsiteY6" fmla="*/ 978204 h 4174851"/>
                <a:gd name="connsiteX7" fmla="*/ 338 w 1943034"/>
                <a:gd name="connsiteY7" fmla="*/ 978204 h 4174851"/>
                <a:gd name="connsiteX8" fmla="*/ 0 w 1943034"/>
                <a:gd name="connsiteY8" fmla="*/ 971517 h 4174851"/>
                <a:gd name="connsiteX9" fmla="*/ 971517 w 1943034"/>
                <a:gd name="connsiteY9" fmla="*/ 0 h 4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34" h="4174851">
                  <a:moveTo>
                    <a:pt x="971517" y="0"/>
                  </a:moveTo>
                  <a:cubicBezTo>
                    <a:pt x="1508071" y="0"/>
                    <a:pt x="1943034" y="434963"/>
                    <a:pt x="1943034" y="971517"/>
                  </a:cubicBezTo>
                  <a:lnTo>
                    <a:pt x="1942696" y="978204"/>
                  </a:lnTo>
                  <a:lnTo>
                    <a:pt x="1943034" y="978204"/>
                  </a:lnTo>
                  <a:lnTo>
                    <a:pt x="1943034" y="4174851"/>
                  </a:lnTo>
                  <a:lnTo>
                    <a:pt x="0" y="4174851"/>
                  </a:lnTo>
                  <a:lnTo>
                    <a:pt x="0" y="978204"/>
                  </a:lnTo>
                  <a:lnTo>
                    <a:pt x="338" y="978204"/>
                  </a:lnTo>
                  <a:lnTo>
                    <a:pt x="0" y="971517"/>
                  </a:lnTo>
                  <a:cubicBezTo>
                    <a:pt x="0" y="434963"/>
                    <a:pt x="434963" y="0"/>
                    <a:pt x="971517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C804D4-6CD2-4D67-84A0-5E0CB2FF9F6E}"/>
                </a:ext>
              </a:extLst>
            </p:cNvPr>
            <p:cNvSpPr txBox="1"/>
            <p:nvPr/>
          </p:nvSpPr>
          <p:spPr>
            <a:xfrm>
              <a:off x="9288262" y="3715593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0" name="Straight Connector 86">
              <a:extLst>
                <a:ext uri="{FF2B5EF4-FFF2-40B4-BE49-F238E27FC236}">
                  <a16:creationId xmlns:a16="http://schemas.microsoft.com/office/drawing/2014/main" id="{AEFC685C-C4DD-4043-9DA8-D958C5A17FB5}"/>
                </a:ext>
              </a:extLst>
            </p:cNvPr>
            <p:cNvCxnSpPr/>
            <p:nvPr/>
          </p:nvCxnSpPr>
          <p:spPr>
            <a:xfrm>
              <a:off x="9342350" y="4084425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3192FE-B686-434A-A6CD-8D5992D44141}"/>
                </a:ext>
              </a:extLst>
            </p:cNvPr>
            <p:cNvSpPr txBox="1"/>
            <p:nvPr/>
          </p:nvSpPr>
          <p:spPr>
            <a:xfrm>
              <a:off x="9288262" y="4087357"/>
              <a:ext cx="1584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</a:rPr>
                <a:t>45</a:t>
              </a:r>
              <a:r>
                <a:rPr lang="en-US" altLang="ko-KR" sz="1600" b="1" dirty="0">
                  <a:solidFill>
                    <a:schemeClr val="accent2"/>
                  </a:solidFill>
                </a:rPr>
                <a:t>%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2" name="Straight Connector 88">
              <a:extLst>
                <a:ext uri="{FF2B5EF4-FFF2-40B4-BE49-F238E27FC236}">
                  <a16:creationId xmlns:a16="http://schemas.microsoft.com/office/drawing/2014/main" id="{8834CC19-B846-480F-9C99-E09A52BBEE8F}"/>
                </a:ext>
              </a:extLst>
            </p:cNvPr>
            <p:cNvCxnSpPr/>
            <p:nvPr/>
          </p:nvCxnSpPr>
          <p:spPr>
            <a:xfrm>
              <a:off x="9342350" y="4841551"/>
              <a:ext cx="1476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423490-2B02-41D3-BD34-C5E7CBD98DC1}"/>
                </a:ext>
              </a:extLst>
            </p:cNvPr>
            <p:cNvSpPr txBox="1"/>
            <p:nvPr/>
          </p:nvSpPr>
          <p:spPr>
            <a:xfrm>
              <a:off x="9154124" y="4912073"/>
              <a:ext cx="185245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aphicFrame>
          <p:nvGraphicFramePr>
            <p:cNvPr id="34" name="Chart 7">
              <a:extLst>
                <a:ext uri="{FF2B5EF4-FFF2-40B4-BE49-F238E27FC236}">
                  <a16:creationId xmlns:a16="http://schemas.microsoft.com/office/drawing/2014/main" id="{7C6E06E3-EC6F-4DB2-8A8E-C1E8BAF608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77277861"/>
                </p:ext>
              </p:extLst>
            </p:nvPr>
          </p:nvGraphicFramePr>
          <p:xfrm>
            <a:off x="9161554" y="1877552"/>
            <a:ext cx="1837592" cy="1822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id="{C0102E46-237D-4E3B-936C-3EADF54BD8C0}"/>
              </a:ext>
            </a:extLst>
          </p:cNvPr>
          <p:cNvSpPr/>
          <p:nvPr/>
        </p:nvSpPr>
        <p:spPr>
          <a:xfrm>
            <a:off x="4600604" y="2655658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26049D6F-8029-4CD5-B8AA-0D5D72ADFB1A}"/>
              </a:ext>
            </a:extLst>
          </p:cNvPr>
          <p:cNvSpPr/>
          <p:nvPr/>
        </p:nvSpPr>
        <p:spPr>
          <a:xfrm>
            <a:off x="1848845" y="2655658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D82D0121-35F2-4809-9EDD-6C1424DD296C}"/>
              </a:ext>
            </a:extLst>
          </p:cNvPr>
          <p:cNvSpPr/>
          <p:nvPr/>
        </p:nvSpPr>
        <p:spPr>
          <a:xfrm>
            <a:off x="10067861" y="2621009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:a16="http://schemas.microsoft.com/office/drawing/2014/main" id="{81C03A1A-964A-42B1-B281-F8E1797D57FC}"/>
              </a:ext>
            </a:extLst>
          </p:cNvPr>
          <p:cNvSpPr/>
          <p:nvPr/>
        </p:nvSpPr>
        <p:spPr>
          <a:xfrm>
            <a:off x="7322550" y="2664010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0721827B-E52D-421D-93FA-AC8A58152081}"/>
              </a:ext>
            </a:extLst>
          </p:cNvPr>
          <p:cNvSpPr/>
          <p:nvPr/>
        </p:nvSpPr>
        <p:spPr>
          <a:xfrm rot="5400000">
            <a:off x="6114247" y="-897654"/>
            <a:ext cx="987552" cy="76957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75CA120-AE03-4134-AEBE-394A78FFDB83}"/>
              </a:ext>
            </a:extLst>
          </p:cNvPr>
          <p:cNvSpPr/>
          <p:nvPr/>
        </p:nvSpPr>
        <p:spPr>
          <a:xfrm rot="5400000">
            <a:off x="6650284" y="182466"/>
            <a:ext cx="987552" cy="76957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96FFDE7-B679-4069-BD9C-821BE68C3A84}"/>
              </a:ext>
            </a:extLst>
          </p:cNvPr>
          <p:cNvSpPr/>
          <p:nvPr/>
        </p:nvSpPr>
        <p:spPr>
          <a:xfrm rot="5400000">
            <a:off x="7019440" y="1262586"/>
            <a:ext cx="987552" cy="769578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34C73F-1CC5-45C4-9261-F6B7D3148552}"/>
              </a:ext>
            </a:extLst>
          </p:cNvPr>
          <p:cNvGrpSpPr/>
          <p:nvPr/>
        </p:nvGrpSpPr>
        <p:grpSpPr>
          <a:xfrm>
            <a:off x="1350053" y="955742"/>
            <a:ext cx="2880320" cy="5184576"/>
            <a:chOff x="832917" y="692696"/>
            <a:chExt cx="2880320" cy="518457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DA893A-F5B2-4C83-83A4-12D67969EAA3}"/>
                </a:ext>
              </a:extLst>
            </p:cNvPr>
            <p:cNvSpPr/>
            <p:nvPr/>
          </p:nvSpPr>
          <p:spPr>
            <a:xfrm>
              <a:off x="832917" y="2996952"/>
              <a:ext cx="2880320" cy="2880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317500" h="8572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212425-2D46-4BE6-8684-A138160CA0AE}"/>
                </a:ext>
              </a:extLst>
            </p:cNvPr>
            <p:cNvSpPr/>
            <p:nvPr/>
          </p:nvSpPr>
          <p:spPr>
            <a:xfrm>
              <a:off x="1235967" y="2419375"/>
              <a:ext cx="2076426" cy="20764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266700" h="7429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44ACAA-0B3A-433F-9980-A821A687D8D5}"/>
                </a:ext>
              </a:extLst>
            </p:cNvPr>
            <p:cNvSpPr/>
            <p:nvPr/>
          </p:nvSpPr>
          <p:spPr>
            <a:xfrm>
              <a:off x="1607071" y="692696"/>
              <a:ext cx="1294804" cy="12948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793750" h="19240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19408F-CCC2-4B86-8FA6-886BE4F25CBF}"/>
              </a:ext>
            </a:extLst>
          </p:cNvPr>
          <p:cNvGrpSpPr/>
          <p:nvPr/>
        </p:nvGrpSpPr>
        <p:grpSpPr>
          <a:xfrm>
            <a:off x="869240" y="5859228"/>
            <a:ext cx="3865190" cy="655652"/>
            <a:chOff x="562794" y="5596182"/>
            <a:chExt cx="3865190" cy="6556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27034D-F624-41E9-975C-45DB2181E083}"/>
                </a:ext>
              </a:extLst>
            </p:cNvPr>
            <p:cNvSpPr/>
            <p:nvPr/>
          </p:nvSpPr>
          <p:spPr>
            <a:xfrm>
              <a:off x="1138336" y="5712643"/>
              <a:ext cx="2754908" cy="432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E52CB1-1318-446C-8083-59CFE78E1AEB}"/>
                </a:ext>
              </a:extLst>
            </p:cNvPr>
            <p:cNvSpPr/>
            <p:nvPr/>
          </p:nvSpPr>
          <p:spPr>
            <a:xfrm>
              <a:off x="562794" y="5596182"/>
              <a:ext cx="3865190" cy="65565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7C1202-84FB-486C-8EBD-18B05F3B652E}"/>
              </a:ext>
            </a:extLst>
          </p:cNvPr>
          <p:cNvGrpSpPr/>
          <p:nvPr/>
        </p:nvGrpSpPr>
        <p:grpSpPr>
          <a:xfrm>
            <a:off x="3905808" y="2511924"/>
            <a:ext cx="5781459" cy="862544"/>
            <a:chOff x="4139952" y="2279699"/>
            <a:chExt cx="4032448" cy="8625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9CE87A-C604-4203-8F53-AA1FE44BB0D1}"/>
                </a:ext>
              </a:extLst>
            </p:cNvPr>
            <p:cNvSpPr txBox="1"/>
            <p:nvPr/>
          </p:nvSpPr>
          <p:spPr>
            <a:xfrm>
              <a:off x="4145035" y="2495912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3FF10-310D-49F2-857C-793C680862D1}"/>
                </a:ext>
              </a:extLst>
            </p:cNvPr>
            <p:cNvSpPr txBox="1"/>
            <p:nvPr/>
          </p:nvSpPr>
          <p:spPr>
            <a:xfrm>
              <a:off x="4139952" y="227969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CC4C8D-CC47-4B62-8E10-484CF5F171F0}"/>
              </a:ext>
            </a:extLst>
          </p:cNvPr>
          <p:cNvGrpSpPr/>
          <p:nvPr/>
        </p:nvGrpSpPr>
        <p:grpSpPr>
          <a:xfrm>
            <a:off x="4337955" y="3597993"/>
            <a:ext cx="5781459" cy="862544"/>
            <a:chOff x="4145035" y="3376042"/>
            <a:chExt cx="4032448" cy="8625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06CA6-9804-4046-972E-DDF2BA9664C1}"/>
                </a:ext>
              </a:extLst>
            </p:cNvPr>
            <p:cNvSpPr txBox="1"/>
            <p:nvPr/>
          </p:nvSpPr>
          <p:spPr>
            <a:xfrm>
              <a:off x="4150118" y="3592255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791DC-5511-46FB-B560-3429C70E0993}"/>
                </a:ext>
              </a:extLst>
            </p:cNvPr>
            <p:cNvSpPr txBox="1"/>
            <p:nvPr/>
          </p:nvSpPr>
          <p:spPr>
            <a:xfrm>
              <a:off x="4145035" y="337604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928C25-A763-4BD3-8C86-87062F80D55E}"/>
              </a:ext>
            </a:extLst>
          </p:cNvPr>
          <p:cNvGrpSpPr/>
          <p:nvPr/>
        </p:nvGrpSpPr>
        <p:grpSpPr>
          <a:xfrm>
            <a:off x="4770102" y="4684062"/>
            <a:ext cx="5781459" cy="862544"/>
            <a:chOff x="4150118" y="4472385"/>
            <a:chExt cx="4032448" cy="8625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91C4C0-0AA5-458A-A161-1D4E3D7FAFFC}"/>
                </a:ext>
              </a:extLst>
            </p:cNvPr>
            <p:cNvSpPr txBox="1"/>
            <p:nvPr/>
          </p:nvSpPr>
          <p:spPr>
            <a:xfrm>
              <a:off x="4155201" y="4688598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CADAE7-AB0E-4F1C-A6F0-D0666DCC8658}"/>
                </a:ext>
              </a:extLst>
            </p:cNvPr>
            <p:cNvSpPr txBox="1"/>
            <p:nvPr/>
          </p:nvSpPr>
          <p:spPr>
            <a:xfrm>
              <a:off x="4150118" y="4472385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F0B9A8-C845-46A6-B775-09936221952F}"/>
              </a:ext>
            </a:extLst>
          </p:cNvPr>
          <p:cNvSpPr txBox="1"/>
          <p:nvPr/>
        </p:nvSpPr>
        <p:spPr>
          <a:xfrm>
            <a:off x="2261238" y="4397270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B8F86-0777-423C-AC39-6365C464A1B9}"/>
              </a:ext>
            </a:extLst>
          </p:cNvPr>
          <p:cNvSpPr txBox="1"/>
          <p:nvPr/>
        </p:nvSpPr>
        <p:spPr>
          <a:xfrm>
            <a:off x="2261238" y="3101014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565E0-AC6C-4463-9111-6B10599AE7FD}"/>
              </a:ext>
            </a:extLst>
          </p:cNvPr>
          <p:cNvSpPr txBox="1"/>
          <p:nvPr/>
        </p:nvSpPr>
        <p:spPr>
          <a:xfrm>
            <a:off x="2261238" y="5636150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657973E-3C5E-4548-A31E-88A1CC43F0DE}"/>
              </a:ext>
            </a:extLst>
          </p:cNvPr>
          <p:cNvSpPr/>
          <p:nvPr/>
        </p:nvSpPr>
        <p:spPr>
          <a:xfrm rot="2700000">
            <a:off x="2625273" y="260839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EB4DC91B-5665-4524-BC6C-ED9517A899B8}"/>
              </a:ext>
            </a:extLst>
          </p:cNvPr>
          <p:cNvSpPr/>
          <p:nvPr/>
        </p:nvSpPr>
        <p:spPr>
          <a:xfrm flipH="1">
            <a:off x="2594372" y="406978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FE702060-416F-4F94-86DB-187D1988ABBB}"/>
              </a:ext>
            </a:extLst>
          </p:cNvPr>
          <p:cNvSpPr/>
          <p:nvPr/>
        </p:nvSpPr>
        <p:spPr>
          <a:xfrm>
            <a:off x="2594373" y="5275433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57686-6468-41CE-831C-D0B508979BFC}"/>
              </a:ext>
            </a:extLst>
          </p:cNvPr>
          <p:cNvSpPr txBox="1"/>
          <p:nvPr/>
        </p:nvSpPr>
        <p:spPr>
          <a:xfrm>
            <a:off x="3555495" y="1727902"/>
            <a:ext cx="5617044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We Create Quality Professional </a:t>
            </a:r>
          </a:p>
          <a:p>
            <a:r>
              <a:rPr lang="en-US" altLang="ko-KR" sz="2000" dirty="0">
                <a:solidFill>
                  <a:schemeClr val="accent6"/>
                </a:solidFill>
              </a:rPr>
              <a:t>PPT Presentation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6989595C-AEB5-4479-B3DC-CFCB684CE10B}"/>
              </a:ext>
            </a:extLst>
          </p:cNvPr>
          <p:cNvSpPr/>
          <p:nvPr/>
        </p:nvSpPr>
        <p:spPr>
          <a:xfrm>
            <a:off x="625929" y="533064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9C6B4F0F-6C4D-4739-8A8C-6E335991CBAE}"/>
              </a:ext>
            </a:extLst>
          </p:cNvPr>
          <p:cNvSpPr/>
          <p:nvPr/>
        </p:nvSpPr>
        <p:spPr>
          <a:xfrm>
            <a:off x="1784921" y="5899237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11B90-9334-4E1C-8926-AC56EBE97B19}"/>
              </a:ext>
            </a:extLst>
          </p:cNvPr>
          <p:cNvSpPr txBox="1"/>
          <p:nvPr/>
        </p:nvSpPr>
        <p:spPr>
          <a:xfrm>
            <a:off x="425904" y="345443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1CC32-B43E-4F18-829F-9C98BF40E4CF}"/>
              </a:ext>
            </a:extLst>
          </p:cNvPr>
          <p:cNvSpPr txBox="1"/>
          <p:nvPr/>
        </p:nvSpPr>
        <p:spPr>
          <a:xfrm>
            <a:off x="3289871" y="345443"/>
            <a:ext cx="304434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B350CB4-21DB-4857-8139-546659C323D2}"/>
              </a:ext>
            </a:extLst>
          </p:cNvPr>
          <p:cNvSpPr/>
          <p:nvPr/>
        </p:nvSpPr>
        <p:spPr>
          <a:xfrm rot="5400000">
            <a:off x="8316170" y="3096084"/>
            <a:ext cx="720000" cy="515746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32B09-96F5-4A60-B514-388BFDE8D92D}"/>
              </a:ext>
            </a:extLst>
          </p:cNvPr>
          <p:cNvGrpSpPr/>
          <p:nvPr/>
        </p:nvGrpSpPr>
        <p:grpSpPr>
          <a:xfrm>
            <a:off x="4063438" y="1952396"/>
            <a:ext cx="4068000" cy="4068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D29A64-4042-451C-832B-9458D048CF2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C22A4543-457A-44E9-8F5F-FC0A575C1164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39137"/>
                <a:gd name="adj2" fmla="val 54131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17A1CDAE-A9A6-4B41-AFCB-B80BD2FC3567}"/>
              </a:ext>
            </a:extLst>
          </p:cNvPr>
          <p:cNvSpPr/>
          <p:nvPr/>
        </p:nvSpPr>
        <p:spPr>
          <a:xfrm rot="16200000">
            <a:off x="3630245" y="567458"/>
            <a:ext cx="720000" cy="4212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57A5A-D322-43A8-9B81-4E11C24E84D6}"/>
              </a:ext>
            </a:extLst>
          </p:cNvPr>
          <p:cNvGrpSpPr/>
          <p:nvPr/>
        </p:nvGrpSpPr>
        <p:grpSpPr>
          <a:xfrm>
            <a:off x="4423438" y="2312396"/>
            <a:ext cx="3348000" cy="3348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3AD655-6732-49DD-9955-BA6A409D72E9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A652A135-A5DB-4D89-9EAC-1469CB5B95F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16333"/>
                <a:gd name="adj2" fmla="val 1625867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8FEE0093-A8ED-4598-B3FE-21431CB0C0F9}"/>
              </a:ext>
            </a:extLst>
          </p:cNvPr>
          <p:cNvSpPr/>
          <p:nvPr/>
        </p:nvSpPr>
        <p:spPr>
          <a:xfrm rot="16200000">
            <a:off x="3159173" y="2369806"/>
            <a:ext cx="720000" cy="5148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09224-8F88-43E3-99A6-3D20A429379C}"/>
              </a:ext>
            </a:extLst>
          </p:cNvPr>
          <p:cNvGrpSpPr/>
          <p:nvPr/>
        </p:nvGrpSpPr>
        <p:grpSpPr>
          <a:xfrm>
            <a:off x="4783438" y="2672396"/>
            <a:ext cx="2628000" cy="2628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A4D865-894F-4F10-AA32-9C848E0BCE2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Pie 13">
              <a:extLst>
                <a:ext uri="{FF2B5EF4-FFF2-40B4-BE49-F238E27FC236}">
                  <a16:creationId xmlns:a16="http://schemas.microsoft.com/office/drawing/2014/main" id="{06C0776B-B271-46E3-9FCE-71CD6BD14AED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25139"/>
                <a:gd name="adj2" fmla="val 60950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ound Same Side Corner Rectangle 14">
            <a:extLst>
              <a:ext uri="{FF2B5EF4-FFF2-40B4-BE49-F238E27FC236}">
                <a16:creationId xmlns:a16="http://schemas.microsoft.com/office/drawing/2014/main" id="{1577B65B-C3CA-472F-AB04-15C465E7C83A}"/>
              </a:ext>
            </a:extLst>
          </p:cNvPr>
          <p:cNvSpPr/>
          <p:nvPr/>
        </p:nvSpPr>
        <p:spPr>
          <a:xfrm rot="5400000">
            <a:off x="7742524" y="1387493"/>
            <a:ext cx="720000" cy="3996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1B0685-E773-488B-81E8-DC33BD586A05}"/>
              </a:ext>
            </a:extLst>
          </p:cNvPr>
          <p:cNvGrpSpPr/>
          <p:nvPr/>
        </p:nvGrpSpPr>
        <p:grpSpPr>
          <a:xfrm>
            <a:off x="5143438" y="3032396"/>
            <a:ext cx="1908000" cy="1908000"/>
            <a:chOff x="2514579" y="1730962"/>
            <a:chExt cx="4068000" cy="406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BBAFE4-609E-4CF5-8317-7FE6B671BA3C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B5332804-45F1-48EE-B5A7-C957FC2F8614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58751"/>
                <a:gd name="adj2" fmla="val 207871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272F90-03FC-4E15-9A1B-9ED59D851B5C}"/>
              </a:ext>
            </a:extLst>
          </p:cNvPr>
          <p:cNvGrpSpPr/>
          <p:nvPr/>
        </p:nvGrpSpPr>
        <p:grpSpPr>
          <a:xfrm>
            <a:off x="5503438" y="3392396"/>
            <a:ext cx="1188000" cy="1188000"/>
            <a:chOff x="3861825" y="3078865"/>
            <a:chExt cx="1188000" cy="118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6A5868-C13C-4CFC-898B-2DDE8E306BDF}"/>
                </a:ext>
              </a:extLst>
            </p:cNvPr>
            <p:cNvSpPr/>
            <p:nvPr/>
          </p:nvSpPr>
          <p:spPr>
            <a:xfrm>
              <a:off x="3861825" y="3078865"/>
              <a:ext cx="1188000" cy="118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9262E3-0077-4AB9-9079-7BF916115DBB}"/>
                </a:ext>
              </a:extLst>
            </p:cNvPr>
            <p:cNvSpPr/>
            <p:nvPr/>
          </p:nvSpPr>
          <p:spPr>
            <a:xfrm>
              <a:off x="3951825" y="3168865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ACDAE57-06A0-4E7B-8AAA-B55A24D780ED}"/>
              </a:ext>
            </a:extLst>
          </p:cNvPr>
          <p:cNvSpPr/>
          <p:nvPr/>
        </p:nvSpPr>
        <p:spPr>
          <a:xfrm>
            <a:off x="9415738" y="3068915"/>
            <a:ext cx="633158" cy="633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7AECD7-5E37-457D-9FB4-8D2FA75FC302}"/>
              </a:ext>
            </a:extLst>
          </p:cNvPr>
          <p:cNvSpPr/>
          <p:nvPr/>
        </p:nvSpPr>
        <p:spPr>
          <a:xfrm>
            <a:off x="1002670" y="4627227"/>
            <a:ext cx="633158" cy="633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807C672-B637-411B-9D93-28F190BABEE2}"/>
              </a:ext>
            </a:extLst>
          </p:cNvPr>
          <p:cNvSpPr/>
          <p:nvPr/>
        </p:nvSpPr>
        <p:spPr>
          <a:xfrm>
            <a:off x="10579982" y="5358237"/>
            <a:ext cx="633158" cy="6331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AAA7BB-085C-4286-BB79-2655C18548EE}"/>
              </a:ext>
            </a:extLst>
          </p:cNvPr>
          <p:cNvSpPr/>
          <p:nvPr/>
        </p:nvSpPr>
        <p:spPr>
          <a:xfrm>
            <a:off x="1936220" y="2356879"/>
            <a:ext cx="633158" cy="6331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2A80E8-9BBA-47C9-B287-A7C425608896}"/>
              </a:ext>
            </a:extLst>
          </p:cNvPr>
          <p:cNvGrpSpPr/>
          <p:nvPr/>
        </p:nvGrpSpPr>
        <p:grpSpPr>
          <a:xfrm>
            <a:off x="1735341" y="4597553"/>
            <a:ext cx="3175077" cy="692510"/>
            <a:chOff x="2200565" y="4270877"/>
            <a:chExt cx="2800859" cy="6925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D3C56E-0B19-476F-BA3A-735BEF6FD56D}"/>
                </a:ext>
              </a:extLst>
            </p:cNvPr>
            <p:cNvSpPr txBox="1"/>
            <p:nvPr/>
          </p:nvSpPr>
          <p:spPr>
            <a:xfrm>
              <a:off x="2219402" y="4501722"/>
              <a:ext cx="2760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B3025F-164B-4012-B171-E816A6F8876A}"/>
                </a:ext>
              </a:extLst>
            </p:cNvPr>
            <p:cNvSpPr txBox="1"/>
            <p:nvPr/>
          </p:nvSpPr>
          <p:spPr>
            <a:xfrm>
              <a:off x="2200565" y="4270877"/>
              <a:ext cx="2800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0E7F72-2A39-49E5-9CC8-8B6612CD620A}"/>
              </a:ext>
            </a:extLst>
          </p:cNvPr>
          <p:cNvGrpSpPr/>
          <p:nvPr/>
        </p:nvGrpSpPr>
        <p:grpSpPr>
          <a:xfrm>
            <a:off x="7315201" y="5328564"/>
            <a:ext cx="3171512" cy="692510"/>
            <a:chOff x="2200565" y="4270877"/>
            <a:chExt cx="2800859" cy="6925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4F55C7-9999-4F59-BD36-AB48F04E4EAE}"/>
                </a:ext>
              </a:extLst>
            </p:cNvPr>
            <p:cNvSpPr txBox="1"/>
            <p:nvPr/>
          </p:nvSpPr>
          <p:spPr>
            <a:xfrm>
              <a:off x="2219402" y="4501722"/>
              <a:ext cx="2760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E34E36-6305-4F2C-821B-1062ED2E4532}"/>
                </a:ext>
              </a:extLst>
            </p:cNvPr>
            <p:cNvSpPr txBox="1"/>
            <p:nvPr/>
          </p:nvSpPr>
          <p:spPr>
            <a:xfrm>
              <a:off x="2200565" y="4270877"/>
              <a:ext cx="2800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DBBFA5-D058-4C3D-B119-51267716838F}"/>
              </a:ext>
            </a:extLst>
          </p:cNvPr>
          <p:cNvGrpSpPr/>
          <p:nvPr/>
        </p:nvGrpSpPr>
        <p:grpSpPr>
          <a:xfrm>
            <a:off x="7520946" y="3039241"/>
            <a:ext cx="1797513" cy="692510"/>
            <a:chOff x="2200565" y="4270877"/>
            <a:chExt cx="2800859" cy="6925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A2DEF0-3CE7-4F7E-932E-3442C03715DE}"/>
                </a:ext>
              </a:extLst>
            </p:cNvPr>
            <p:cNvSpPr txBox="1"/>
            <p:nvPr/>
          </p:nvSpPr>
          <p:spPr>
            <a:xfrm>
              <a:off x="2219402" y="4501722"/>
              <a:ext cx="2760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E441F-AFA2-4E7A-92B8-A698D059159F}"/>
                </a:ext>
              </a:extLst>
            </p:cNvPr>
            <p:cNvSpPr txBox="1"/>
            <p:nvPr/>
          </p:nvSpPr>
          <p:spPr>
            <a:xfrm>
              <a:off x="2200565" y="4270877"/>
              <a:ext cx="2800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5A5C77-5E8A-46F9-801F-AE450705BB21}"/>
              </a:ext>
            </a:extLst>
          </p:cNvPr>
          <p:cNvGrpSpPr/>
          <p:nvPr/>
        </p:nvGrpSpPr>
        <p:grpSpPr>
          <a:xfrm>
            <a:off x="2664402" y="2327205"/>
            <a:ext cx="1797513" cy="692510"/>
            <a:chOff x="2200565" y="4270877"/>
            <a:chExt cx="2800859" cy="6925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27D3F4-107A-4431-B8F3-534DBE61FC50}"/>
                </a:ext>
              </a:extLst>
            </p:cNvPr>
            <p:cNvSpPr txBox="1"/>
            <p:nvPr/>
          </p:nvSpPr>
          <p:spPr>
            <a:xfrm>
              <a:off x="2219402" y="4501722"/>
              <a:ext cx="2760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D70C55-C244-45E7-BE55-1B37E2F7771C}"/>
                </a:ext>
              </a:extLst>
            </p:cNvPr>
            <p:cNvSpPr txBox="1"/>
            <p:nvPr/>
          </p:nvSpPr>
          <p:spPr>
            <a:xfrm>
              <a:off x="2200565" y="4270877"/>
              <a:ext cx="2800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0A87FA1-2BED-4607-B551-019813E085DD}"/>
              </a:ext>
            </a:extLst>
          </p:cNvPr>
          <p:cNvSpPr txBox="1"/>
          <p:nvPr/>
        </p:nvSpPr>
        <p:spPr>
          <a:xfrm>
            <a:off x="4012377" y="3650509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6576D-15DB-4321-A5F7-A24F0543E4F9}"/>
              </a:ext>
            </a:extLst>
          </p:cNvPr>
          <p:cNvSpPr txBox="1"/>
          <p:nvPr/>
        </p:nvSpPr>
        <p:spPr>
          <a:xfrm>
            <a:off x="4382921" y="3650509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AED22-CC30-4B66-B114-2C8FADD89A6A}"/>
              </a:ext>
            </a:extLst>
          </p:cNvPr>
          <p:cNvSpPr txBox="1"/>
          <p:nvPr/>
        </p:nvSpPr>
        <p:spPr>
          <a:xfrm>
            <a:off x="4753465" y="3650509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E67582-65F5-4A0F-A54C-749E354202DA}"/>
              </a:ext>
            </a:extLst>
          </p:cNvPr>
          <p:cNvSpPr txBox="1"/>
          <p:nvPr/>
        </p:nvSpPr>
        <p:spPr>
          <a:xfrm>
            <a:off x="5124009" y="3650509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Parallelogram 30">
            <a:extLst>
              <a:ext uri="{FF2B5EF4-FFF2-40B4-BE49-F238E27FC236}">
                <a16:creationId xmlns:a16="http://schemas.microsoft.com/office/drawing/2014/main" id="{DCDB817A-DBCF-494E-BCBA-BB733838AFDC}"/>
              </a:ext>
            </a:extLst>
          </p:cNvPr>
          <p:cNvSpPr/>
          <p:nvPr/>
        </p:nvSpPr>
        <p:spPr>
          <a:xfrm flipH="1">
            <a:off x="10730376" y="552769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81C8A5AF-59CA-4162-87C8-BDF30F7DE1AC}"/>
              </a:ext>
            </a:extLst>
          </p:cNvPr>
          <p:cNvSpPr/>
          <p:nvPr/>
        </p:nvSpPr>
        <p:spPr>
          <a:xfrm>
            <a:off x="9518386" y="3178503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ADDCDF05-FD20-4EB1-AB1B-2CE952BAB917}"/>
              </a:ext>
            </a:extLst>
          </p:cNvPr>
          <p:cNvSpPr/>
          <p:nvPr/>
        </p:nvSpPr>
        <p:spPr>
          <a:xfrm>
            <a:off x="2064555" y="249507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Donut 24">
            <a:extLst>
              <a:ext uri="{FF2B5EF4-FFF2-40B4-BE49-F238E27FC236}">
                <a16:creationId xmlns:a16="http://schemas.microsoft.com/office/drawing/2014/main" id="{E210BE68-8331-49C7-8BD8-64080D92B74D}"/>
              </a:ext>
            </a:extLst>
          </p:cNvPr>
          <p:cNvSpPr/>
          <p:nvPr/>
        </p:nvSpPr>
        <p:spPr>
          <a:xfrm>
            <a:off x="1112538" y="4741179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Block Arc 14">
            <a:extLst>
              <a:ext uri="{FF2B5EF4-FFF2-40B4-BE49-F238E27FC236}">
                <a16:creationId xmlns:a16="http://schemas.microsoft.com/office/drawing/2014/main" id="{D4929300-47A6-4AE4-B2FF-8CD60179B80D}"/>
              </a:ext>
            </a:extLst>
          </p:cNvPr>
          <p:cNvSpPr/>
          <p:nvPr/>
        </p:nvSpPr>
        <p:spPr>
          <a:xfrm rot="16200000">
            <a:off x="5819260" y="3723284"/>
            <a:ext cx="543998" cy="54435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E57B5D8B-6D8D-4C8C-854B-DCB2C1F4D160}"/>
              </a:ext>
            </a:extLst>
          </p:cNvPr>
          <p:cNvSpPr/>
          <p:nvPr/>
        </p:nvSpPr>
        <p:spPr>
          <a:xfrm>
            <a:off x="1356811" y="210804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0CFC0B-EC58-4A1D-A451-E99F0E97A874}"/>
              </a:ext>
            </a:extLst>
          </p:cNvPr>
          <p:cNvSpPr/>
          <p:nvPr/>
        </p:nvSpPr>
        <p:spPr>
          <a:xfrm rot="18900000">
            <a:off x="1004283" y="2274748"/>
            <a:ext cx="752036" cy="752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9CA68-99FB-4C69-95E0-11E7CA08073F}"/>
              </a:ext>
            </a:extLst>
          </p:cNvPr>
          <p:cNvSpPr txBox="1"/>
          <p:nvPr/>
        </p:nvSpPr>
        <p:spPr>
          <a:xfrm>
            <a:off x="1013037" y="235287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76A5DEE-AAF4-40AC-891C-600738B1F63E}"/>
              </a:ext>
            </a:extLst>
          </p:cNvPr>
          <p:cNvSpPr/>
          <p:nvPr/>
        </p:nvSpPr>
        <p:spPr>
          <a:xfrm>
            <a:off x="3438312" y="3889628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B4AB01B-EB26-4244-9720-AF4B3898E6A7}"/>
              </a:ext>
            </a:extLst>
          </p:cNvPr>
          <p:cNvSpPr/>
          <p:nvPr/>
        </p:nvSpPr>
        <p:spPr>
          <a:xfrm rot="18900000">
            <a:off x="3085784" y="4056332"/>
            <a:ext cx="752036" cy="752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96F67-E83D-4FE2-921C-A42ADDB71D55}"/>
              </a:ext>
            </a:extLst>
          </p:cNvPr>
          <p:cNvSpPr txBox="1"/>
          <p:nvPr/>
        </p:nvSpPr>
        <p:spPr>
          <a:xfrm>
            <a:off x="3094538" y="4134455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B72685D6-911C-4DF2-91D0-043B95472D75}"/>
              </a:ext>
            </a:extLst>
          </p:cNvPr>
          <p:cNvSpPr/>
          <p:nvPr/>
        </p:nvSpPr>
        <p:spPr>
          <a:xfrm>
            <a:off x="5176913" y="210804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361CAA1-CAF9-433F-A72E-09D73EDF02CB}"/>
              </a:ext>
            </a:extLst>
          </p:cNvPr>
          <p:cNvSpPr/>
          <p:nvPr/>
        </p:nvSpPr>
        <p:spPr>
          <a:xfrm rot="18900000">
            <a:off x="4824385" y="2274748"/>
            <a:ext cx="752036" cy="7520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BA42F-6BD6-4D06-97E1-C2CCFBC5862B}"/>
              </a:ext>
            </a:extLst>
          </p:cNvPr>
          <p:cNvSpPr txBox="1"/>
          <p:nvPr/>
        </p:nvSpPr>
        <p:spPr>
          <a:xfrm>
            <a:off x="4833139" y="235287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E7D80D54-8E55-4FFB-8F35-54BF38FB10F9}"/>
              </a:ext>
            </a:extLst>
          </p:cNvPr>
          <p:cNvSpPr/>
          <p:nvPr/>
        </p:nvSpPr>
        <p:spPr>
          <a:xfrm>
            <a:off x="7258414" y="3889628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EA39788-D236-46AB-A126-AB109D20B721}"/>
              </a:ext>
            </a:extLst>
          </p:cNvPr>
          <p:cNvSpPr/>
          <p:nvPr/>
        </p:nvSpPr>
        <p:spPr>
          <a:xfrm rot="18900000">
            <a:off x="6905886" y="4056332"/>
            <a:ext cx="752036" cy="752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1D4AB-4834-4316-B68B-159E5BC8DB10}"/>
              </a:ext>
            </a:extLst>
          </p:cNvPr>
          <p:cNvSpPr txBox="1"/>
          <p:nvPr/>
        </p:nvSpPr>
        <p:spPr>
          <a:xfrm>
            <a:off x="6914640" y="4134455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9DBC7E19-9716-449C-8AAB-D95FD68AE7CB}"/>
              </a:ext>
            </a:extLst>
          </p:cNvPr>
          <p:cNvSpPr/>
          <p:nvPr/>
        </p:nvSpPr>
        <p:spPr>
          <a:xfrm>
            <a:off x="8997016" y="210804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BBCB9CEB-0A8D-4EBE-900F-97CF124511FB}"/>
              </a:ext>
            </a:extLst>
          </p:cNvPr>
          <p:cNvSpPr/>
          <p:nvPr/>
        </p:nvSpPr>
        <p:spPr>
          <a:xfrm rot="18900000">
            <a:off x="8644488" y="2274748"/>
            <a:ext cx="752036" cy="752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7858D-F58F-4BC9-A7AC-FD44AEF5598A}"/>
              </a:ext>
            </a:extLst>
          </p:cNvPr>
          <p:cNvSpPr txBox="1"/>
          <p:nvPr/>
        </p:nvSpPr>
        <p:spPr>
          <a:xfrm>
            <a:off x="8653242" y="235287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5922E-207C-4B3B-A023-7BE034EE1571}"/>
              </a:ext>
            </a:extLst>
          </p:cNvPr>
          <p:cNvSpPr txBox="1"/>
          <p:nvPr/>
        </p:nvSpPr>
        <p:spPr>
          <a:xfrm>
            <a:off x="1609342" y="311239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CB924-EA20-4F03-8B14-1170D2BAF208}"/>
              </a:ext>
            </a:extLst>
          </p:cNvPr>
          <p:cNvSpPr txBox="1"/>
          <p:nvPr/>
        </p:nvSpPr>
        <p:spPr>
          <a:xfrm>
            <a:off x="5454919" y="311239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A98FFE-6E1C-40A5-861A-7E65CC72D249}"/>
              </a:ext>
            </a:extLst>
          </p:cNvPr>
          <p:cNvSpPr txBox="1"/>
          <p:nvPr/>
        </p:nvSpPr>
        <p:spPr>
          <a:xfrm>
            <a:off x="9270679" y="311239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ED013-0D21-4FCD-B961-CBDA031ADD52}"/>
              </a:ext>
            </a:extLst>
          </p:cNvPr>
          <p:cNvSpPr txBox="1"/>
          <p:nvPr/>
        </p:nvSpPr>
        <p:spPr>
          <a:xfrm>
            <a:off x="3687099" y="4924106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FC289-A463-4791-A409-C9E064D1EAE0}"/>
              </a:ext>
            </a:extLst>
          </p:cNvPr>
          <p:cNvSpPr txBox="1"/>
          <p:nvPr/>
        </p:nvSpPr>
        <p:spPr>
          <a:xfrm>
            <a:off x="7522735" y="4924106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B100552F-5805-45A3-9B55-17AE3C08CD60}"/>
              </a:ext>
            </a:extLst>
          </p:cNvPr>
          <p:cNvSpPr/>
          <p:nvPr/>
        </p:nvSpPr>
        <p:spPr>
          <a:xfrm>
            <a:off x="2112071" y="2630338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C45C34-38E8-4A06-9587-9F16E859C239}"/>
              </a:ext>
            </a:extLst>
          </p:cNvPr>
          <p:cNvSpPr/>
          <p:nvPr/>
        </p:nvSpPr>
        <p:spPr>
          <a:xfrm>
            <a:off x="9739943" y="2614184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31">
            <a:extLst>
              <a:ext uri="{FF2B5EF4-FFF2-40B4-BE49-F238E27FC236}">
                <a16:creationId xmlns:a16="http://schemas.microsoft.com/office/drawing/2014/main" id="{4AAC071A-421F-4C3C-B1ED-0890E0AE4A9D}"/>
              </a:ext>
            </a:extLst>
          </p:cNvPr>
          <p:cNvSpPr/>
          <p:nvPr/>
        </p:nvSpPr>
        <p:spPr>
          <a:xfrm>
            <a:off x="4223004" y="4421172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Teardrop 17">
            <a:extLst>
              <a:ext uri="{FF2B5EF4-FFF2-40B4-BE49-F238E27FC236}">
                <a16:creationId xmlns:a16="http://schemas.microsoft.com/office/drawing/2014/main" id="{4C0CE170-4B89-4AEE-A40E-A7664A91485D}"/>
              </a:ext>
            </a:extLst>
          </p:cNvPr>
          <p:cNvSpPr/>
          <p:nvPr/>
        </p:nvSpPr>
        <p:spPr>
          <a:xfrm rot="18900000">
            <a:off x="5959821" y="2573250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8EC5A2E-E5AD-4F49-96FD-151B6D043405}"/>
              </a:ext>
            </a:extLst>
          </p:cNvPr>
          <p:cNvSpPr/>
          <p:nvPr/>
        </p:nvSpPr>
        <p:spPr>
          <a:xfrm>
            <a:off x="8043105" y="4323151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0C86C-D85F-4660-B12B-8724836D4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328AA9-75AC-487D-AF3D-57E0322CB0F7}"/>
              </a:ext>
            </a:extLst>
          </p:cNvPr>
          <p:cNvSpPr/>
          <p:nvPr/>
        </p:nvSpPr>
        <p:spPr>
          <a:xfrm>
            <a:off x="1282944" y="2823220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082BE-EDAF-4A1F-AFFA-7EA3E1CA9DA7}"/>
              </a:ext>
            </a:extLst>
          </p:cNvPr>
          <p:cNvSpPr txBox="1"/>
          <p:nvPr/>
        </p:nvSpPr>
        <p:spPr>
          <a:xfrm>
            <a:off x="734052" y="3682645"/>
            <a:ext cx="1817786" cy="340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913D-FDCF-4A59-972A-275C0466EAA6}"/>
              </a:ext>
            </a:extLst>
          </p:cNvPr>
          <p:cNvSpPr txBox="1"/>
          <p:nvPr/>
        </p:nvSpPr>
        <p:spPr>
          <a:xfrm>
            <a:off x="792216" y="4420270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4665E-09B1-4612-A01D-AD3ABE654C7F}"/>
              </a:ext>
            </a:extLst>
          </p:cNvPr>
          <p:cNvSpPr txBox="1"/>
          <p:nvPr/>
        </p:nvSpPr>
        <p:spPr>
          <a:xfrm>
            <a:off x="2818340" y="3682645"/>
            <a:ext cx="1817786" cy="3405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BAC9-3050-41C6-8701-195B50626F05}"/>
              </a:ext>
            </a:extLst>
          </p:cNvPr>
          <p:cNvSpPr txBox="1"/>
          <p:nvPr/>
        </p:nvSpPr>
        <p:spPr>
          <a:xfrm>
            <a:off x="2876504" y="4420270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A86ED-DA34-4AF4-BAE0-525BFE16E625}"/>
              </a:ext>
            </a:extLst>
          </p:cNvPr>
          <p:cNvSpPr txBox="1"/>
          <p:nvPr/>
        </p:nvSpPr>
        <p:spPr>
          <a:xfrm>
            <a:off x="7545090" y="3682645"/>
            <a:ext cx="1817786" cy="3405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7CEB8-3608-4270-BDD5-AD5B21362CA4}"/>
              </a:ext>
            </a:extLst>
          </p:cNvPr>
          <p:cNvSpPr txBox="1"/>
          <p:nvPr/>
        </p:nvSpPr>
        <p:spPr>
          <a:xfrm>
            <a:off x="7603254" y="4420270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AC3F6-0ED7-41A6-8E8F-968C1994B455}"/>
              </a:ext>
            </a:extLst>
          </p:cNvPr>
          <p:cNvSpPr txBox="1"/>
          <p:nvPr/>
        </p:nvSpPr>
        <p:spPr>
          <a:xfrm>
            <a:off x="9631264" y="3682645"/>
            <a:ext cx="1817786" cy="340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38A54-3D22-41DA-B68A-E4E5AECB38DB}"/>
              </a:ext>
            </a:extLst>
          </p:cNvPr>
          <p:cNvSpPr txBox="1"/>
          <p:nvPr/>
        </p:nvSpPr>
        <p:spPr>
          <a:xfrm>
            <a:off x="9689429" y="4420270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4C027C-2368-42FA-B3D0-6F079738C946}"/>
              </a:ext>
            </a:extLst>
          </p:cNvPr>
          <p:cNvSpPr/>
          <p:nvPr/>
        </p:nvSpPr>
        <p:spPr>
          <a:xfrm>
            <a:off x="10180157" y="2823220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4A1E21-B978-4767-A4DC-BE3DFE42640B}"/>
              </a:ext>
            </a:extLst>
          </p:cNvPr>
          <p:cNvSpPr/>
          <p:nvPr/>
        </p:nvSpPr>
        <p:spPr>
          <a:xfrm>
            <a:off x="3367232" y="2823220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A83340-2BED-4A4D-A551-3A83D8B54DE4}"/>
              </a:ext>
            </a:extLst>
          </p:cNvPr>
          <p:cNvSpPr/>
          <p:nvPr/>
        </p:nvSpPr>
        <p:spPr>
          <a:xfrm>
            <a:off x="8093982" y="2823220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8DE585-EC67-4F7B-977E-C365D54242E6}"/>
              </a:ext>
            </a:extLst>
          </p:cNvPr>
          <p:cNvGrpSpPr/>
          <p:nvPr/>
        </p:nvGrpSpPr>
        <p:grpSpPr>
          <a:xfrm>
            <a:off x="647454" y="1733575"/>
            <a:ext cx="3988670" cy="923330"/>
            <a:chOff x="3044748" y="4283314"/>
            <a:chExt cx="1843923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FD5AB6-90B6-4E6B-AD79-22E3239561D0}"/>
                </a:ext>
              </a:extLst>
            </p:cNvPr>
            <p:cNvSpPr txBox="1"/>
            <p:nvPr/>
          </p:nvSpPr>
          <p:spPr>
            <a:xfrm>
              <a:off x="3044748" y="4560313"/>
              <a:ext cx="1843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C88EE-CA1F-4B52-8BC8-0519C94C96BD}"/>
                </a:ext>
              </a:extLst>
            </p:cNvPr>
            <p:cNvSpPr txBox="1"/>
            <p:nvPr/>
          </p:nvSpPr>
          <p:spPr>
            <a:xfrm>
              <a:off x="3044748" y="4283314"/>
              <a:ext cx="1843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0F2D97-19FC-422C-8699-EBD5A804DA1E}"/>
              </a:ext>
            </a:extLst>
          </p:cNvPr>
          <p:cNvGrpSpPr/>
          <p:nvPr/>
        </p:nvGrpSpPr>
        <p:grpSpPr>
          <a:xfrm>
            <a:off x="7603254" y="1733575"/>
            <a:ext cx="3988671" cy="923330"/>
            <a:chOff x="3044748" y="4283314"/>
            <a:chExt cx="1843923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D8B218-8048-483C-91E6-7B91FCCBEA32}"/>
                </a:ext>
              </a:extLst>
            </p:cNvPr>
            <p:cNvSpPr txBox="1"/>
            <p:nvPr/>
          </p:nvSpPr>
          <p:spPr>
            <a:xfrm>
              <a:off x="3044748" y="4560313"/>
              <a:ext cx="1843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612006-B2A2-4AE2-B9D1-11485EE72359}"/>
                </a:ext>
              </a:extLst>
            </p:cNvPr>
            <p:cNvSpPr txBox="1"/>
            <p:nvPr/>
          </p:nvSpPr>
          <p:spPr>
            <a:xfrm>
              <a:off x="3044748" y="4283314"/>
              <a:ext cx="1843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Donut 39">
            <a:extLst>
              <a:ext uri="{FF2B5EF4-FFF2-40B4-BE49-F238E27FC236}">
                <a16:creationId xmlns:a16="http://schemas.microsoft.com/office/drawing/2014/main" id="{CEE588D5-D09D-4253-A012-14170192596F}"/>
              </a:ext>
            </a:extLst>
          </p:cNvPr>
          <p:cNvSpPr/>
          <p:nvPr/>
        </p:nvSpPr>
        <p:spPr>
          <a:xfrm>
            <a:off x="3534173" y="300194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D37BBC0C-8AAD-468C-9392-2216DECAE105}"/>
              </a:ext>
            </a:extLst>
          </p:cNvPr>
          <p:cNvSpPr>
            <a:spLocks noChangeAspect="1"/>
          </p:cNvSpPr>
          <p:nvPr/>
        </p:nvSpPr>
        <p:spPr>
          <a:xfrm>
            <a:off x="1463679" y="3009228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C3B724F3-59D2-4A2D-9EC5-20A67774DC8F}"/>
              </a:ext>
            </a:extLst>
          </p:cNvPr>
          <p:cNvSpPr/>
          <p:nvPr/>
        </p:nvSpPr>
        <p:spPr>
          <a:xfrm>
            <a:off x="10377696" y="304024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9CFD5432-AA86-43A2-80DA-3340928AC0CF}"/>
              </a:ext>
            </a:extLst>
          </p:cNvPr>
          <p:cNvSpPr/>
          <p:nvPr/>
        </p:nvSpPr>
        <p:spPr>
          <a:xfrm>
            <a:off x="8303398" y="3001941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A932C5-33D3-4C48-82DD-985823274A6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843EB0-C364-49A7-8F5F-95304F0CC951}"/>
              </a:ext>
            </a:extLst>
          </p:cNvPr>
          <p:cNvGrpSpPr/>
          <p:nvPr/>
        </p:nvGrpSpPr>
        <p:grpSpPr>
          <a:xfrm>
            <a:off x="2347217" y="3602910"/>
            <a:ext cx="972108" cy="833443"/>
            <a:chOff x="1583668" y="2210875"/>
            <a:chExt cx="972108" cy="833443"/>
          </a:xfrm>
        </p:grpSpPr>
        <p:sp>
          <p:nvSpPr>
            <p:cNvPr id="4" name="Content Placeholder 3">
              <a:extLst>
                <a:ext uri="{FF2B5EF4-FFF2-40B4-BE49-F238E27FC236}">
                  <a16:creationId xmlns:a16="http://schemas.microsoft.com/office/drawing/2014/main" id="{F91152BD-95F9-43CB-B11F-1929CC5EFED1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3E2C83-EC2B-48DC-A894-5835C13DCD93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80%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CCC7E-89F2-4B90-ADCF-89CCB67B1F7C}"/>
              </a:ext>
            </a:extLst>
          </p:cNvPr>
          <p:cNvGrpSpPr/>
          <p:nvPr/>
        </p:nvGrpSpPr>
        <p:grpSpPr>
          <a:xfrm>
            <a:off x="2347217" y="2092028"/>
            <a:ext cx="972108" cy="833443"/>
            <a:chOff x="1583668" y="2210875"/>
            <a:chExt cx="972108" cy="833443"/>
          </a:xfrm>
        </p:grpSpPr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0A048872-D0ED-4C59-8994-72F71939DED7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42AAD6-F89D-440C-A771-2E427BDFD031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60%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B6B2F3-35CE-4190-9009-1D79E22C262C}"/>
              </a:ext>
            </a:extLst>
          </p:cNvPr>
          <p:cNvGrpSpPr/>
          <p:nvPr/>
        </p:nvGrpSpPr>
        <p:grpSpPr>
          <a:xfrm>
            <a:off x="2347217" y="5100700"/>
            <a:ext cx="972108" cy="833443"/>
            <a:chOff x="1583668" y="2210875"/>
            <a:chExt cx="972108" cy="833443"/>
          </a:xfrm>
        </p:grpSpPr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09C8501D-B7EA-464E-8B42-309CD27DBA76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DDAAA6-54F9-47CE-82BD-614C69E337FE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50%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EE4111-C84F-48EA-BB74-C366FA76D71F}"/>
              </a:ext>
            </a:extLst>
          </p:cNvPr>
          <p:cNvSpPr txBox="1"/>
          <p:nvPr/>
        </p:nvSpPr>
        <p:spPr>
          <a:xfrm>
            <a:off x="3626650" y="2054780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B1606-3D70-4967-BAB2-1E753592DF48}"/>
              </a:ext>
            </a:extLst>
          </p:cNvPr>
          <p:cNvSpPr txBox="1"/>
          <p:nvPr/>
        </p:nvSpPr>
        <p:spPr>
          <a:xfrm>
            <a:off x="3626650" y="3565663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ED29A-CB2A-4EB1-AA3E-03F0ACEC1AC2}"/>
              </a:ext>
            </a:extLst>
          </p:cNvPr>
          <p:cNvSpPr txBox="1"/>
          <p:nvPr/>
        </p:nvSpPr>
        <p:spPr>
          <a:xfrm>
            <a:off x="3626650" y="5063453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1DBBF13-B829-4FB5-9037-F0A8417D0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356227"/>
              </p:ext>
            </p:extLst>
          </p:nvPr>
        </p:nvGraphicFramePr>
        <p:xfrm>
          <a:off x="10069881" y="1900650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9">
            <a:extLst>
              <a:ext uri="{FF2B5EF4-FFF2-40B4-BE49-F238E27FC236}">
                <a16:creationId xmlns:a16="http://schemas.microsoft.com/office/drawing/2014/main" id="{FEF44998-EAA2-45C5-B7B0-A71FD1D9B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998398"/>
              </p:ext>
            </p:extLst>
          </p:nvPr>
        </p:nvGraphicFramePr>
        <p:xfrm>
          <a:off x="10069881" y="3411533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9">
            <a:extLst>
              <a:ext uri="{FF2B5EF4-FFF2-40B4-BE49-F238E27FC236}">
                <a16:creationId xmlns:a16="http://schemas.microsoft.com/office/drawing/2014/main" id="{D86B9931-B0DF-4AB8-97B8-0D5A71849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192086"/>
              </p:ext>
            </p:extLst>
          </p:nvPr>
        </p:nvGraphicFramePr>
        <p:xfrm>
          <a:off x="10069881" y="4909323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0ECF7394-7818-4915-987B-C99881BC0092}"/>
              </a:ext>
            </a:extLst>
          </p:cNvPr>
          <p:cNvSpPr/>
          <p:nvPr/>
        </p:nvSpPr>
        <p:spPr>
          <a:xfrm>
            <a:off x="936607" y="1820255"/>
            <a:ext cx="10318204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42840F-7BB2-4343-B2F0-DCD1B9A1E478}"/>
              </a:ext>
            </a:extLst>
          </p:cNvPr>
          <p:cNvSpPr/>
          <p:nvPr/>
        </p:nvSpPr>
        <p:spPr>
          <a:xfrm>
            <a:off x="1028784" y="1902821"/>
            <a:ext cx="1073359" cy="10733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0A3A620D-01A4-4980-88B2-9FD12AD7A8E4}"/>
              </a:ext>
            </a:extLst>
          </p:cNvPr>
          <p:cNvSpPr/>
          <p:nvPr/>
        </p:nvSpPr>
        <p:spPr>
          <a:xfrm>
            <a:off x="948584" y="3331138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7CC26-22F1-47EB-B4CB-B38AC4E1AA1A}"/>
              </a:ext>
            </a:extLst>
          </p:cNvPr>
          <p:cNvSpPr/>
          <p:nvPr/>
        </p:nvSpPr>
        <p:spPr>
          <a:xfrm>
            <a:off x="1028784" y="3413704"/>
            <a:ext cx="1073359" cy="10733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825DDAAF-ACAE-4FF1-ADB9-F21978856F6E}"/>
              </a:ext>
            </a:extLst>
          </p:cNvPr>
          <p:cNvSpPr/>
          <p:nvPr/>
        </p:nvSpPr>
        <p:spPr>
          <a:xfrm>
            <a:off x="948584" y="4828928"/>
            <a:ext cx="10305646" cy="1238491"/>
          </a:xfrm>
          <a:prstGeom prst="roundRect">
            <a:avLst>
              <a:gd name="adj" fmla="val 50000"/>
            </a:avLst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D38FE8-5074-408F-A925-D6AE53A2D77D}"/>
              </a:ext>
            </a:extLst>
          </p:cNvPr>
          <p:cNvSpPr/>
          <p:nvPr/>
        </p:nvSpPr>
        <p:spPr>
          <a:xfrm>
            <a:off x="1028784" y="4911223"/>
            <a:ext cx="1073359" cy="107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0B4BD-2368-435E-B154-296B60758C8D}"/>
              </a:ext>
            </a:extLst>
          </p:cNvPr>
          <p:cNvSpPr txBox="1"/>
          <p:nvPr/>
        </p:nvSpPr>
        <p:spPr>
          <a:xfrm>
            <a:off x="10311133" y="2239445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5FE2D-5AAA-429D-A16F-52E7D7BA70AD}"/>
              </a:ext>
            </a:extLst>
          </p:cNvPr>
          <p:cNvSpPr txBox="1"/>
          <p:nvPr/>
        </p:nvSpPr>
        <p:spPr>
          <a:xfrm>
            <a:off x="10311133" y="3750328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AD8EF6-0704-4A7A-AE85-465B758DB8BC}"/>
              </a:ext>
            </a:extLst>
          </p:cNvPr>
          <p:cNvSpPr txBox="1"/>
          <p:nvPr/>
        </p:nvSpPr>
        <p:spPr>
          <a:xfrm>
            <a:off x="10311133" y="5248118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50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42B6D6D-01F5-42AC-8824-C5BEEC0A9CC0}"/>
              </a:ext>
            </a:extLst>
          </p:cNvPr>
          <p:cNvSpPr/>
          <p:nvPr/>
        </p:nvSpPr>
        <p:spPr>
          <a:xfrm rot="2700000">
            <a:off x="1387436" y="3646037"/>
            <a:ext cx="321048" cy="57557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C04CE368-6440-479B-B67D-CB2D587B389C}"/>
              </a:ext>
            </a:extLst>
          </p:cNvPr>
          <p:cNvSpPr/>
          <p:nvPr/>
        </p:nvSpPr>
        <p:spPr>
          <a:xfrm flipH="1">
            <a:off x="1312792" y="2254739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id="{04FEB586-80EF-4BF2-A781-A02A783474FF}"/>
              </a:ext>
            </a:extLst>
          </p:cNvPr>
          <p:cNvSpPr/>
          <p:nvPr/>
        </p:nvSpPr>
        <p:spPr>
          <a:xfrm>
            <a:off x="1289935" y="5194488"/>
            <a:ext cx="516051" cy="41649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80C8B3-36F1-49DA-81A8-FFB9DB68720B}"/>
              </a:ext>
            </a:extLst>
          </p:cNvPr>
          <p:cNvSpPr/>
          <p:nvPr/>
        </p:nvSpPr>
        <p:spPr>
          <a:xfrm>
            <a:off x="4687280" y="2735379"/>
            <a:ext cx="2419124" cy="1957000"/>
          </a:xfrm>
          <a:custGeom>
            <a:avLst/>
            <a:gdLst>
              <a:gd name="connsiteX0" fmla="*/ 1980988 w 3085501"/>
              <a:gd name="connsiteY0" fmla="*/ 2496080 h 2496079"/>
              <a:gd name="connsiteX1" fmla="*/ 2029570 w 3085501"/>
              <a:gd name="connsiteY1" fmla="*/ 2408899 h 2496079"/>
              <a:gd name="connsiteX2" fmla="*/ 2133388 w 3085501"/>
              <a:gd name="connsiteY2" fmla="*/ 2366307 h 2496079"/>
              <a:gd name="connsiteX3" fmla="*/ 2154018 w 3085501"/>
              <a:gd name="connsiteY3" fmla="*/ 2331701 h 2496079"/>
              <a:gd name="connsiteX4" fmla="*/ 2122740 w 3085501"/>
              <a:gd name="connsiteY4" fmla="*/ 2317726 h 2496079"/>
              <a:gd name="connsiteX5" fmla="*/ 1800637 w 3085501"/>
              <a:gd name="connsiteY5" fmla="*/ 2203925 h 2496079"/>
              <a:gd name="connsiteX6" fmla="*/ 1435941 w 3085501"/>
              <a:gd name="connsiteY6" fmla="*/ 2019581 h 2496079"/>
              <a:gd name="connsiteX7" fmla="*/ 1385363 w 3085501"/>
              <a:gd name="connsiteY7" fmla="*/ 1992295 h 2496079"/>
              <a:gd name="connsiteX8" fmla="*/ 1366063 w 3085501"/>
              <a:gd name="connsiteY8" fmla="*/ 2146691 h 2496079"/>
              <a:gd name="connsiteX9" fmla="*/ 1383366 w 3085501"/>
              <a:gd name="connsiteY9" fmla="*/ 2261158 h 2496079"/>
              <a:gd name="connsiteX10" fmla="*/ 1336116 w 3085501"/>
              <a:gd name="connsiteY10" fmla="*/ 2319057 h 2496079"/>
              <a:gd name="connsiteX11" fmla="*/ 1228305 w 3085501"/>
              <a:gd name="connsiteY11" fmla="*/ 2339687 h 2496079"/>
              <a:gd name="connsiteX12" fmla="*/ 1228970 w 3085501"/>
              <a:gd name="connsiteY12" fmla="*/ 2416885 h 2496079"/>
              <a:gd name="connsiteX13" fmla="*/ 1195695 w 3085501"/>
              <a:gd name="connsiteY13" fmla="*/ 2458812 h 2496079"/>
              <a:gd name="connsiteX14" fmla="*/ 1139793 w 3085501"/>
              <a:gd name="connsiteY14" fmla="*/ 2467464 h 2496079"/>
              <a:gd name="connsiteX15" fmla="*/ 739161 w 3085501"/>
              <a:gd name="connsiteY15" fmla="*/ 2443505 h 2496079"/>
              <a:gd name="connsiteX16" fmla="*/ 709878 w 3085501"/>
              <a:gd name="connsiteY16" fmla="*/ 2436850 h 2496079"/>
              <a:gd name="connsiteX17" fmla="*/ 663959 w 3085501"/>
              <a:gd name="connsiteY17" fmla="*/ 2414889 h 2496079"/>
              <a:gd name="connsiteX18" fmla="*/ 705220 w 3085501"/>
              <a:gd name="connsiteY18" fmla="*/ 2376955 h 2496079"/>
              <a:gd name="connsiteX19" fmla="*/ 765781 w 3085501"/>
              <a:gd name="connsiteY19" fmla="*/ 2283119 h 2496079"/>
              <a:gd name="connsiteX20" fmla="*/ 694572 w 3085501"/>
              <a:gd name="connsiteY20" fmla="*/ 1819264 h 2496079"/>
              <a:gd name="connsiteX21" fmla="*/ 651314 w 3085501"/>
              <a:gd name="connsiteY21" fmla="*/ 1679509 h 2496079"/>
              <a:gd name="connsiteX22" fmla="*/ 520876 w 3085501"/>
              <a:gd name="connsiteY22" fmla="*/ 1367389 h 2496079"/>
              <a:gd name="connsiteX23" fmla="*/ 486270 w 3085501"/>
              <a:gd name="connsiteY23" fmla="*/ 1278211 h 2496079"/>
              <a:gd name="connsiteX24" fmla="*/ 399755 w 3085501"/>
              <a:gd name="connsiteY24" fmla="*/ 1275549 h 2496079"/>
              <a:gd name="connsiteX25" fmla="*/ 188790 w 3085501"/>
              <a:gd name="connsiteY25" fmla="*/ 1124480 h 2496079"/>
              <a:gd name="connsiteX26" fmla="*/ 102275 w 3085501"/>
              <a:gd name="connsiteY26" fmla="*/ 922167 h 2496079"/>
              <a:gd name="connsiteX27" fmla="*/ 100944 w 3085501"/>
              <a:gd name="connsiteY27" fmla="*/ 906195 h 2496079"/>
              <a:gd name="connsiteX28" fmla="*/ 51031 w 3085501"/>
              <a:gd name="connsiteY28" fmla="*/ 647315 h 2496079"/>
              <a:gd name="connsiteX29" fmla="*/ 33728 w 3085501"/>
              <a:gd name="connsiteY29" fmla="*/ 596737 h 2496079"/>
              <a:gd name="connsiteX30" fmla="*/ 3115 w 3085501"/>
              <a:gd name="connsiteY30" fmla="*/ 454319 h 2496079"/>
              <a:gd name="connsiteX31" fmla="*/ 84306 w 3085501"/>
              <a:gd name="connsiteY31" fmla="*/ 385107 h 2496079"/>
              <a:gd name="connsiteX32" fmla="*/ 228055 w 3085501"/>
              <a:gd name="connsiteY32" fmla="*/ 445002 h 2496079"/>
              <a:gd name="connsiteX33" fmla="*/ 275305 w 3085501"/>
              <a:gd name="connsiteY33" fmla="*/ 452988 h 2496079"/>
              <a:gd name="connsiteX34" fmla="*/ 580106 w 3085501"/>
              <a:gd name="connsiteY34" fmla="*/ 432358 h 2496079"/>
              <a:gd name="connsiteX35" fmla="*/ 630018 w 3085501"/>
              <a:gd name="connsiteY35" fmla="*/ 419713 h 2496079"/>
              <a:gd name="connsiteX36" fmla="*/ 765781 w 3085501"/>
              <a:gd name="connsiteY36" fmla="*/ 345843 h 2496079"/>
              <a:gd name="connsiteX37" fmla="*/ 880912 w 3085501"/>
              <a:gd name="connsiteY37" fmla="*/ 430361 h 2496079"/>
              <a:gd name="connsiteX38" fmla="*/ 877585 w 3085501"/>
              <a:gd name="connsiteY38" fmla="*/ 507560 h 2496079"/>
              <a:gd name="connsiteX39" fmla="*/ 976079 w 3085501"/>
              <a:gd name="connsiteY39" fmla="*/ 464968 h 2496079"/>
              <a:gd name="connsiteX40" fmla="*/ 1089215 w 3085501"/>
              <a:gd name="connsiteY40" fmla="*/ 463636 h 2496079"/>
              <a:gd name="connsiteX41" fmla="*/ 1286203 w 3085501"/>
              <a:gd name="connsiteY41" fmla="*/ 555476 h 2496079"/>
              <a:gd name="connsiteX42" fmla="*/ 1310827 w 3085501"/>
              <a:gd name="connsiteY42" fmla="*/ 462971 h 2496079"/>
              <a:gd name="connsiteX43" fmla="*/ 1280214 w 3085501"/>
              <a:gd name="connsiteY43" fmla="*/ 453654 h 2496079"/>
              <a:gd name="connsiteX44" fmla="*/ 1165747 w 3085501"/>
              <a:gd name="connsiteY44" fmla="*/ 402410 h 2496079"/>
              <a:gd name="connsiteX45" fmla="*/ 1113838 w 3085501"/>
              <a:gd name="connsiteY45" fmla="*/ 327874 h 2496079"/>
              <a:gd name="connsiteX46" fmla="*/ 1063260 w 3085501"/>
              <a:gd name="connsiteY46" fmla="*/ 206753 h 2496079"/>
              <a:gd name="connsiteX47" fmla="*/ 1065922 w 3085501"/>
              <a:gd name="connsiteY47" fmla="*/ 144195 h 2496079"/>
              <a:gd name="connsiteX48" fmla="*/ 1005362 w 3085501"/>
              <a:gd name="connsiteY48" fmla="*/ 54353 h 2496079"/>
              <a:gd name="connsiteX49" fmla="*/ 1115169 w 3085501"/>
              <a:gd name="connsiteY49" fmla="*/ 56349 h 2496079"/>
              <a:gd name="connsiteX50" fmla="*/ 1316151 w 3085501"/>
              <a:gd name="connsiteY50" fmla="*/ 31060 h 2496079"/>
              <a:gd name="connsiteX51" fmla="*/ 1356746 w 3085501"/>
              <a:gd name="connsiteY51" fmla="*/ 23740 h 2496079"/>
              <a:gd name="connsiteX52" fmla="*/ 1414645 w 3085501"/>
              <a:gd name="connsiteY52" fmla="*/ 447 h 2496079"/>
              <a:gd name="connsiteX53" fmla="*/ 1469882 w 3085501"/>
              <a:gd name="connsiteY53" fmla="*/ 15088 h 2496079"/>
              <a:gd name="connsiteX54" fmla="*/ 1467886 w 3085501"/>
              <a:gd name="connsiteY54" fmla="*/ 69659 h 2496079"/>
              <a:gd name="connsiteX55" fmla="*/ 1453910 w 3085501"/>
              <a:gd name="connsiteY55" fmla="*/ 94948 h 2496079"/>
              <a:gd name="connsiteX56" fmla="*/ 1580356 w 3085501"/>
              <a:gd name="connsiteY56" fmla="*/ 147523 h 2496079"/>
              <a:gd name="connsiteX57" fmla="*/ 1842563 w 3085501"/>
              <a:gd name="connsiteY57" fmla="*/ 261324 h 2496079"/>
              <a:gd name="connsiteX58" fmla="*/ 2046873 w 3085501"/>
              <a:gd name="connsiteY58" fmla="*/ 522866 h 2496079"/>
              <a:gd name="connsiteX59" fmla="*/ 2042880 w 3085501"/>
              <a:gd name="connsiteY59" fmla="*/ 624688 h 2496079"/>
              <a:gd name="connsiteX60" fmla="*/ 2075489 w 3085501"/>
              <a:gd name="connsiteY60" fmla="*/ 747140 h 2496079"/>
              <a:gd name="connsiteX61" fmla="*/ 2119413 w 3085501"/>
              <a:gd name="connsiteY61" fmla="*/ 838314 h 2496079"/>
              <a:gd name="connsiteX62" fmla="*/ 2192618 w 3085501"/>
              <a:gd name="connsiteY62" fmla="*/ 848962 h 2496079"/>
              <a:gd name="connsiteX63" fmla="*/ 2441515 w 3085501"/>
              <a:gd name="connsiteY63" fmla="*/ 974742 h 2496079"/>
              <a:gd name="connsiteX64" fmla="*/ 2820186 w 3085501"/>
              <a:gd name="connsiteY64" fmla="*/ 1309490 h 2496079"/>
              <a:gd name="connsiteX65" fmla="*/ 3063759 w 3085501"/>
              <a:gd name="connsiteY65" fmla="*/ 1785324 h 2496079"/>
              <a:gd name="connsiteX66" fmla="*/ 3077736 w 3085501"/>
              <a:gd name="connsiteY66" fmla="*/ 2126061 h 2496079"/>
              <a:gd name="connsiteX67" fmla="*/ 2981903 w 3085501"/>
              <a:gd name="connsiteY67" fmla="*/ 2338356 h 2496079"/>
              <a:gd name="connsiteX68" fmla="*/ 2852130 w 3085501"/>
              <a:gd name="connsiteY68" fmla="*/ 2412227 h 2496079"/>
              <a:gd name="connsiteX69" fmla="*/ 2785580 w 3085501"/>
              <a:gd name="connsiteY69" fmla="*/ 2496080 h 2496079"/>
              <a:gd name="connsiteX70" fmla="*/ 1980988 w 3085501"/>
              <a:gd name="connsiteY70" fmla="*/ 2496080 h 2496079"/>
              <a:gd name="connsiteX71" fmla="*/ 1526449 w 3085501"/>
              <a:gd name="connsiteY71" fmla="*/ 702552 h 2496079"/>
              <a:gd name="connsiteX72" fmla="*/ 1480530 w 3085501"/>
              <a:gd name="connsiteY72" fmla="*/ 554145 h 2496079"/>
              <a:gd name="connsiteX73" fmla="*/ 1419969 w 3085501"/>
              <a:gd name="connsiteY73" fmla="*/ 620029 h 2496079"/>
              <a:gd name="connsiteX74" fmla="*/ 1433279 w 3085501"/>
              <a:gd name="connsiteY74" fmla="*/ 660625 h 2496079"/>
              <a:gd name="connsiteX75" fmla="*/ 1526449 w 3085501"/>
              <a:gd name="connsiteY75" fmla="*/ 702552 h 2496079"/>
              <a:gd name="connsiteX76" fmla="*/ 1840567 w 3085501"/>
              <a:gd name="connsiteY76" fmla="*/ 724513 h 2496079"/>
              <a:gd name="connsiteX77" fmla="*/ 1859867 w 3085501"/>
              <a:gd name="connsiteY77" fmla="*/ 801046 h 2496079"/>
              <a:gd name="connsiteX78" fmla="*/ 1951040 w 3085501"/>
              <a:gd name="connsiteY78" fmla="*/ 839645 h 2496079"/>
              <a:gd name="connsiteX79" fmla="*/ 1967678 w 3085501"/>
              <a:gd name="connsiteY79" fmla="*/ 818349 h 2496079"/>
              <a:gd name="connsiteX80" fmla="*/ 1840567 w 3085501"/>
              <a:gd name="connsiteY80" fmla="*/ 724513 h 249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085501" h="2496079">
                <a:moveTo>
                  <a:pt x="1980988" y="2496080"/>
                </a:moveTo>
                <a:cubicBezTo>
                  <a:pt x="1968343" y="2449495"/>
                  <a:pt x="1985646" y="2422210"/>
                  <a:pt x="2029570" y="2408899"/>
                </a:cubicBezTo>
                <a:cubicBezTo>
                  <a:pt x="2065506" y="2398251"/>
                  <a:pt x="2100113" y="2382945"/>
                  <a:pt x="2133388" y="2366307"/>
                </a:cubicBezTo>
                <a:cubicBezTo>
                  <a:pt x="2143370" y="2360983"/>
                  <a:pt x="2147363" y="2343680"/>
                  <a:pt x="2154018" y="2331701"/>
                </a:cubicBezTo>
                <a:cubicBezTo>
                  <a:pt x="2143370" y="2327043"/>
                  <a:pt x="2134053" y="2319722"/>
                  <a:pt x="2122740" y="2317726"/>
                </a:cubicBezTo>
                <a:cubicBezTo>
                  <a:pt x="2008938" y="2297761"/>
                  <a:pt x="1903790" y="2253172"/>
                  <a:pt x="1800637" y="2203925"/>
                </a:cubicBezTo>
                <a:cubicBezTo>
                  <a:pt x="1677519" y="2145361"/>
                  <a:pt x="1557063" y="2081472"/>
                  <a:pt x="1435941" y="2019581"/>
                </a:cubicBezTo>
                <a:cubicBezTo>
                  <a:pt x="1419969" y="2011595"/>
                  <a:pt x="1405328" y="2002943"/>
                  <a:pt x="1385363" y="1992295"/>
                </a:cubicBezTo>
                <a:cubicBezTo>
                  <a:pt x="1370056" y="2044870"/>
                  <a:pt x="1356081" y="2094117"/>
                  <a:pt x="1366063" y="2146691"/>
                </a:cubicBezTo>
                <a:cubicBezTo>
                  <a:pt x="1373384" y="2184625"/>
                  <a:pt x="1380705" y="2223224"/>
                  <a:pt x="1383366" y="2261158"/>
                </a:cubicBezTo>
                <a:cubicBezTo>
                  <a:pt x="1386029" y="2301088"/>
                  <a:pt x="1375381" y="2311071"/>
                  <a:pt x="1336116" y="2319057"/>
                </a:cubicBezTo>
                <a:cubicBezTo>
                  <a:pt x="1301510" y="2325712"/>
                  <a:pt x="1266904" y="2332367"/>
                  <a:pt x="1228305" y="2339687"/>
                </a:cubicBezTo>
                <a:cubicBezTo>
                  <a:pt x="1228305" y="2366307"/>
                  <a:pt x="1226973" y="2391596"/>
                  <a:pt x="1228970" y="2416885"/>
                </a:cubicBezTo>
                <a:cubicBezTo>
                  <a:pt x="1230301" y="2442175"/>
                  <a:pt x="1217657" y="2454154"/>
                  <a:pt x="1195695" y="2458812"/>
                </a:cubicBezTo>
                <a:cubicBezTo>
                  <a:pt x="1177727" y="2462805"/>
                  <a:pt x="1158427" y="2466798"/>
                  <a:pt x="1139793" y="2467464"/>
                </a:cubicBezTo>
                <a:cubicBezTo>
                  <a:pt x="1005362" y="2470791"/>
                  <a:pt x="871596" y="2469460"/>
                  <a:pt x="739161" y="2443505"/>
                </a:cubicBezTo>
                <a:cubicBezTo>
                  <a:pt x="729178" y="2441509"/>
                  <a:pt x="719196" y="2440844"/>
                  <a:pt x="709878" y="2436850"/>
                </a:cubicBezTo>
                <a:cubicBezTo>
                  <a:pt x="693906" y="2430195"/>
                  <a:pt x="679266" y="2422210"/>
                  <a:pt x="663959" y="2414889"/>
                </a:cubicBezTo>
                <a:cubicBezTo>
                  <a:pt x="677934" y="2401579"/>
                  <a:pt x="689248" y="2382279"/>
                  <a:pt x="705220" y="2376955"/>
                </a:cubicBezTo>
                <a:cubicBezTo>
                  <a:pt x="753801" y="2361649"/>
                  <a:pt x="762453" y="2327708"/>
                  <a:pt x="765781" y="2283119"/>
                </a:cubicBezTo>
                <a:cubicBezTo>
                  <a:pt x="777759" y="2122734"/>
                  <a:pt x="739826" y="1970333"/>
                  <a:pt x="694572" y="1819264"/>
                </a:cubicBezTo>
                <a:cubicBezTo>
                  <a:pt x="680596" y="1772679"/>
                  <a:pt x="669283" y="1724763"/>
                  <a:pt x="651314" y="1679509"/>
                </a:cubicBezTo>
                <a:cubicBezTo>
                  <a:pt x="609388" y="1575025"/>
                  <a:pt x="564133" y="1471207"/>
                  <a:pt x="520876" y="1367389"/>
                </a:cubicBezTo>
                <a:cubicBezTo>
                  <a:pt x="509562" y="1340103"/>
                  <a:pt x="499580" y="1311486"/>
                  <a:pt x="486270" y="1278211"/>
                </a:cubicBezTo>
                <a:cubicBezTo>
                  <a:pt x="454325" y="1318807"/>
                  <a:pt x="426375" y="1294183"/>
                  <a:pt x="399755" y="1275549"/>
                </a:cubicBezTo>
                <a:cubicBezTo>
                  <a:pt x="329212" y="1225636"/>
                  <a:pt x="257337" y="1177720"/>
                  <a:pt x="188790" y="1124480"/>
                </a:cubicBezTo>
                <a:cubicBezTo>
                  <a:pt x="124237" y="1073902"/>
                  <a:pt x="84972" y="1009348"/>
                  <a:pt x="102275" y="922167"/>
                </a:cubicBezTo>
                <a:cubicBezTo>
                  <a:pt x="103606" y="916843"/>
                  <a:pt x="103606" y="910854"/>
                  <a:pt x="100944" y="906195"/>
                </a:cubicBezTo>
                <a:cubicBezTo>
                  <a:pt x="55689" y="825670"/>
                  <a:pt x="60348" y="735161"/>
                  <a:pt x="51031" y="647315"/>
                </a:cubicBezTo>
                <a:cubicBezTo>
                  <a:pt x="49034" y="630012"/>
                  <a:pt x="43046" y="611378"/>
                  <a:pt x="33728" y="596737"/>
                </a:cubicBezTo>
                <a:cubicBezTo>
                  <a:pt x="5777" y="552814"/>
                  <a:pt x="-6202" y="505563"/>
                  <a:pt x="3115" y="454319"/>
                </a:cubicBezTo>
                <a:cubicBezTo>
                  <a:pt x="11101" y="411727"/>
                  <a:pt x="41049" y="386438"/>
                  <a:pt x="84306" y="385107"/>
                </a:cubicBezTo>
                <a:cubicBezTo>
                  <a:pt x="141539" y="383111"/>
                  <a:pt x="186794" y="410396"/>
                  <a:pt x="228055" y="445002"/>
                </a:cubicBezTo>
                <a:cubicBezTo>
                  <a:pt x="244027" y="457647"/>
                  <a:pt x="256006" y="459644"/>
                  <a:pt x="275305" y="452988"/>
                </a:cubicBezTo>
                <a:cubicBezTo>
                  <a:pt x="374465" y="417717"/>
                  <a:pt x="476953" y="413724"/>
                  <a:pt x="580106" y="432358"/>
                </a:cubicBezTo>
                <a:cubicBezTo>
                  <a:pt x="600071" y="435685"/>
                  <a:pt x="612715" y="431027"/>
                  <a:pt x="630018" y="419713"/>
                </a:cubicBezTo>
                <a:cubicBezTo>
                  <a:pt x="672611" y="391097"/>
                  <a:pt x="717199" y="362480"/>
                  <a:pt x="765781" y="345843"/>
                </a:cubicBezTo>
                <a:cubicBezTo>
                  <a:pt x="834993" y="321885"/>
                  <a:pt x="878251" y="357156"/>
                  <a:pt x="880912" y="430361"/>
                </a:cubicBezTo>
                <a:cubicBezTo>
                  <a:pt x="881578" y="455650"/>
                  <a:pt x="878916" y="480274"/>
                  <a:pt x="877585" y="507560"/>
                </a:cubicBezTo>
                <a:cubicBezTo>
                  <a:pt x="911526" y="492919"/>
                  <a:pt x="944135" y="478943"/>
                  <a:pt x="976079" y="464968"/>
                </a:cubicBezTo>
                <a:cubicBezTo>
                  <a:pt x="1013347" y="448330"/>
                  <a:pt x="1051947" y="446999"/>
                  <a:pt x="1089215" y="463636"/>
                </a:cubicBezTo>
                <a:cubicBezTo>
                  <a:pt x="1153768" y="492253"/>
                  <a:pt x="1216991" y="522866"/>
                  <a:pt x="1286203" y="555476"/>
                </a:cubicBezTo>
                <a:cubicBezTo>
                  <a:pt x="1321475" y="537507"/>
                  <a:pt x="1336116" y="496912"/>
                  <a:pt x="1310827" y="462971"/>
                </a:cubicBezTo>
                <a:cubicBezTo>
                  <a:pt x="1305503" y="455650"/>
                  <a:pt x="1288200" y="450992"/>
                  <a:pt x="1280214" y="453654"/>
                </a:cubicBezTo>
                <a:cubicBezTo>
                  <a:pt x="1229636" y="473619"/>
                  <a:pt x="1182385" y="454319"/>
                  <a:pt x="1165747" y="402410"/>
                </a:cubicBezTo>
                <a:cubicBezTo>
                  <a:pt x="1155765" y="371132"/>
                  <a:pt x="1144452" y="347174"/>
                  <a:pt x="1113838" y="327874"/>
                </a:cubicBezTo>
                <a:cubicBezTo>
                  <a:pt x="1071247" y="301920"/>
                  <a:pt x="1065922" y="253338"/>
                  <a:pt x="1063260" y="206753"/>
                </a:cubicBezTo>
                <a:cubicBezTo>
                  <a:pt x="1061929" y="186122"/>
                  <a:pt x="1065257" y="164826"/>
                  <a:pt x="1065922" y="144195"/>
                </a:cubicBezTo>
                <a:cubicBezTo>
                  <a:pt x="1008689" y="111586"/>
                  <a:pt x="988059" y="80973"/>
                  <a:pt x="1005362" y="54353"/>
                </a:cubicBezTo>
                <a:cubicBezTo>
                  <a:pt x="1024661" y="24405"/>
                  <a:pt x="1065257" y="25071"/>
                  <a:pt x="1115169" y="56349"/>
                </a:cubicBezTo>
                <a:cubicBezTo>
                  <a:pt x="1177727" y="13757"/>
                  <a:pt x="1245608" y="17085"/>
                  <a:pt x="1316151" y="31060"/>
                </a:cubicBezTo>
                <a:cubicBezTo>
                  <a:pt x="1328796" y="33722"/>
                  <a:pt x="1344102" y="28398"/>
                  <a:pt x="1356746" y="23740"/>
                </a:cubicBezTo>
                <a:cubicBezTo>
                  <a:pt x="1376711" y="17085"/>
                  <a:pt x="1394680" y="2443"/>
                  <a:pt x="1414645" y="447"/>
                </a:cubicBezTo>
                <a:cubicBezTo>
                  <a:pt x="1433279" y="-1550"/>
                  <a:pt x="1459234" y="3109"/>
                  <a:pt x="1469882" y="15088"/>
                </a:cubicBezTo>
                <a:cubicBezTo>
                  <a:pt x="1478534" y="25071"/>
                  <a:pt x="1470548" y="51025"/>
                  <a:pt x="1467886" y="69659"/>
                </a:cubicBezTo>
                <a:cubicBezTo>
                  <a:pt x="1466554" y="77645"/>
                  <a:pt x="1459899" y="84966"/>
                  <a:pt x="1453910" y="94948"/>
                </a:cubicBezTo>
                <a:cubicBezTo>
                  <a:pt x="1497168" y="112917"/>
                  <a:pt x="1539094" y="129554"/>
                  <a:pt x="1580356" y="147523"/>
                </a:cubicBezTo>
                <a:cubicBezTo>
                  <a:pt x="1668202" y="184791"/>
                  <a:pt x="1756048" y="221394"/>
                  <a:pt x="1842563" y="261324"/>
                </a:cubicBezTo>
                <a:cubicBezTo>
                  <a:pt x="1955033" y="313233"/>
                  <a:pt x="2024245" y="401745"/>
                  <a:pt x="2046873" y="522866"/>
                </a:cubicBezTo>
                <a:cubicBezTo>
                  <a:pt x="2052862" y="555476"/>
                  <a:pt x="2046873" y="590747"/>
                  <a:pt x="2042880" y="624688"/>
                </a:cubicBezTo>
                <a:cubicBezTo>
                  <a:pt x="2037555" y="670608"/>
                  <a:pt x="2039552" y="709872"/>
                  <a:pt x="2075489" y="747140"/>
                </a:cubicBezTo>
                <a:cubicBezTo>
                  <a:pt x="2096785" y="769102"/>
                  <a:pt x="2104106" y="805039"/>
                  <a:pt x="2119413" y="838314"/>
                </a:cubicBezTo>
                <a:cubicBezTo>
                  <a:pt x="2140043" y="840976"/>
                  <a:pt x="2166663" y="844304"/>
                  <a:pt x="2192618" y="848962"/>
                </a:cubicBezTo>
                <a:cubicBezTo>
                  <a:pt x="2288449" y="865600"/>
                  <a:pt x="2369641" y="910854"/>
                  <a:pt x="2441515" y="974742"/>
                </a:cubicBezTo>
                <a:cubicBezTo>
                  <a:pt x="2567295" y="1086547"/>
                  <a:pt x="2694406" y="1197020"/>
                  <a:pt x="2820186" y="1309490"/>
                </a:cubicBezTo>
                <a:cubicBezTo>
                  <a:pt x="2962603" y="1436601"/>
                  <a:pt x="3032481" y="1601645"/>
                  <a:pt x="3063759" y="1785324"/>
                </a:cubicBezTo>
                <a:cubicBezTo>
                  <a:pt x="3083059" y="1897794"/>
                  <a:pt x="3093707" y="2012260"/>
                  <a:pt x="3077736" y="2126061"/>
                </a:cubicBezTo>
                <a:cubicBezTo>
                  <a:pt x="3066422" y="2205256"/>
                  <a:pt x="3033147" y="2276464"/>
                  <a:pt x="2981903" y="2338356"/>
                </a:cubicBezTo>
                <a:cubicBezTo>
                  <a:pt x="2948628" y="2378286"/>
                  <a:pt x="2909363" y="2410896"/>
                  <a:pt x="2852130" y="2412227"/>
                </a:cubicBezTo>
                <a:cubicBezTo>
                  <a:pt x="2849468" y="2456150"/>
                  <a:pt x="2822848" y="2480774"/>
                  <a:pt x="2785580" y="2496080"/>
                </a:cubicBezTo>
                <a:cubicBezTo>
                  <a:pt x="2517382" y="2496080"/>
                  <a:pt x="2249185" y="2496080"/>
                  <a:pt x="1980988" y="2496080"/>
                </a:cubicBezTo>
                <a:close/>
                <a:moveTo>
                  <a:pt x="1526449" y="702552"/>
                </a:moveTo>
                <a:cubicBezTo>
                  <a:pt x="1575697" y="634671"/>
                  <a:pt x="1501826" y="608051"/>
                  <a:pt x="1480530" y="554145"/>
                </a:cubicBezTo>
                <a:cubicBezTo>
                  <a:pt x="1457238" y="578768"/>
                  <a:pt x="1436607" y="598068"/>
                  <a:pt x="1419969" y="620029"/>
                </a:cubicBezTo>
                <a:cubicBezTo>
                  <a:pt x="1407325" y="636667"/>
                  <a:pt x="1409986" y="651308"/>
                  <a:pt x="1433279" y="660625"/>
                </a:cubicBezTo>
                <a:cubicBezTo>
                  <a:pt x="1463893" y="671939"/>
                  <a:pt x="1493174" y="687245"/>
                  <a:pt x="1526449" y="702552"/>
                </a:cubicBezTo>
                <a:close/>
                <a:moveTo>
                  <a:pt x="1840567" y="724513"/>
                </a:moveTo>
                <a:cubicBezTo>
                  <a:pt x="1801967" y="768436"/>
                  <a:pt x="1806626" y="783078"/>
                  <a:pt x="1859867" y="801046"/>
                </a:cubicBezTo>
                <a:cubicBezTo>
                  <a:pt x="1889814" y="811029"/>
                  <a:pt x="1917765" y="825670"/>
                  <a:pt x="1951040" y="839645"/>
                </a:cubicBezTo>
                <a:cubicBezTo>
                  <a:pt x="1953702" y="836318"/>
                  <a:pt x="1960357" y="827001"/>
                  <a:pt x="1967678" y="818349"/>
                </a:cubicBezTo>
                <a:cubicBezTo>
                  <a:pt x="1923755" y="785740"/>
                  <a:pt x="1882493" y="755792"/>
                  <a:pt x="1840567" y="724513"/>
                </a:cubicBezTo>
                <a:close/>
              </a:path>
            </a:pathLst>
          </a:custGeom>
          <a:solidFill>
            <a:schemeClr val="accent4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EB21A4-B0E9-4BB1-A6DE-CC1805A111AD}"/>
              </a:ext>
            </a:extLst>
          </p:cNvPr>
          <p:cNvGrpSpPr/>
          <p:nvPr/>
        </p:nvGrpSpPr>
        <p:grpSpPr>
          <a:xfrm>
            <a:off x="4332762" y="3805532"/>
            <a:ext cx="3526476" cy="2382068"/>
            <a:chOff x="9964833" y="4026920"/>
            <a:chExt cx="1604893" cy="1084075"/>
          </a:xfrm>
          <a:solidFill>
            <a:schemeClr val="accent4">
              <a:lumMod val="75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DAB832-4551-410B-9BA7-1E0EA6D6E0CB}"/>
                </a:ext>
              </a:extLst>
            </p:cNvPr>
            <p:cNvSpPr/>
            <p:nvPr/>
          </p:nvSpPr>
          <p:spPr>
            <a:xfrm>
              <a:off x="10813698" y="4026920"/>
              <a:ext cx="756028" cy="1084075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grpFill/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4C378A-C19A-4FEE-A6C6-40134E0D896B}"/>
                </a:ext>
              </a:extLst>
            </p:cNvPr>
            <p:cNvSpPr/>
            <p:nvPr/>
          </p:nvSpPr>
          <p:spPr>
            <a:xfrm>
              <a:off x="9964833" y="4026920"/>
              <a:ext cx="756028" cy="1084075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grpFill/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101">
            <a:extLst>
              <a:ext uri="{FF2B5EF4-FFF2-40B4-BE49-F238E27FC236}">
                <a16:creationId xmlns:a16="http://schemas.microsoft.com/office/drawing/2014/main" id="{89F020D2-FA3A-400C-84C0-9CDC49EE37DC}"/>
              </a:ext>
            </a:extLst>
          </p:cNvPr>
          <p:cNvGrpSpPr/>
          <p:nvPr/>
        </p:nvGrpSpPr>
        <p:grpSpPr>
          <a:xfrm>
            <a:off x="8642628" y="3635579"/>
            <a:ext cx="2791899" cy="890327"/>
            <a:chOff x="2079598" y="4257726"/>
            <a:chExt cx="2262901" cy="8903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D2C7B7-6BC0-4C8C-AE0D-D2DD46F9DC3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15DB86-CF38-428E-B9D0-80B108D01B50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04">
            <a:extLst>
              <a:ext uri="{FF2B5EF4-FFF2-40B4-BE49-F238E27FC236}">
                <a16:creationId xmlns:a16="http://schemas.microsoft.com/office/drawing/2014/main" id="{CAE1A0E0-630C-4763-9C4B-F24E41853831}"/>
              </a:ext>
            </a:extLst>
          </p:cNvPr>
          <p:cNvGrpSpPr/>
          <p:nvPr/>
        </p:nvGrpSpPr>
        <p:grpSpPr>
          <a:xfrm>
            <a:off x="8334811" y="5356462"/>
            <a:ext cx="2791899" cy="890327"/>
            <a:chOff x="2079598" y="4257726"/>
            <a:chExt cx="2262901" cy="8903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E566EE-2838-4313-A3C6-FCA3C2B9FB0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163A11-A0B2-4ECC-B44E-0282816B5D1B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86DB62AF-1172-4CB8-8DD1-06B46C0E4DED}"/>
              </a:ext>
            </a:extLst>
          </p:cNvPr>
          <p:cNvGrpSpPr/>
          <p:nvPr/>
        </p:nvGrpSpPr>
        <p:grpSpPr>
          <a:xfrm>
            <a:off x="7752748" y="1914698"/>
            <a:ext cx="2791899" cy="890327"/>
            <a:chOff x="2079598" y="4257726"/>
            <a:chExt cx="2262901" cy="8903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B34C1E-CBB0-453F-BC63-DCB8A349FFC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60302B-8967-4C83-A956-72512B7388B3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B61E163C-333D-4C22-AF91-B05A15B49052}"/>
              </a:ext>
            </a:extLst>
          </p:cNvPr>
          <p:cNvGrpSpPr/>
          <p:nvPr/>
        </p:nvGrpSpPr>
        <p:grpSpPr>
          <a:xfrm>
            <a:off x="1077361" y="5356462"/>
            <a:ext cx="2804354" cy="890327"/>
            <a:chOff x="2079598" y="4257726"/>
            <a:chExt cx="2262901" cy="8903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65D670-3CC5-4F5B-9F33-F817251375D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1D71E4-F1CD-42A2-88FB-416C68C8ACD2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13">
            <a:extLst>
              <a:ext uri="{FF2B5EF4-FFF2-40B4-BE49-F238E27FC236}">
                <a16:creationId xmlns:a16="http://schemas.microsoft.com/office/drawing/2014/main" id="{9BB38220-AC29-4DA7-8037-F1DFC19A5DA5}"/>
              </a:ext>
            </a:extLst>
          </p:cNvPr>
          <p:cNvGrpSpPr/>
          <p:nvPr/>
        </p:nvGrpSpPr>
        <p:grpSpPr>
          <a:xfrm>
            <a:off x="760492" y="3635579"/>
            <a:ext cx="2804354" cy="890327"/>
            <a:chOff x="2079598" y="4257726"/>
            <a:chExt cx="2262901" cy="8903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6325F-8AA7-461E-97E3-7214BEFC4D1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96EF16-F90F-4A0B-8C05-0974E31ECA23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116">
            <a:extLst>
              <a:ext uri="{FF2B5EF4-FFF2-40B4-BE49-F238E27FC236}">
                <a16:creationId xmlns:a16="http://schemas.microsoft.com/office/drawing/2014/main" id="{7AECE84C-F572-4E1F-B15B-5162F055CC5A}"/>
              </a:ext>
            </a:extLst>
          </p:cNvPr>
          <p:cNvGrpSpPr/>
          <p:nvPr/>
        </p:nvGrpSpPr>
        <p:grpSpPr>
          <a:xfrm>
            <a:off x="1653425" y="1914698"/>
            <a:ext cx="2804354" cy="890327"/>
            <a:chOff x="2079598" y="4257726"/>
            <a:chExt cx="2262901" cy="8903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BBE97A-DC61-44AD-A0FF-4E689D7C022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BE458C-7066-40B2-BC71-D537D706E52B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F1BA-B52A-41D4-8C83-B02573EB8A2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2906A-A60C-4FD1-ADF1-BEFA087629DB}"/>
              </a:ext>
            </a:extLst>
          </p:cNvPr>
          <p:cNvSpPr/>
          <p:nvPr/>
        </p:nvSpPr>
        <p:spPr>
          <a:xfrm>
            <a:off x="2895600" y="272796"/>
            <a:ext cx="92964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B8EAE-277B-4841-8E4A-64FBF3A9590A}"/>
              </a:ext>
            </a:extLst>
          </p:cNvPr>
          <p:cNvSpPr txBox="1"/>
          <p:nvPr/>
        </p:nvSpPr>
        <p:spPr>
          <a:xfrm>
            <a:off x="4597902" y="563474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C1B10-6AE0-4D4A-B66A-25A69CD0231F}"/>
              </a:ext>
            </a:extLst>
          </p:cNvPr>
          <p:cNvSpPr txBox="1"/>
          <p:nvPr/>
        </p:nvSpPr>
        <p:spPr>
          <a:xfrm>
            <a:off x="8166743" y="4518558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CB19D460-053F-42F3-9CFF-EE12F97270A7}"/>
              </a:ext>
            </a:extLst>
          </p:cNvPr>
          <p:cNvSpPr/>
          <p:nvPr/>
        </p:nvSpPr>
        <p:spPr>
          <a:xfrm>
            <a:off x="8166743" y="4909531"/>
            <a:ext cx="306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2008 ~ 2015  Text here</a:t>
            </a:r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2016 ~ 2020 Text here</a:t>
            </a:r>
          </a:p>
          <a:p>
            <a:r>
              <a:rPr lang="en-US" altLang="ko-KR" sz="1200" dirty="0"/>
              <a:t>Example Text : Get a modern PowerPoint  Presentation that is beautifully designed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7AA77-175D-443E-867B-A65F34F3A7D9}"/>
              </a:ext>
            </a:extLst>
          </p:cNvPr>
          <p:cNvSpPr txBox="1"/>
          <p:nvPr/>
        </p:nvSpPr>
        <p:spPr>
          <a:xfrm>
            <a:off x="8166743" y="3209835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06986-46A7-445B-A1CC-123A76D7FA13}"/>
              </a:ext>
            </a:extLst>
          </p:cNvPr>
          <p:cNvSpPr txBox="1"/>
          <p:nvPr/>
        </p:nvSpPr>
        <p:spPr>
          <a:xfrm>
            <a:off x="8166743" y="2449013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188F9F7C-A7A8-46C7-8E37-3B8BF49CC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35430"/>
              </p:ext>
            </p:extLst>
          </p:nvPr>
        </p:nvGraphicFramePr>
        <p:xfrm>
          <a:off x="923192" y="3653142"/>
          <a:ext cx="10366130" cy="253382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5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987">
                <a:tc>
                  <a:txBody>
                    <a:bodyPr/>
                    <a:lstStyle/>
                    <a:p>
                      <a:pPr algn="ctr"/>
                      <a:endParaRPr lang="en-JM" altLang="ko-KR" sz="19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6">
                <a:tc>
                  <a:txBody>
                    <a:bodyPr/>
                    <a:lstStyle/>
                    <a:p>
                      <a:pPr algn="ctr"/>
                      <a:endParaRPr lang="en-JM" sz="1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57">
                <a:tc>
                  <a:txBody>
                    <a:bodyPr/>
                    <a:lstStyle/>
                    <a:p>
                      <a:pPr algn="ctr"/>
                      <a:endParaRPr lang="en-JM" sz="1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357">
                <a:tc>
                  <a:txBody>
                    <a:bodyPr/>
                    <a:lstStyle/>
                    <a:p>
                      <a:pPr algn="ctr"/>
                      <a:endParaRPr lang="en-JM" sz="1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357">
                <a:tc>
                  <a:txBody>
                    <a:bodyPr/>
                    <a:lstStyle/>
                    <a:p>
                      <a:pPr algn="ctr"/>
                      <a:endParaRPr lang="en-JM" sz="1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321A92-995F-4C4E-BB39-45AF6D47D01F}"/>
              </a:ext>
            </a:extLst>
          </p:cNvPr>
          <p:cNvSpPr txBox="1"/>
          <p:nvPr/>
        </p:nvSpPr>
        <p:spPr>
          <a:xfrm>
            <a:off x="915606" y="1756784"/>
            <a:ext cx="224600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7CD7-B5C4-4E62-95AB-30B1E41EC4F2}"/>
              </a:ext>
            </a:extLst>
          </p:cNvPr>
          <p:cNvSpPr txBox="1"/>
          <p:nvPr/>
        </p:nvSpPr>
        <p:spPr>
          <a:xfrm>
            <a:off x="895527" y="2235401"/>
            <a:ext cx="227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8A92-97CF-4FDC-8F85-202B4826BE0D}"/>
              </a:ext>
            </a:extLst>
          </p:cNvPr>
          <p:cNvSpPr txBox="1"/>
          <p:nvPr/>
        </p:nvSpPr>
        <p:spPr>
          <a:xfrm>
            <a:off x="3619707" y="1761354"/>
            <a:ext cx="224600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604D9-0361-4D7A-A7FB-DF6AACFA9217}"/>
              </a:ext>
            </a:extLst>
          </p:cNvPr>
          <p:cNvSpPr txBox="1"/>
          <p:nvPr/>
        </p:nvSpPr>
        <p:spPr>
          <a:xfrm>
            <a:off x="3599628" y="2235401"/>
            <a:ext cx="227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DD4DE-6EB1-48BD-BC53-981D46C79A0B}"/>
              </a:ext>
            </a:extLst>
          </p:cNvPr>
          <p:cNvSpPr txBox="1"/>
          <p:nvPr/>
        </p:nvSpPr>
        <p:spPr>
          <a:xfrm>
            <a:off x="6323808" y="1765926"/>
            <a:ext cx="2246001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3536B-C579-4FCF-A9A4-8FBBD3A8734A}"/>
              </a:ext>
            </a:extLst>
          </p:cNvPr>
          <p:cNvSpPr txBox="1"/>
          <p:nvPr/>
        </p:nvSpPr>
        <p:spPr>
          <a:xfrm>
            <a:off x="6303729" y="2235401"/>
            <a:ext cx="227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E19F0-F673-428F-9E5D-B08EA58568AE}"/>
              </a:ext>
            </a:extLst>
          </p:cNvPr>
          <p:cNvSpPr txBox="1"/>
          <p:nvPr/>
        </p:nvSpPr>
        <p:spPr>
          <a:xfrm>
            <a:off x="9027908" y="1770496"/>
            <a:ext cx="224600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AFE8B-C775-4E96-B735-A83E70F26917}"/>
              </a:ext>
            </a:extLst>
          </p:cNvPr>
          <p:cNvSpPr txBox="1"/>
          <p:nvPr/>
        </p:nvSpPr>
        <p:spPr>
          <a:xfrm>
            <a:off x="9007829" y="2235401"/>
            <a:ext cx="227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E2D888-47F1-43B9-B160-832BF7D23B21}"/>
              </a:ext>
            </a:extLst>
          </p:cNvPr>
          <p:cNvGrpSpPr/>
          <p:nvPr/>
        </p:nvGrpSpPr>
        <p:grpSpPr>
          <a:xfrm>
            <a:off x="826891" y="3564272"/>
            <a:ext cx="10726327" cy="687735"/>
            <a:chOff x="826891" y="2988607"/>
            <a:chExt cx="10726327" cy="687735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020CFA1-7CC4-4B33-AF43-D70C0D85D8F5}"/>
                </a:ext>
              </a:extLst>
            </p:cNvPr>
            <p:cNvSpPr/>
            <p:nvPr/>
          </p:nvSpPr>
          <p:spPr>
            <a:xfrm rot="16200000">
              <a:off x="1672711" y="2142787"/>
              <a:ext cx="457200" cy="21488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Top Corners Rounded 71">
              <a:extLst>
                <a:ext uri="{FF2B5EF4-FFF2-40B4-BE49-F238E27FC236}">
                  <a16:creationId xmlns:a16="http://schemas.microsoft.com/office/drawing/2014/main" id="{3D3EF9D0-F15B-4239-9347-5A9CDA3928D2}"/>
                </a:ext>
              </a:extLst>
            </p:cNvPr>
            <p:cNvSpPr/>
            <p:nvPr/>
          </p:nvSpPr>
          <p:spPr>
            <a:xfrm rot="16200000">
              <a:off x="10250198" y="2142788"/>
              <a:ext cx="457200" cy="214884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88BE6A36-657C-478E-8634-05E59A770834}"/>
                </a:ext>
              </a:extLst>
            </p:cNvPr>
            <p:cNvSpPr/>
            <p:nvPr/>
          </p:nvSpPr>
          <p:spPr>
            <a:xfrm rot="16200000">
              <a:off x="3817083" y="2142788"/>
              <a:ext cx="457200" cy="21488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5014FF04-414D-4164-BC75-C97FC8E71259}"/>
                </a:ext>
              </a:extLst>
            </p:cNvPr>
            <p:cNvSpPr/>
            <p:nvPr/>
          </p:nvSpPr>
          <p:spPr>
            <a:xfrm rot="16200000">
              <a:off x="5961455" y="2142788"/>
              <a:ext cx="457200" cy="21488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C7D2B6AF-8977-41AF-82D6-E4BE6CB02DF1}"/>
                </a:ext>
              </a:extLst>
            </p:cNvPr>
            <p:cNvSpPr/>
            <p:nvPr/>
          </p:nvSpPr>
          <p:spPr>
            <a:xfrm rot="16200000">
              <a:off x="8105827" y="2142788"/>
              <a:ext cx="457200" cy="21488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C2D5C5E-5FD2-4B76-AD36-98223FF8CA4E}"/>
                </a:ext>
              </a:extLst>
            </p:cNvPr>
            <p:cNvSpPr/>
            <p:nvPr/>
          </p:nvSpPr>
          <p:spPr>
            <a:xfrm rot="10800000">
              <a:off x="1757853" y="3429000"/>
              <a:ext cx="286916" cy="24734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F96A5CD-654F-460A-8935-8E16F3BF152A}"/>
                </a:ext>
              </a:extLst>
            </p:cNvPr>
            <p:cNvSpPr/>
            <p:nvPr/>
          </p:nvSpPr>
          <p:spPr>
            <a:xfrm rot="10800000">
              <a:off x="3902225" y="3429000"/>
              <a:ext cx="286916" cy="247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F20FACB5-E500-4D2A-A23C-CE0A5CF8431A}"/>
                </a:ext>
              </a:extLst>
            </p:cNvPr>
            <p:cNvSpPr/>
            <p:nvPr/>
          </p:nvSpPr>
          <p:spPr>
            <a:xfrm rot="10800000">
              <a:off x="6046597" y="3429000"/>
              <a:ext cx="286916" cy="247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9137719-52CA-41CF-931B-87E07F414B0F}"/>
                </a:ext>
              </a:extLst>
            </p:cNvPr>
            <p:cNvSpPr/>
            <p:nvPr/>
          </p:nvSpPr>
          <p:spPr>
            <a:xfrm rot="10800000">
              <a:off x="8190969" y="3429000"/>
              <a:ext cx="286916" cy="247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49DC0BED-62F4-4E52-994C-E33B7C145CC9}"/>
                </a:ext>
              </a:extLst>
            </p:cNvPr>
            <p:cNvSpPr/>
            <p:nvPr/>
          </p:nvSpPr>
          <p:spPr>
            <a:xfrm rot="10800000">
              <a:off x="10335340" y="3429001"/>
              <a:ext cx="286916" cy="24734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779849-EE70-4652-8172-AE8E2E5415BF}"/>
              </a:ext>
            </a:extLst>
          </p:cNvPr>
          <p:cNvGrpSpPr/>
          <p:nvPr/>
        </p:nvGrpSpPr>
        <p:grpSpPr>
          <a:xfrm>
            <a:off x="826891" y="4675727"/>
            <a:ext cx="1718474" cy="1681586"/>
            <a:chOff x="1066074" y="4926915"/>
            <a:chExt cx="1718474" cy="168158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3E49B1-CB91-43B2-8BA7-BFA7EE2BEF0F}"/>
                </a:ext>
              </a:extLst>
            </p:cNvPr>
            <p:cNvSpPr txBox="1"/>
            <p:nvPr/>
          </p:nvSpPr>
          <p:spPr>
            <a:xfrm>
              <a:off x="1066074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24E7FC0-2CE7-4ACD-8876-0C4744C80710}"/>
                </a:ext>
              </a:extLst>
            </p:cNvPr>
            <p:cNvSpPr txBox="1"/>
            <p:nvPr/>
          </p:nvSpPr>
          <p:spPr>
            <a:xfrm>
              <a:off x="1066074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ACF730-B7B4-4B4E-A75D-F9D75E981B5A}"/>
              </a:ext>
            </a:extLst>
          </p:cNvPr>
          <p:cNvGrpSpPr/>
          <p:nvPr/>
        </p:nvGrpSpPr>
        <p:grpSpPr>
          <a:xfrm>
            <a:off x="3078854" y="4675727"/>
            <a:ext cx="1718474" cy="1681586"/>
            <a:chOff x="3604181" y="4926915"/>
            <a:chExt cx="1718474" cy="168158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82D51B-F639-4B73-A102-A6B832AE8711}"/>
                </a:ext>
              </a:extLst>
            </p:cNvPr>
            <p:cNvSpPr txBox="1"/>
            <p:nvPr/>
          </p:nvSpPr>
          <p:spPr>
            <a:xfrm>
              <a:off x="3604181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B0AADC-C380-4D05-8595-B35CF4DD5477}"/>
                </a:ext>
              </a:extLst>
            </p:cNvPr>
            <p:cNvSpPr txBox="1"/>
            <p:nvPr/>
          </p:nvSpPr>
          <p:spPr>
            <a:xfrm>
              <a:off x="3604181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476906-5B80-41D1-BDFD-4FC9B9E5A60D}"/>
              </a:ext>
            </a:extLst>
          </p:cNvPr>
          <p:cNvGrpSpPr/>
          <p:nvPr/>
        </p:nvGrpSpPr>
        <p:grpSpPr>
          <a:xfrm>
            <a:off x="5330817" y="4675727"/>
            <a:ext cx="1718474" cy="1681586"/>
            <a:chOff x="6142288" y="4926915"/>
            <a:chExt cx="1718474" cy="168158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C34765-7595-46CB-9974-5C0CDDCC0853}"/>
                </a:ext>
              </a:extLst>
            </p:cNvPr>
            <p:cNvSpPr txBox="1"/>
            <p:nvPr/>
          </p:nvSpPr>
          <p:spPr>
            <a:xfrm>
              <a:off x="6142288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0CBDB7-45FF-432E-860B-5FE9E1B59D2F}"/>
                </a:ext>
              </a:extLst>
            </p:cNvPr>
            <p:cNvSpPr txBox="1"/>
            <p:nvPr/>
          </p:nvSpPr>
          <p:spPr>
            <a:xfrm>
              <a:off x="6142288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77DAA9-E525-4C78-93A1-D4DBCE8B02AA}"/>
              </a:ext>
            </a:extLst>
          </p:cNvPr>
          <p:cNvGrpSpPr/>
          <p:nvPr/>
        </p:nvGrpSpPr>
        <p:grpSpPr>
          <a:xfrm>
            <a:off x="7582780" y="4675727"/>
            <a:ext cx="1718474" cy="1681586"/>
            <a:chOff x="8680394" y="4926915"/>
            <a:chExt cx="1718474" cy="168158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182CFE0-1063-4AC0-AF47-DB30DCB53FE1}"/>
                </a:ext>
              </a:extLst>
            </p:cNvPr>
            <p:cNvSpPr txBox="1"/>
            <p:nvPr/>
          </p:nvSpPr>
          <p:spPr>
            <a:xfrm>
              <a:off x="8680394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D6A9CC-5921-4BBB-A5EC-2B761E22DD63}"/>
                </a:ext>
              </a:extLst>
            </p:cNvPr>
            <p:cNvSpPr txBox="1"/>
            <p:nvPr/>
          </p:nvSpPr>
          <p:spPr>
            <a:xfrm>
              <a:off x="8680394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4F49E2-C4F3-456C-8536-AA462C748A7A}"/>
              </a:ext>
            </a:extLst>
          </p:cNvPr>
          <p:cNvGrpSpPr/>
          <p:nvPr/>
        </p:nvGrpSpPr>
        <p:grpSpPr>
          <a:xfrm>
            <a:off x="9834744" y="4675727"/>
            <a:ext cx="1718474" cy="1681586"/>
            <a:chOff x="8680394" y="4926915"/>
            <a:chExt cx="1718474" cy="168158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80D88F-5AFE-4F4E-B93E-85EA7A944EB0}"/>
                </a:ext>
              </a:extLst>
            </p:cNvPr>
            <p:cNvSpPr txBox="1"/>
            <p:nvPr/>
          </p:nvSpPr>
          <p:spPr>
            <a:xfrm>
              <a:off x="8680394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3943DC-53ED-401C-AF8F-C9B2E59CBC11}"/>
                </a:ext>
              </a:extLst>
            </p:cNvPr>
            <p:cNvSpPr txBox="1"/>
            <p:nvPr/>
          </p:nvSpPr>
          <p:spPr>
            <a:xfrm>
              <a:off x="8680394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3C4E1B6-E767-413D-94F5-FC4D1C82CFBE}"/>
              </a:ext>
            </a:extLst>
          </p:cNvPr>
          <p:cNvSpPr txBox="1"/>
          <p:nvPr/>
        </p:nvSpPr>
        <p:spPr>
          <a:xfrm>
            <a:off x="1446277" y="3562519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B4B3B3-D4BD-4391-8F50-5FC287053709}"/>
              </a:ext>
            </a:extLst>
          </p:cNvPr>
          <p:cNvSpPr txBox="1"/>
          <p:nvPr/>
        </p:nvSpPr>
        <p:spPr>
          <a:xfrm>
            <a:off x="3590649" y="3562519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0BA252-8369-4FAD-B973-9FA59DAAB8DA}"/>
              </a:ext>
            </a:extLst>
          </p:cNvPr>
          <p:cNvSpPr txBox="1"/>
          <p:nvPr/>
        </p:nvSpPr>
        <p:spPr>
          <a:xfrm>
            <a:off x="5735021" y="3562519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DB3E39-B2D1-4231-A35C-F2ADC058EBE2}"/>
              </a:ext>
            </a:extLst>
          </p:cNvPr>
          <p:cNvSpPr txBox="1"/>
          <p:nvPr/>
        </p:nvSpPr>
        <p:spPr>
          <a:xfrm>
            <a:off x="7879393" y="3562519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B7414F-167D-46E8-B1C7-174DFB4B5905}"/>
              </a:ext>
            </a:extLst>
          </p:cNvPr>
          <p:cNvSpPr txBox="1"/>
          <p:nvPr/>
        </p:nvSpPr>
        <p:spPr>
          <a:xfrm>
            <a:off x="10023764" y="3562519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Graphic 1">
            <a:extLst>
              <a:ext uri="{FF2B5EF4-FFF2-40B4-BE49-F238E27FC236}">
                <a16:creationId xmlns:a16="http://schemas.microsoft.com/office/drawing/2014/main" id="{B26348B6-478A-4703-9833-BFB845FE6105}"/>
              </a:ext>
            </a:extLst>
          </p:cNvPr>
          <p:cNvSpPr/>
          <p:nvPr/>
        </p:nvSpPr>
        <p:spPr>
          <a:xfrm flipH="1">
            <a:off x="7966664" y="1940767"/>
            <a:ext cx="2368676" cy="1682926"/>
          </a:xfrm>
          <a:custGeom>
            <a:avLst/>
            <a:gdLst>
              <a:gd name="connsiteX0" fmla="*/ 4259885 w 4260301"/>
              <a:gd name="connsiteY0" fmla="*/ 1356254 h 3026911"/>
              <a:gd name="connsiteX1" fmla="*/ 4229607 w 4260301"/>
              <a:gd name="connsiteY1" fmla="*/ 1503322 h 3026911"/>
              <a:gd name="connsiteX2" fmla="*/ 4127790 w 4260301"/>
              <a:gd name="connsiteY2" fmla="*/ 1885966 h 3026911"/>
              <a:gd name="connsiteX3" fmla="*/ 4088194 w 4260301"/>
              <a:gd name="connsiteY3" fmla="*/ 2000760 h 3026911"/>
              <a:gd name="connsiteX4" fmla="*/ 4068563 w 4260301"/>
              <a:gd name="connsiteY4" fmla="*/ 2064312 h 3026911"/>
              <a:gd name="connsiteX5" fmla="*/ 4066899 w 4260301"/>
              <a:gd name="connsiteY5" fmla="*/ 2133521 h 3026911"/>
              <a:gd name="connsiteX6" fmla="*/ 4065236 w 4260301"/>
              <a:gd name="connsiteY6" fmla="*/ 2288908 h 3026911"/>
              <a:gd name="connsiteX7" fmla="*/ 4057916 w 4260301"/>
              <a:gd name="connsiteY7" fmla="*/ 2382739 h 3026911"/>
              <a:gd name="connsiteX8" fmla="*/ 4074552 w 4260301"/>
              <a:gd name="connsiteY8" fmla="*/ 2490545 h 3026911"/>
              <a:gd name="connsiteX9" fmla="*/ 4103168 w 4260301"/>
              <a:gd name="connsiteY9" fmla="*/ 2606336 h 3026911"/>
              <a:gd name="connsiteX10" fmla="*/ 4120803 w 4260301"/>
              <a:gd name="connsiteY10" fmla="*/ 2725455 h 3026911"/>
              <a:gd name="connsiteX11" fmla="*/ 4115812 w 4260301"/>
              <a:gd name="connsiteY11" fmla="*/ 2778692 h 3026911"/>
              <a:gd name="connsiteX12" fmla="*/ 4109490 w 4260301"/>
              <a:gd name="connsiteY12" fmla="*/ 2826939 h 3026911"/>
              <a:gd name="connsiteX13" fmla="*/ 4071558 w 4260301"/>
              <a:gd name="connsiteY13" fmla="*/ 2852892 h 3026911"/>
              <a:gd name="connsiteX14" fmla="*/ 4014993 w 4260301"/>
              <a:gd name="connsiteY14" fmla="*/ 2884835 h 3026911"/>
              <a:gd name="connsiteX15" fmla="*/ 3902196 w 4260301"/>
              <a:gd name="connsiteY15" fmla="*/ 2948387 h 3026911"/>
              <a:gd name="connsiteX16" fmla="*/ 3869256 w 4260301"/>
              <a:gd name="connsiteY16" fmla="*/ 2960033 h 3026911"/>
              <a:gd name="connsiteX17" fmla="*/ 3586764 w 4260301"/>
              <a:gd name="connsiteY17" fmla="*/ 3009610 h 3026911"/>
              <a:gd name="connsiteX18" fmla="*/ 3554156 w 4260301"/>
              <a:gd name="connsiteY18" fmla="*/ 3012272 h 3026911"/>
              <a:gd name="connsiteX19" fmla="*/ 3472304 w 4260301"/>
              <a:gd name="connsiteY19" fmla="*/ 2998962 h 3026911"/>
              <a:gd name="connsiteX20" fmla="*/ 3397106 w 4260301"/>
              <a:gd name="connsiteY20" fmla="*/ 2971345 h 3026911"/>
              <a:gd name="connsiteX21" fmla="*/ 3363167 w 4260301"/>
              <a:gd name="connsiteY21" fmla="*/ 2947056 h 3026911"/>
              <a:gd name="connsiteX22" fmla="*/ 3335550 w 4260301"/>
              <a:gd name="connsiteY22" fmla="*/ 2914448 h 3026911"/>
              <a:gd name="connsiteX23" fmla="*/ 3336881 w 4260301"/>
              <a:gd name="connsiteY23" fmla="*/ 2892487 h 3026911"/>
              <a:gd name="connsiteX24" fmla="*/ 3362834 w 4260301"/>
              <a:gd name="connsiteY24" fmla="*/ 2875851 h 3026911"/>
              <a:gd name="connsiteX25" fmla="*/ 3396440 w 4260301"/>
              <a:gd name="connsiteY25" fmla="*/ 2847568 h 3026911"/>
              <a:gd name="connsiteX26" fmla="*/ 3516890 w 4260301"/>
              <a:gd name="connsiteY26" fmla="*/ 2797326 h 3026911"/>
              <a:gd name="connsiteX27" fmla="*/ 3564138 w 4260301"/>
              <a:gd name="connsiteY27" fmla="*/ 2792002 h 3026911"/>
              <a:gd name="connsiteX28" fmla="*/ 3588095 w 4260301"/>
              <a:gd name="connsiteY28" fmla="*/ 2791003 h 3026911"/>
              <a:gd name="connsiteX29" fmla="*/ 3608392 w 4260301"/>
              <a:gd name="connsiteY29" fmla="*/ 2790671 h 3026911"/>
              <a:gd name="connsiteX30" fmla="*/ 3613716 w 4260301"/>
              <a:gd name="connsiteY30" fmla="*/ 2754403 h 3026911"/>
              <a:gd name="connsiteX31" fmla="*/ 3609390 w 4260301"/>
              <a:gd name="connsiteY31" fmla="*/ 2722460 h 3026911"/>
              <a:gd name="connsiteX32" fmla="*/ 3575451 w 4260301"/>
              <a:gd name="connsiteY32" fmla="*/ 2698503 h 3026911"/>
              <a:gd name="connsiteX33" fmla="*/ 3541179 w 4260301"/>
              <a:gd name="connsiteY33" fmla="*/ 2636948 h 3026911"/>
              <a:gd name="connsiteX34" fmla="*/ 3538185 w 4260301"/>
              <a:gd name="connsiteY34" fmla="*/ 2584043 h 3026911"/>
              <a:gd name="connsiteX35" fmla="*/ 3535523 w 4260301"/>
              <a:gd name="connsiteY35" fmla="*/ 2512172 h 3026911"/>
              <a:gd name="connsiteX36" fmla="*/ 3527870 w 4260301"/>
              <a:gd name="connsiteY36" fmla="*/ 2507514 h 3026911"/>
              <a:gd name="connsiteX37" fmla="*/ 3527870 w 4260301"/>
              <a:gd name="connsiteY37" fmla="*/ 2507514 h 3026911"/>
              <a:gd name="connsiteX38" fmla="*/ 3317582 w 4260301"/>
              <a:gd name="connsiteY38" fmla="*/ 2750077 h 3026911"/>
              <a:gd name="connsiteX39" fmla="*/ 3302942 w 4260301"/>
              <a:gd name="connsiteY39" fmla="*/ 2780689 h 3026911"/>
              <a:gd name="connsiteX40" fmla="*/ 3253697 w 4260301"/>
              <a:gd name="connsiteY40" fmla="*/ 2939070 h 3026911"/>
              <a:gd name="connsiteX41" fmla="*/ 3220091 w 4260301"/>
              <a:gd name="connsiteY41" fmla="*/ 2991310 h 3026911"/>
              <a:gd name="connsiteX42" fmla="*/ 3158868 w 4260301"/>
              <a:gd name="connsiteY42" fmla="*/ 3003953 h 3026911"/>
              <a:gd name="connsiteX43" fmla="*/ 3033760 w 4260301"/>
              <a:gd name="connsiteY43" fmla="*/ 3026912 h 3026911"/>
              <a:gd name="connsiteX44" fmla="*/ 3032762 w 4260301"/>
              <a:gd name="connsiteY44" fmla="*/ 3026912 h 3026911"/>
              <a:gd name="connsiteX45" fmla="*/ 2940261 w 4260301"/>
              <a:gd name="connsiteY45" fmla="*/ 3026912 h 3026911"/>
              <a:gd name="connsiteX46" fmla="*/ 2939596 w 4260301"/>
              <a:gd name="connsiteY46" fmla="*/ 3026912 h 3026911"/>
              <a:gd name="connsiteX47" fmla="*/ 2918634 w 4260301"/>
              <a:gd name="connsiteY47" fmla="*/ 3024583 h 3026911"/>
              <a:gd name="connsiteX48" fmla="*/ 2707347 w 4260301"/>
              <a:gd name="connsiteY48" fmla="*/ 3021256 h 3026911"/>
              <a:gd name="connsiteX49" fmla="*/ 2563606 w 4260301"/>
              <a:gd name="connsiteY49" fmla="*/ 2999295 h 3026911"/>
              <a:gd name="connsiteX50" fmla="*/ 2522680 w 4260301"/>
              <a:gd name="connsiteY50" fmla="*/ 2960698 h 3026911"/>
              <a:gd name="connsiteX51" fmla="*/ 2542977 w 4260301"/>
              <a:gd name="connsiteY51" fmla="*/ 2880176 h 3026911"/>
              <a:gd name="connsiteX52" fmla="*/ 2550297 w 4260301"/>
              <a:gd name="connsiteY52" fmla="*/ 2871193 h 3026911"/>
              <a:gd name="connsiteX53" fmla="*/ 2574919 w 4260301"/>
              <a:gd name="connsiteY53" fmla="*/ 2857550 h 3026911"/>
              <a:gd name="connsiteX54" fmla="*/ 2637141 w 4260301"/>
              <a:gd name="connsiteY54" fmla="*/ 2846903 h 3026911"/>
              <a:gd name="connsiteX55" fmla="*/ 2780549 w 4260301"/>
              <a:gd name="connsiteY55" fmla="*/ 2780023 h 3026911"/>
              <a:gd name="connsiteX56" fmla="*/ 2793858 w 4260301"/>
              <a:gd name="connsiteY56" fmla="*/ 2761057 h 3026911"/>
              <a:gd name="connsiteX57" fmla="*/ 2816152 w 4260301"/>
              <a:gd name="connsiteY57" fmla="*/ 2659906 h 3026911"/>
              <a:gd name="connsiteX58" fmla="*/ 2811161 w 4260301"/>
              <a:gd name="connsiteY58" fmla="*/ 2610662 h 3026911"/>
              <a:gd name="connsiteX59" fmla="*/ 2793526 w 4260301"/>
              <a:gd name="connsiteY59" fmla="*/ 2508845 h 3026911"/>
              <a:gd name="connsiteX60" fmla="*/ 2817815 w 4260301"/>
              <a:gd name="connsiteY60" fmla="*/ 2238998 h 3026911"/>
              <a:gd name="connsiteX61" fmla="*/ 2862734 w 4260301"/>
              <a:gd name="connsiteY61" fmla="*/ 2076956 h 3026911"/>
              <a:gd name="connsiteX62" fmla="*/ 2896341 w 4260301"/>
              <a:gd name="connsiteY62" fmla="*/ 1994105 h 3026911"/>
              <a:gd name="connsiteX63" fmla="*/ 2929614 w 4260301"/>
              <a:gd name="connsiteY63" fmla="*/ 1897945 h 3026911"/>
              <a:gd name="connsiteX64" fmla="*/ 2925954 w 4260301"/>
              <a:gd name="connsiteY64" fmla="*/ 1891956 h 3026911"/>
              <a:gd name="connsiteX65" fmla="*/ 2918301 w 4260301"/>
              <a:gd name="connsiteY65" fmla="*/ 1891290 h 3026911"/>
              <a:gd name="connsiteX66" fmla="*/ 2765243 w 4260301"/>
              <a:gd name="connsiteY66" fmla="*/ 1889959 h 3026911"/>
              <a:gd name="connsiteX67" fmla="*/ 2612186 w 4260301"/>
              <a:gd name="connsiteY67" fmla="*/ 1865337 h 3026911"/>
              <a:gd name="connsiteX68" fmla="*/ 2586232 w 4260301"/>
              <a:gd name="connsiteY68" fmla="*/ 1856353 h 3026911"/>
              <a:gd name="connsiteX69" fmla="*/ 2453804 w 4260301"/>
              <a:gd name="connsiteY69" fmla="*/ 1813098 h 3026911"/>
              <a:gd name="connsiteX70" fmla="*/ 2447815 w 4260301"/>
              <a:gd name="connsiteY70" fmla="*/ 1817423 h 3026911"/>
              <a:gd name="connsiteX71" fmla="*/ 2447815 w 4260301"/>
              <a:gd name="connsiteY71" fmla="*/ 1821083 h 3026911"/>
              <a:gd name="connsiteX72" fmla="*/ 2465783 w 4260301"/>
              <a:gd name="connsiteY72" fmla="*/ 2101578 h 3026911"/>
              <a:gd name="connsiteX73" fmla="*/ 2462788 w 4260301"/>
              <a:gd name="connsiteY73" fmla="*/ 2169123 h 3026911"/>
              <a:gd name="connsiteX74" fmla="*/ 2428849 w 4260301"/>
              <a:gd name="connsiteY74" fmla="*/ 2319852 h 3026911"/>
              <a:gd name="connsiteX75" fmla="*/ 2406889 w 4260301"/>
              <a:gd name="connsiteY75" fmla="*/ 2560086 h 3026911"/>
              <a:gd name="connsiteX76" fmla="*/ 2397572 w 4260301"/>
              <a:gd name="connsiteY76" fmla="*/ 2585707 h 3026911"/>
              <a:gd name="connsiteX77" fmla="*/ 2235198 w 4260301"/>
              <a:gd name="connsiteY77" fmla="*/ 2808971 h 3026911"/>
              <a:gd name="connsiteX78" fmla="*/ 2163993 w 4260301"/>
              <a:gd name="connsiteY78" fmla="*/ 2949052 h 3026911"/>
              <a:gd name="connsiteX79" fmla="*/ 2162994 w 4260301"/>
              <a:gd name="connsiteY79" fmla="*/ 2952047 h 3026911"/>
              <a:gd name="connsiteX80" fmla="*/ 2151681 w 4260301"/>
              <a:gd name="connsiteY80" fmla="*/ 2961363 h 3026911"/>
              <a:gd name="connsiteX81" fmla="*/ 2084136 w 4260301"/>
              <a:gd name="connsiteY81" fmla="*/ 2970347 h 3026911"/>
              <a:gd name="connsiteX82" fmla="*/ 1761717 w 4260301"/>
              <a:gd name="connsiteY82" fmla="*/ 2982991 h 3026911"/>
              <a:gd name="connsiteX83" fmla="*/ 1738426 w 4260301"/>
              <a:gd name="connsiteY83" fmla="*/ 2981993 h 3026911"/>
              <a:gd name="connsiteX84" fmla="*/ 1635611 w 4260301"/>
              <a:gd name="connsiteY84" fmla="*/ 2962362 h 3026911"/>
              <a:gd name="connsiteX85" fmla="*/ 1616645 w 4260301"/>
              <a:gd name="connsiteY85" fmla="*/ 2949385 h 3026911"/>
              <a:gd name="connsiteX86" fmla="*/ 1579046 w 4260301"/>
              <a:gd name="connsiteY86" fmla="*/ 2893818 h 3026911"/>
              <a:gd name="connsiteX87" fmla="*/ 1580709 w 4260301"/>
              <a:gd name="connsiteY87" fmla="*/ 2849565 h 3026911"/>
              <a:gd name="connsiteX88" fmla="*/ 1706816 w 4260301"/>
              <a:gd name="connsiteY88" fmla="*/ 2744421 h 3026911"/>
              <a:gd name="connsiteX89" fmla="*/ 1728111 w 4260301"/>
              <a:gd name="connsiteY89" fmla="*/ 2736768 h 3026911"/>
              <a:gd name="connsiteX90" fmla="*/ 1892481 w 4260301"/>
              <a:gd name="connsiteY90" fmla="*/ 2711147 h 3026911"/>
              <a:gd name="connsiteX91" fmla="*/ 1911114 w 4260301"/>
              <a:gd name="connsiteY91" fmla="*/ 2694511 h 3026911"/>
              <a:gd name="connsiteX92" fmla="*/ 1957365 w 4260301"/>
              <a:gd name="connsiteY92" fmla="*/ 2525814 h 3026911"/>
              <a:gd name="connsiteX93" fmla="*/ 1955035 w 4260301"/>
              <a:gd name="connsiteY93" fmla="*/ 2495203 h 3026911"/>
              <a:gd name="connsiteX94" fmla="*/ 1772364 w 4260301"/>
              <a:gd name="connsiteY94" fmla="*/ 2085274 h 3026911"/>
              <a:gd name="connsiteX95" fmla="*/ 1765044 w 4260301"/>
              <a:gd name="connsiteY95" fmla="*/ 2068970 h 3026911"/>
              <a:gd name="connsiteX96" fmla="*/ 1759388 w 4260301"/>
              <a:gd name="connsiteY96" fmla="*/ 2066641 h 3026911"/>
              <a:gd name="connsiteX97" fmla="*/ 1746078 w 4260301"/>
              <a:gd name="connsiteY97" fmla="*/ 2070634 h 3026911"/>
              <a:gd name="connsiteX98" fmla="*/ 1430314 w 4260301"/>
              <a:gd name="connsiteY98" fmla="*/ 2162801 h 3026911"/>
              <a:gd name="connsiteX99" fmla="*/ 1285241 w 4260301"/>
              <a:gd name="connsiteY99" fmla="*/ 2199069 h 3026911"/>
              <a:gd name="connsiteX100" fmla="*/ 1042013 w 4260301"/>
              <a:gd name="connsiteY100" fmla="*/ 2224357 h 3026911"/>
              <a:gd name="connsiteX101" fmla="*/ 937201 w 4260301"/>
              <a:gd name="connsiteY101" fmla="*/ 2256632 h 3026911"/>
              <a:gd name="connsiteX102" fmla="*/ 728910 w 4260301"/>
              <a:gd name="connsiteY102" fmla="*/ 2370760 h 3026911"/>
              <a:gd name="connsiteX103" fmla="*/ 695304 w 4260301"/>
              <a:gd name="connsiteY103" fmla="*/ 2397046 h 3026911"/>
              <a:gd name="connsiteX104" fmla="*/ 631751 w 4260301"/>
              <a:gd name="connsiteY104" fmla="*/ 2453944 h 3026911"/>
              <a:gd name="connsiteX105" fmla="*/ 602804 w 4260301"/>
              <a:gd name="connsiteY105" fmla="*/ 2511507 h 3026911"/>
              <a:gd name="connsiteX106" fmla="*/ 560546 w 4260301"/>
              <a:gd name="connsiteY106" fmla="*/ 2549106 h 3026911"/>
              <a:gd name="connsiteX107" fmla="*/ 483019 w 4260301"/>
              <a:gd name="connsiteY107" fmla="*/ 2573395 h 3026911"/>
              <a:gd name="connsiteX108" fmla="*/ 425789 w 4260301"/>
              <a:gd name="connsiteY108" fmla="*/ 2529474 h 3026911"/>
              <a:gd name="connsiteX109" fmla="*/ 423460 w 4260301"/>
              <a:gd name="connsiteY109" fmla="*/ 2491543 h 3026911"/>
              <a:gd name="connsiteX110" fmla="*/ 419467 w 4260301"/>
              <a:gd name="connsiteY110" fmla="*/ 2415014 h 3026911"/>
              <a:gd name="connsiteX111" fmla="*/ 411814 w 4260301"/>
              <a:gd name="connsiteY111" fmla="*/ 2261956 h 3026911"/>
              <a:gd name="connsiteX112" fmla="*/ 417138 w 4260301"/>
              <a:gd name="connsiteY112" fmla="*/ 2243656 h 3026911"/>
              <a:gd name="connsiteX113" fmla="*/ 509638 w 4260301"/>
              <a:gd name="connsiteY113" fmla="*/ 2089600 h 3026911"/>
              <a:gd name="connsiteX114" fmla="*/ 524611 w 4260301"/>
              <a:gd name="connsiteY114" fmla="*/ 2074960 h 3026911"/>
              <a:gd name="connsiteX115" fmla="*/ 1100241 w 4260301"/>
              <a:gd name="connsiteY115" fmla="*/ 1759527 h 3026911"/>
              <a:gd name="connsiteX116" fmla="*/ 1112885 w 4260301"/>
              <a:gd name="connsiteY116" fmla="*/ 1740894 h 3026911"/>
              <a:gd name="connsiteX117" fmla="*/ 1137175 w 4260301"/>
              <a:gd name="connsiteY117" fmla="*/ 1586506 h 3026911"/>
              <a:gd name="connsiteX118" fmla="*/ 1155808 w 4260301"/>
              <a:gd name="connsiteY118" fmla="*/ 1489347 h 3026911"/>
              <a:gd name="connsiteX119" fmla="*/ 1148155 w 4260301"/>
              <a:gd name="connsiteY119" fmla="*/ 1489347 h 3026911"/>
              <a:gd name="connsiteX120" fmla="*/ 960826 w 4260301"/>
              <a:gd name="connsiteY120" fmla="*/ 1536596 h 3026911"/>
              <a:gd name="connsiteX121" fmla="*/ 960160 w 4260301"/>
              <a:gd name="connsiteY121" fmla="*/ 1548241 h 3026911"/>
              <a:gd name="connsiteX122" fmla="*/ 877642 w 4260301"/>
              <a:gd name="connsiteY122" fmla="*/ 1664033 h 3026911"/>
              <a:gd name="connsiteX123" fmla="*/ 848029 w 4260301"/>
              <a:gd name="connsiteY123" fmla="*/ 1709617 h 3026911"/>
              <a:gd name="connsiteX124" fmla="*/ 805106 w 4260301"/>
              <a:gd name="connsiteY124" fmla="*/ 1754204 h 3026911"/>
              <a:gd name="connsiteX125" fmla="*/ 761185 w 4260301"/>
              <a:gd name="connsiteY125" fmla="*/ 1758862 h 3026911"/>
              <a:gd name="connsiteX126" fmla="*/ 707282 w 4260301"/>
              <a:gd name="connsiteY126" fmla="*/ 1761191 h 3026911"/>
              <a:gd name="connsiteX127" fmla="*/ 601473 w 4260301"/>
              <a:gd name="connsiteY127" fmla="*/ 1779159 h 3026911"/>
              <a:gd name="connsiteX128" fmla="*/ 578847 w 4260301"/>
              <a:gd name="connsiteY128" fmla="*/ 1798125 h 3026911"/>
              <a:gd name="connsiteX129" fmla="*/ 547570 w 4260301"/>
              <a:gd name="connsiteY129" fmla="*/ 1922567 h 3026911"/>
              <a:gd name="connsiteX130" fmla="*/ 532264 w 4260301"/>
              <a:gd name="connsiteY130" fmla="*/ 1948188 h 3026911"/>
              <a:gd name="connsiteX131" fmla="*/ 443757 w 4260301"/>
              <a:gd name="connsiteY131" fmla="*/ 2032037 h 3026911"/>
              <a:gd name="connsiteX132" fmla="*/ 402498 w 4260301"/>
              <a:gd name="connsiteY132" fmla="*/ 2063314 h 3026911"/>
              <a:gd name="connsiteX133" fmla="*/ 343936 w 4260301"/>
              <a:gd name="connsiteY133" fmla="*/ 2074294 h 3026911"/>
              <a:gd name="connsiteX134" fmla="*/ 340609 w 4260301"/>
              <a:gd name="connsiteY134" fmla="*/ 2030706 h 3026911"/>
              <a:gd name="connsiteX135" fmla="*/ 350591 w 4260301"/>
              <a:gd name="connsiteY135" fmla="*/ 1999762 h 3026911"/>
              <a:gd name="connsiteX136" fmla="*/ 344934 w 4260301"/>
              <a:gd name="connsiteY136" fmla="*/ 1995436 h 3026911"/>
              <a:gd name="connsiteX137" fmla="*/ 210510 w 4260301"/>
              <a:gd name="connsiteY137" fmla="*/ 2028377 h 3026911"/>
              <a:gd name="connsiteX138" fmla="*/ 192875 w 4260301"/>
              <a:gd name="connsiteY138" fmla="*/ 2028709 h 3026911"/>
              <a:gd name="connsiteX139" fmla="*/ 137974 w 4260301"/>
              <a:gd name="connsiteY139" fmla="*/ 2015067 h 3026911"/>
              <a:gd name="connsiteX140" fmla="*/ 126328 w 4260301"/>
              <a:gd name="connsiteY140" fmla="*/ 1999096 h 3026911"/>
              <a:gd name="connsiteX141" fmla="*/ 136643 w 4260301"/>
              <a:gd name="connsiteY141" fmla="*/ 1693313 h 3026911"/>
              <a:gd name="connsiteX142" fmla="*/ 121004 w 4260301"/>
              <a:gd name="connsiteY142" fmla="*/ 1615121 h 3026911"/>
              <a:gd name="connsiteX143" fmla="*/ 95051 w 4260301"/>
              <a:gd name="connsiteY143" fmla="*/ 1582513 h 3026911"/>
              <a:gd name="connsiteX144" fmla="*/ 90060 w 4260301"/>
              <a:gd name="connsiteY144" fmla="*/ 1534932 h 3026911"/>
              <a:gd name="connsiteX145" fmla="*/ 88396 w 4260301"/>
              <a:gd name="connsiteY145" fmla="*/ 1479032 h 3026911"/>
              <a:gd name="connsiteX146" fmla="*/ 85402 w 4260301"/>
              <a:gd name="connsiteY146" fmla="*/ 1363241 h 3026911"/>
              <a:gd name="connsiteX147" fmla="*/ 87065 w 4260301"/>
              <a:gd name="connsiteY147" fmla="*/ 1255435 h 3026911"/>
              <a:gd name="connsiteX148" fmla="*/ 107030 w 4260301"/>
              <a:gd name="connsiteY148" fmla="*/ 1096388 h 3026911"/>
              <a:gd name="connsiteX149" fmla="*/ 98046 w 4260301"/>
              <a:gd name="connsiteY149" fmla="*/ 1063447 h 3026911"/>
              <a:gd name="connsiteX150" fmla="*/ 17524 w 4260301"/>
              <a:gd name="connsiteY150" fmla="*/ 959967 h 3026911"/>
              <a:gd name="connsiteX151" fmla="*/ 5546 w 4260301"/>
              <a:gd name="connsiteY151" fmla="*/ 927026 h 3026911"/>
              <a:gd name="connsiteX152" fmla="*/ 887 w 4260301"/>
              <a:gd name="connsiteY152" fmla="*/ 856154 h 3026911"/>
              <a:gd name="connsiteX153" fmla="*/ 887 w 4260301"/>
              <a:gd name="connsiteY153" fmla="*/ 855821 h 3026911"/>
              <a:gd name="connsiteX154" fmla="*/ 887 w 4260301"/>
              <a:gd name="connsiteY154" fmla="*/ 816891 h 3026911"/>
              <a:gd name="connsiteX155" fmla="*/ 25842 w 4260301"/>
              <a:gd name="connsiteY155" fmla="*/ 784949 h 3026911"/>
              <a:gd name="connsiteX156" fmla="*/ 34161 w 4260301"/>
              <a:gd name="connsiteY156" fmla="*/ 788609 h 3026911"/>
              <a:gd name="connsiteX157" fmla="*/ 151616 w 4260301"/>
              <a:gd name="connsiteY157" fmla="*/ 870462 h 3026911"/>
              <a:gd name="connsiteX158" fmla="*/ 158603 w 4260301"/>
              <a:gd name="connsiteY158" fmla="*/ 868132 h 3026911"/>
              <a:gd name="connsiteX159" fmla="*/ 178567 w 4260301"/>
              <a:gd name="connsiteY159" fmla="*/ 811900 h 3026911"/>
              <a:gd name="connsiteX160" fmla="*/ 198199 w 4260301"/>
              <a:gd name="connsiteY160" fmla="*/ 764985 h 3026911"/>
              <a:gd name="connsiteX161" fmla="*/ 216499 w 4260301"/>
              <a:gd name="connsiteY161" fmla="*/ 757997 h 3026911"/>
              <a:gd name="connsiteX162" fmla="*/ 275060 w 4260301"/>
              <a:gd name="connsiteY162" fmla="*/ 754005 h 3026911"/>
              <a:gd name="connsiteX163" fmla="*/ 338280 w 4260301"/>
              <a:gd name="connsiteY163" fmla="*/ 779625 h 3026911"/>
              <a:gd name="connsiteX164" fmla="*/ 370222 w 4260301"/>
              <a:gd name="connsiteY164" fmla="*/ 791936 h 3026911"/>
              <a:gd name="connsiteX165" fmla="*/ 394179 w 4260301"/>
              <a:gd name="connsiteY165" fmla="*/ 802917 h 3026911"/>
              <a:gd name="connsiteX166" fmla="*/ 410150 w 4260301"/>
              <a:gd name="connsiteY166" fmla="*/ 802251 h 3026911"/>
              <a:gd name="connsiteX167" fmla="*/ 417471 w 4260301"/>
              <a:gd name="connsiteY167" fmla="*/ 794931 h 3026911"/>
              <a:gd name="connsiteX168" fmla="*/ 460061 w 4260301"/>
              <a:gd name="connsiteY168" fmla="*/ 738366 h 3026911"/>
              <a:gd name="connsiteX169" fmla="*/ 515294 w 4260301"/>
              <a:gd name="connsiteY169" fmla="*/ 669157 h 3026911"/>
              <a:gd name="connsiteX170" fmla="*/ 584503 w 4260301"/>
              <a:gd name="connsiteY170" fmla="*/ 607602 h 3026911"/>
              <a:gd name="connsiteX171" fmla="*/ 742219 w 4260301"/>
              <a:gd name="connsiteY171" fmla="*/ 473177 h 3026911"/>
              <a:gd name="connsiteX172" fmla="*/ 875313 w 4260301"/>
              <a:gd name="connsiteY172" fmla="*/ 378015 h 3026911"/>
              <a:gd name="connsiteX173" fmla="*/ 1056986 w 4260301"/>
              <a:gd name="connsiteY173" fmla="*/ 307808 h 3026911"/>
              <a:gd name="connsiteX174" fmla="*/ 1434639 w 4260301"/>
              <a:gd name="connsiteY174" fmla="*/ 171387 h 3026911"/>
              <a:gd name="connsiteX175" fmla="*/ 1582706 w 4260301"/>
              <a:gd name="connsiteY175" fmla="*/ 126801 h 3026911"/>
              <a:gd name="connsiteX176" fmla="*/ 1772364 w 4260301"/>
              <a:gd name="connsiteY176" fmla="*/ 131126 h 3026911"/>
              <a:gd name="connsiteX177" fmla="*/ 1978659 w 4260301"/>
              <a:gd name="connsiteY177" fmla="*/ 146765 h 3026911"/>
              <a:gd name="connsiteX178" fmla="*/ 2098111 w 4260301"/>
              <a:gd name="connsiteY178" fmla="*/ 143770 h 3026911"/>
              <a:gd name="connsiteX179" fmla="*/ 2221223 w 4260301"/>
              <a:gd name="connsiteY179" fmla="*/ 108500 h 3026911"/>
              <a:gd name="connsiteX180" fmla="*/ 2394245 w 4260301"/>
              <a:gd name="connsiteY180" fmla="*/ 61585 h 3026911"/>
              <a:gd name="connsiteX181" fmla="*/ 2596547 w 4260301"/>
              <a:gd name="connsiteY181" fmla="*/ 28977 h 3026911"/>
              <a:gd name="connsiteX182" fmla="*/ 2688049 w 4260301"/>
              <a:gd name="connsiteY182" fmla="*/ 13005 h 3026911"/>
              <a:gd name="connsiteX183" fmla="*/ 2785207 w 4260301"/>
              <a:gd name="connsiteY183" fmla="*/ 362 h 3026911"/>
              <a:gd name="connsiteX184" fmla="*/ 2983517 w 4260301"/>
              <a:gd name="connsiteY184" fmla="*/ 18329 h 3026911"/>
              <a:gd name="connsiteX185" fmla="*/ 3080010 w 4260301"/>
              <a:gd name="connsiteY185" fmla="*/ 29975 h 3026911"/>
              <a:gd name="connsiteX186" fmla="*/ 3173508 w 4260301"/>
              <a:gd name="connsiteY186" fmla="*/ 40955 h 3026911"/>
              <a:gd name="connsiteX187" fmla="*/ 3299282 w 4260301"/>
              <a:gd name="connsiteY187" fmla="*/ 66243 h 3026911"/>
              <a:gd name="connsiteX188" fmla="*/ 3416737 w 4260301"/>
              <a:gd name="connsiteY188" fmla="*/ 135119 h 3026911"/>
              <a:gd name="connsiteX189" fmla="*/ 3593752 w 4260301"/>
              <a:gd name="connsiteY189" fmla="*/ 242925 h 3026911"/>
              <a:gd name="connsiteX190" fmla="*/ 3740155 w 4260301"/>
              <a:gd name="connsiteY190" fmla="*/ 334094 h 3026911"/>
              <a:gd name="connsiteX191" fmla="*/ 3878239 w 4260301"/>
              <a:gd name="connsiteY191" fmla="*/ 460866 h 3026911"/>
              <a:gd name="connsiteX192" fmla="*/ 4008338 w 4260301"/>
              <a:gd name="connsiteY192" fmla="*/ 585308 h 3026911"/>
              <a:gd name="connsiteX193" fmla="*/ 4062241 w 4260301"/>
              <a:gd name="connsiteY193" fmla="*/ 643204 h 3026911"/>
              <a:gd name="connsiteX194" fmla="*/ 4099175 w 4260301"/>
              <a:gd name="connsiteY194" fmla="*/ 716406 h 3026911"/>
              <a:gd name="connsiteX195" fmla="*/ 4183024 w 4260301"/>
              <a:gd name="connsiteY195" fmla="*/ 905066 h 3026911"/>
              <a:gd name="connsiteX196" fmla="*/ 4239256 w 4260301"/>
              <a:gd name="connsiteY196" fmla="*/ 1059455 h 3026911"/>
              <a:gd name="connsiteX197" fmla="*/ 4244247 w 4260301"/>
              <a:gd name="connsiteY197" fmla="*/ 1145633 h 3026911"/>
              <a:gd name="connsiteX198" fmla="*/ 4250902 w 4260301"/>
              <a:gd name="connsiteY198" fmla="*/ 1242126 h 3026911"/>
              <a:gd name="connsiteX199" fmla="*/ 4258887 w 4260301"/>
              <a:gd name="connsiteY199" fmla="*/ 1329635 h 3026911"/>
              <a:gd name="connsiteX200" fmla="*/ 4259885 w 4260301"/>
              <a:gd name="connsiteY200" fmla="*/ 1356254 h 30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4260301" h="3026911">
                <a:moveTo>
                  <a:pt x="4259885" y="1356254"/>
                </a:moveTo>
                <a:cubicBezTo>
                  <a:pt x="4256891" y="1406829"/>
                  <a:pt x="4242916" y="1454077"/>
                  <a:pt x="4229607" y="1503322"/>
                </a:cubicBezTo>
                <a:cubicBezTo>
                  <a:pt x="4195335" y="1630759"/>
                  <a:pt x="4167053" y="1759860"/>
                  <a:pt x="4127790" y="1885966"/>
                </a:cubicBezTo>
                <a:cubicBezTo>
                  <a:pt x="4115812" y="1924231"/>
                  <a:pt x="4104499" y="1964159"/>
                  <a:pt x="4088194" y="2000760"/>
                </a:cubicBezTo>
                <a:cubicBezTo>
                  <a:pt x="4079211" y="2021057"/>
                  <a:pt x="4071890" y="2042351"/>
                  <a:pt x="4068563" y="2064312"/>
                </a:cubicBezTo>
                <a:cubicBezTo>
                  <a:pt x="4064903" y="2087271"/>
                  <a:pt x="4067232" y="2110562"/>
                  <a:pt x="4066899" y="2133521"/>
                </a:cubicBezTo>
                <a:cubicBezTo>
                  <a:pt x="4066567" y="2185427"/>
                  <a:pt x="4066234" y="2237001"/>
                  <a:pt x="4065236" y="2288908"/>
                </a:cubicBezTo>
                <a:cubicBezTo>
                  <a:pt x="4064570" y="2320517"/>
                  <a:pt x="4058581" y="2351462"/>
                  <a:pt x="4057916" y="2382739"/>
                </a:cubicBezTo>
                <a:cubicBezTo>
                  <a:pt x="4057250" y="2420005"/>
                  <a:pt x="4065901" y="2454609"/>
                  <a:pt x="4074552" y="2490545"/>
                </a:cubicBezTo>
                <a:cubicBezTo>
                  <a:pt x="4083869" y="2529142"/>
                  <a:pt x="4094184" y="2567739"/>
                  <a:pt x="4103168" y="2606336"/>
                </a:cubicBezTo>
                <a:cubicBezTo>
                  <a:pt x="4112484" y="2645599"/>
                  <a:pt x="4126126" y="2683863"/>
                  <a:pt x="4120803" y="2725455"/>
                </a:cubicBezTo>
                <a:cubicBezTo>
                  <a:pt x="4118473" y="2742757"/>
                  <a:pt x="4116477" y="2761057"/>
                  <a:pt x="4115812" y="2778692"/>
                </a:cubicBezTo>
                <a:cubicBezTo>
                  <a:pt x="4115479" y="2795329"/>
                  <a:pt x="4119139" y="2811966"/>
                  <a:pt x="4109490" y="2826939"/>
                </a:cubicBezTo>
                <a:cubicBezTo>
                  <a:pt x="4100506" y="2840581"/>
                  <a:pt x="4084867" y="2845239"/>
                  <a:pt x="4071558" y="2852892"/>
                </a:cubicBezTo>
                <a:cubicBezTo>
                  <a:pt x="4052592" y="2863207"/>
                  <a:pt x="4033959" y="2874187"/>
                  <a:pt x="4014993" y="2884835"/>
                </a:cubicBezTo>
                <a:cubicBezTo>
                  <a:pt x="3977394" y="2906130"/>
                  <a:pt x="3940128" y="2927425"/>
                  <a:pt x="3902196" y="2948387"/>
                </a:cubicBezTo>
                <a:cubicBezTo>
                  <a:pt x="3891881" y="2954043"/>
                  <a:pt x="3880901" y="2958036"/>
                  <a:pt x="3869256" y="2960033"/>
                </a:cubicBezTo>
                <a:cubicBezTo>
                  <a:pt x="3775092" y="2977002"/>
                  <a:pt x="3680928" y="2993306"/>
                  <a:pt x="3586764" y="3009610"/>
                </a:cubicBezTo>
                <a:cubicBezTo>
                  <a:pt x="3576116" y="3011606"/>
                  <a:pt x="3564804" y="3013270"/>
                  <a:pt x="3554156" y="3012272"/>
                </a:cubicBezTo>
                <a:cubicBezTo>
                  <a:pt x="3526539" y="3008944"/>
                  <a:pt x="3498590" y="3006615"/>
                  <a:pt x="3472304" y="2998962"/>
                </a:cubicBezTo>
                <a:cubicBezTo>
                  <a:pt x="3447016" y="2991975"/>
                  <a:pt x="3420730" y="2983989"/>
                  <a:pt x="3397106" y="2971345"/>
                </a:cubicBezTo>
                <a:cubicBezTo>
                  <a:pt x="3384794" y="2964691"/>
                  <a:pt x="3373481" y="2956705"/>
                  <a:pt x="3363167" y="2947056"/>
                </a:cubicBezTo>
                <a:cubicBezTo>
                  <a:pt x="3353850" y="2938405"/>
                  <a:pt x="3340874" y="2926094"/>
                  <a:pt x="3335550" y="2914448"/>
                </a:cubicBezTo>
                <a:cubicBezTo>
                  <a:pt x="3332222" y="2907460"/>
                  <a:pt x="3332888" y="2898809"/>
                  <a:pt x="3336881" y="2892487"/>
                </a:cubicBezTo>
                <a:cubicBezTo>
                  <a:pt x="3342537" y="2883171"/>
                  <a:pt x="3354516" y="2881840"/>
                  <a:pt x="3362834" y="2875851"/>
                </a:cubicBezTo>
                <a:cubicBezTo>
                  <a:pt x="3374812" y="2867532"/>
                  <a:pt x="3385460" y="2857550"/>
                  <a:pt x="3396440" y="2847568"/>
                </a:cubicBezTo>
                <a:cubicBezTo>
                  <a:pt x="3430712" y="2815959"/>
                  <a:pt x="3473967" y="2805977"/>
                  <a:pt x="3516890" y="2797326"/>
                </a:cubicBezTo>
                <a:cubicBezTo>
                  <a:pt x="3532528" y="2793998"/>
                  <a:pt x="3548167" y="2792667"/>
                  <a:pt x="3564138" y="2792002"/>
                </a:cubicBezTo>
                <a:cubicBezTo>
                  <a:pt x="3572124" y="2791669"/>
                  <a:pt x="3580109" y="2791336"/>
                  <a:pt x="3588095" y="2791003"/>
                </a:cubicBezTo>
                <a:cubicBezTo>
                  <a:pt x="3594417" y="2790671"/>
                  <a:pt x="3602403" y="2792335"/>
                  <a:pt x="3608392" y="2790671"/>
                </a:cubicBezTo>
                <a:cubicBezTo>
                  <a:pt x="3621701" y="2787011"/>
                  <a:pt x="3616710" y="2764385"/>
                  <a:pt x="3613716" y="2754403"/>
                </a:cubicBezTo>
                <a:cubicBezTo>
                  <a:pt x="3609723" y="2739763"/>
                  <a:pt x="3623032" y="2729115"/>
                  <a:pt x="3609390" y="2722460"/>
                </a:cubicBezTo>
                <a:cubicBezTo>
                  <a:pt x="3597079" y="2716471"/>
                  <a:pt x="3587429" y="2705158"/>
                  <a:pt x="3575451" y="2698503"/>
                </a:cubicBezTo>
                <a:cubicBezTo>
                  <a:pt x="3550829" y="2684861"/>
                  <a:pt x="3538850" y="2665895"/>
                  <a:pt x="3541179" y="2636948"/>
                </a:cubicBezTo>
                <a:cubicBezTo>
                  <a:pt x="3542510" y="2619313"/>
                  <a:pt x="3538518" y="2601678"/>
                  <a:pt x="3538185" y="2584043"/>
                </a:cubicBezTo>
                <a:cubicBezTo>
                  <a:pt x="3537852" y="2558090"/>
                  <a:pt x="3526206" y="2535464"/>
                  <a:pt x="3535523" y="2512172"/>
                </a:cubicBezTo>
                <a:cubicBezTo>
                  <a:pt x="3537519" y="2507514"/>
                  <a:pt x="3531197" y="2503521"/>
                  <a:pt x="3527870" y="2507514"/>
                </a:cubicBezTo>
                <a:cubicBezTo>
                  <a:pt x="3527870" y="2507514"/>
                  <a:pt x="3527870" y="2507514"/>
                  <a:pt x="3527870" y="2507514"/>
                </a:cubicBezTo>
                <a:cubicBezTo>
                  <a:pt x="3467645" y="2576723"/>
                  <a:pt x="3397106" y="2657244"/>
                  <a:pt x="3317582" y="2750077"/>
                </a:cubicBezTo>
                <a:cubicBezTo>
                  <a:pt x="3310595" y="2758396"/>
                  <a:pt x="3305604" y="2769709"/>
                  <a:pt x="3302942" y="2780689"/>
                </a:cubicBezTo>
                <a:cubicBezTo>
                  <a:pt x="3290631" y="2834924"/>
                  <a:pt x="3288967" y="2891822"/>
                  <a:pt x="3253697" y="2939070"/>
                </a:cubicBezTo>
                <a:cubicBezTo>
                  <a:pt x="3241053" y="2955707"/>
                  <a:pt x="3235730" y="2980329"/>
                  <a:pt x="3220091" y="2991310"/>
                </a:cubicBezTo>
                <a:cubicBezTo>
                  <a:pt x="3204452" y="3002290"/>
                  <a:pt x="3179830" y="2999961"/>
                  <a:pt x="3158868" y="3003953"/>
                </a:cubicBezTo>
                <a:cubicBezTo>
                  <a:pt x="3117276" y="3011606"/>
                  <a:pt x="3075352" y="3019259"/>
                  <a:pt x="3033760" y="3026912"/>
                </a:cubicBezTo>
                <a:cubicBezTo>
                  <a:pt x="3033427" y="3026912"/>
                  <a:pt x="3033094" y="3026912"/>
                  <a:pt x="3032762" y="3026912"/>
                </a:cubicBezTo>
                <a:lnTo>
                  <a:pt x="2940261" y="3026912"/>
                </a:lnTo>
                <a:cubicBezTo>
                  <a:pt x="2939929" y="3026912"/>
                  <a:pt x="2939929" y="3026912"/>
                  <a:pt x="2939596" y="3026912"/>
                </a:cubicBezTo>
                <a:cubicBezTo>
                  <a:pt x="2932609" y="3026247"/>
                  <a:pt x="2925621" y="3024916"/>
                  <a:pt x="2918634" y="3024583"/>
                </a:cubicBezTo>
                <a:cubicBezTo>
                  <a:pt x="2848094" y="3023252"/>
                  <a:pt x="2777887" y="3019925"/>
                  <a:pt x="2707347" y="3021256"/>
                </a:cubicBezTo>
                <a:cubicBezTo>
                  <a:pt x="2657770" y="3021921"/>
                  <a:pt x="2609856" y="3014268"/>
                  <a:pt x="2563606" y="2999295"/>
                </a:cubicBezTo>
                <a:cubicBezTo>
                  <a:pt x="2546970" y="2993971"/>
                  <a:pt x="2526340" y="2976336"/>
                  <a:pt x="2522680" y="2960698"/>
                </a:cubicBezTo>
                <a:cubicBezTo>
                  <a:pt x="2516025" y="2933414"/>
                  <a:pt x="2516358" y="2901804"/>
                  <a:pt x="2542977" y="2880176"/>
                </a:cubicBezTo>
                <a:cubicBezTo>
                  <a:pt x="2545971" y="2877847"/>
                  <a:pt x="2547302" y="2873522"/>
                  <a:pt x="2550297" y="2871193"/>
                </a:cubicBezTo>
                <a:cubicBezTo>
                  <a:pt x="2558283" y="2865869"/>
                  <a:pt x="2565935" y="2859547"/>
                  <a:pt x="2574919" y="2857550"/>
                </a:cubicBezTo>
                <a:cubicBezTo>
                  <a:pt x="2595216" y="2852892"/>
                  <a:pt x="2616844" y="2851894"/>
                  <a:pt x="2637141" y="2846903"/>
                </a:cubicBezTo>
                <a:cubicBezTo>
                  <a:pt x="2689380" y="2834259"/>
                  <a:pt x="2737959" y="2812964"/>
                  <a:pt x="2780549" y="2780023"/>
                </a:cubicBezTo>
                <a:cubicBezTo>
                  <a:pt x="2786538" y="2775365"/>
                  <a:pt x="2792195" y="2768045"/>
                  <a:pt x="2793858" y="2761057"/>
                </a:cubicBezTo>
                <a:cubicBezTo>
                  <a:pt x="2801844" y="2727451"/>
                  <a:pt x="2808166" y="2693512"/>
                  <a:pt x="2816152" y="2659906"/>
                </a:cubicBezTo>
                <a:cubicBezTo>
                  <a:pt x="2820144" y="2643270"/>
                  <a:pt x="2818481" y="2625967"/>
                  <a:pt x="2811161" y="2610662"/>
                </a:cubicBezTo>
                <a:cubicBezTo>
                  <a:pt x="2795855" y="2578386"/>
                  <a:pt x="2792860" y="2544780"/>
                  <a:pt x="2793526" y="2508845"/>
                </a:cubicBezTo>
                <a:cubicBezTo>
                  <a:pt x="2794857" y="2418341"/>
                  <a:pt x="2810162" y="2328836"/>
                  <a:pt x="2817815" y="2238998"/>
                </a:cubicBezTo>
                <a:cubicBezTo>
                  <a:pt x="2822806" y="2181435"/>
                  <a:pt x="2838777" y="2128530"/>
                  <a:pt x="2862734" y="2076956"/>
                </a:cubicBezTo>
                <a:cubicBezTo>
                  <a:pt x="2873049" y="2054663"/>
                  <a:pt x="2888022" y="2017396"/>
                  <a:pt x="2896341" y="1994105"/>
                </a:cubicBezTo>
                <a:cubicBezTo>
                  <a:pt x="2907654" y="1962495"/>
                  <a:pt x="2918301" y="1930553"/>
                  <a:pt x="2929614" y="1897945"/>
                </a:cubicBezTo>
                <a:cubicBezTo>
                  <a:pt x="2930612" y="1895283"/>
                  <a:pt x="2928616" y="1892288"/>
                  <a:pt x="2925954" y="1891956"/>
                </a:cubicBezTo>
                <a:cubicBezTo>
                  <a:pt x="2922959" y="1891623"/>
                  <a:pt x="2920630" y="1891290"/>
                  <a:pt x="2918301" y="1891290"/>
                </a:cubicBezTo>
                <a:cubicBezTo>
                  <a:pt x="2867393" y="1890625"/>
                  <a:pt x="2816152" y="1885966"/>
                  <a:pt x="2765243" y="1889959"/>
                </a:cubicBezTo>
                <a:cubicBezTo>
                  <a:pt x="2711340" y="1894285"/>
                  <a:pt x="2661098" y="1884636"/>
                  <a:pt x="2612186" y="1865337"/>
                </a:cubicBezTo>
                <a:cubicBezTo>
                  <a:pt x="2605198" y="1862675"/>
                  <a:pt x="2593553" y="1858682"/>
                  <a:pt x="2586232" y="1856353"/>
                </a:cubicBezTo>
                <a:cubicBezTo>
                  <a:pt x="2542644" y="1842046"/>
                  <a:pt x="2498723" y="1827738"/>
                  <a:pt x="2453804" y="1813098"/>
                </a:cubicBezTo>
                <a:cubicBezTo>
                  <a:pt x="2450809" y="1812100"/>
                  <a:pt x="2447815" y="1814429"/>
                  <a:pt x="2447815" y="1817423"/>
                </a:cubicBezTo>
                <a:cubicBezTo>
                  <a:pt x="2447815" y="1818754"/>
                  <a:pt x="2447815" y="1820085"/>
                  <a:pt x="2447815" y="1821083"/>
                </a:cubicBezTo>
                <a:cubicBezTo>
                  <a:pt x="2453804" y="1914582"/>
                  <a:pt x="2460459" y="2008080"/>
                  <a:pt x="2465783" y="2101578"/>
                </a:cubicBezTo>
                <a:cubicBezTo>
                  <a:pt x="2467114" y="2123871"/>
                  <a:pt x="2467114" y="2147163"/>
                  <a:pt x="2462788" y="2169123"/>
                </a:cubicBezTo>
                <a:cubicBezTo>
                  <a:pt x="2452806" y="2219699"/>
                  <a:pt x="2435504" y="2268944"/>
                  <a:pt x="2428849" y="2319852"/>
                </a:cubicBezTo>
                <a:cubicBezTo>
                  <a:pt x="2418202" y="2399375"/>
                  <a:pt x="2414209" y="2479897"/>
                  <a:pt x="2406889" y="2560086"/>
                </a:cubicBezTo>
                <a:cubicBezTo>
                  <a:pt x="2406223" y="2569070"/>
                  <a:pt x="2402896" y="2578719"/>
                  <a:pt x="2397572" y="2585707"/>
                </a:cubicBezTo>
                <a:cubicBezTo>
                  <a:pt x="2344002" y="2660572"/>
                  <a:pt x="2290764" y="2735437"/>
                  <a:pt x="2235198" y="2808971"/>
                </a:cubicBezTo>
                <a:cubicBezTo>
                  <a:pt x="2202590" y="2851894"/>
                  <a:pt x="2172644" y="2894817"/>
                  <a:pt x="2163993" y="2949052"/>
                </a:cubicBezTo>
                <a:cubicBezTo>
                  <a:pt x="2163660" y="2950051"/>
                  <a:pt x="2163660" y="2951381"/>
                  <a:pt x="2162994" y="2952047"/>
                </a:cubicBezTo>
                <a:cubicBezTo>
                  <a:pt x="2159334" y="2955374"/>
                  <a:pt x="2155674" y="2960698"/>
                  <a:pt x="2151681" y="2961363"/>
                </a:cubicBezTo>
                <a:cubicBezTo>
                  <a:pt x="2129388" y="2965024"/>
                  <a:pt x="2106762" y="2969349"/>
                  <a:pt x="2084136" y="2970347"/>
                </a:cubicBezTo>
                <a:cubicBezTo>
                  <a:pt x="1976663" y="2975006"/>
                  <a:pt x="1869190" y="2978998"/>
                  <a:pt x="1761717" y="2982991"/>
                </a:cubicBezTo>
                <a:cubicBezTo>
                  <a:pt x="1754064" y="2983324"/>
                  <a:pt x="1746078" y="2983324"/>
                  <a:pt x="1738426" y="2981993"/>
                </a:cubicBezTo>
                <a:cubicBezTo>
                  <a:pt x="1704154" y="2976004"/>
                  <a:pt x="1669550" y="2969682"/>
                  <a:pt x="1635611" y="2962362"/>
                </a:cubicBezTo>
                <a:cubicBezTo>
                  <a:pt x="1628623" y="2960698"/>
                  <a:pt x="1620305" y="2955374"/>
                  <a:pt x="1616645" y="2949385"/>
                </a:cubicBezTo>
                <a:cubicBezTo>
                  <a:pt x="1602670" y="2927425"/>
                  <a:pt x="1592688" y="2916112"/>
                  <a:pt x="1579046" y="2893818"/>
                </a:cubicBezTo>
                <a:cubicBezTo>
                  <a:pt x="1573722" y="2885167"/>
                  <a:pt x="1574720" y="2857550"/>
                  <a:pt x="1580709" y="2849565"/>
                </a:cubicBezTo>
                <a:cubicBezTo>
                  <a:pt x="1616977" y="2803980"/>
                  <a:pt x="1660898" y="2779358"/>
                  <a:pt x="1706816" y="2744421"/>
                </a:cubicBezTo>
                <a:cubicBezTo>
                  <a:pt x="1712472" y="2740095"/>
                  <a:pt x="1720790" y="2737766"/>
                  <a:pt x="1728111" y="2736768"/>
                </a:cubicBezTo>
                <a:cubicBezTo>
                  <a:pt x="1782679" y="2727784"/>
                  <a:pt x="1837580" y="2719133"/>
                  <a:pt x="1892481" y="2711147"/>
                </a:cubicBezTo>
                <a:cubicBezTo>
                  <a:pt x="1903794" y="2709484"/>
                  <a:pt x="1908453" y="2705158"/>
                  <a:pt x="1911114" y="2694511"/>
                </a:cubicBezTo>
                <a:cubicBezTo>
                  <a:pt x="1926420" y="2638279"/>
                  <a:pt x="1942724" y="2582046"/>
                  <a:pt x="1957365" y="2525814"/>
                </a:cubicBezTo>
                <a:cubicBezTo>
                  <a:pt x="1960026" y="2515500"/>
                  <a:pt x="1959028" y="2504852"/>
                  <a:pt x="1955035" y="2495203"/>
                </a:cubicBezTo>
                <a:cubicBezTo>
                  <a:pt x="1894478" y="2358449"/>
                  <a:pt x="1833255" y="2222028"/>
                  <a:pt x="1772364" y="2085274"/>
                </a:cubicBezTo>
                <a:cubicBezTo>
                  <a:pt x="1770035" y="2079951"/>
                  <a:pt x="1767373" y="2074627"/>
                  <a:pt x="1765044" y="2068970"/>
                </a:cubicBezTo>
                <a:cubicBezTo>
                  <a:pt x="1764046" y="2066974"/>
                  <a:pt x="1761717" y="2065976"/>
                  <a:pt x="1759388" y="2066641"/>
                </a:cubicBezTo>
                <a:cubicBezTo>
                  <a:pt x="1754397" y="2067972"/>
                  <a:pt x="1750404" y="2069303"/>
                  <a:pt x="1746078" y="2070634"/>
                </a:cubicBezTo>
                <a:cubicBezTo>
                  <a:pt x="1640934" y="2101578"/>
                  <a:pt x="1535790" y="2132855"/>
                  <a:pt x="1430314" y="2162801"/>
                </a:cubicBezTo>
                <a:cubicBezTo>
                  <a:pt x="1382400" y="2176444"/>
                  <a:pt x="1334486" y="2191749"/>
                  <a:pt x="1285241" y="2199069"/>
                </a:cubicBezTo>
                <a:cubicBezTo>
                  <a:pt x="1204720" y="2210715"/>
                  <a:pt x="1123200" y="2217702"/>
                  <a:pt x="1042013" y="2224357"/>
                </a:cubicBezTo>
                <a:cubicBezTo>
                  <a:pt x="1004414" y="2227684"/>
                  <a:pt x="970142" y="2237334"/>
                  <a:pt x="937201" y="2256632"/>
                </a:cubicBezTo>
                <a:cubicBezTo>
                  <a:pt x="868658" y="2296228"/>
                  <a:pt x="798119" y="2332496"/>
                  <a:pt x="728910" y="2370760"/>
                </a:cubicBezTo>
                <a:cubicBezTo>
                  <a:pt x="716599" y="2377415"/>
                  <a:pt x="705951" y="2387397"/>
                  <a:pt x="695304" y="2397046"/>
                </a:cubicBezTo>
                <a:cubicBezTo>
                  <a:pt x="671680" y="2418009"/>
                  <a:pt x="646724" y="2425994"/>
                  <a:pt x="631751" y="2453944"/>
                </a:cubicBezTo>
                <a:cubicBezTo>
                  <a:pt x="624099" y="2467919"/>
                  <a:pt x="607462" y="2496201"/>
                  <a:pt x="602804" y="2511507"/>
                </a:cubicBezTo>
                <a:cubicBezTo>
                  <a:pt x="599143" y="2524151"/>
                  <a:pt x="583838" y="2546444"/>
                  <a:pt x="560546" y="2549106"/>
                </a:cubicBezTo>
                <a:cubicBezTo>
                  <a:pt x="545906" y="2550770"/>
                  <a:pt x="497659" y="2573063"/>
                  <a:pt x="483019" y="2573395"/>
                </a:cubicBezTo>
                <a:cubicBezTo>
                  <a:pt x="454071" y="2574394"/>
                  <a:pt x="430114" y="2564079"/>
                  <a:pt x="425789" y="2529474"/>
                </a:cubicBezTo>
                <a:cubicBezTo>
                  <a:pt x="424125" y="2517163"/>
                  <a:pt x="424125" y="2504187"/>
                  <a:pt x="423460" y="2491543"/>
                </a:cubicBezTo>
                <a:cubicBezTo>
                  <a:pt x="422129" y="2465922"/>
                  <a:pt x="420798" y="2440634"/>
                  <a:pt x="419467" y="2415014"/>
                </a:cubicBezTo>
                <a:cubicBezTo>
                  <a:pt x="416805" y="2364106"/>
                  <a:pt x="414143" y="2312865"/>
                  <a:pt x="411814" y="2261956"/>
                </a:cubicBezTo>
                <a:cubicBezTo>
                  <a:pt x="411481" y="2255967"/>
                  <a:pt x="413810" y="2248980"/>
                  <a:pt x="417138" y="2243656"/>
                </a:cubicBezTo>
                <a:cubicBezTo>
                  <a:pt x="447749" y="2192082"/>
                  <a:pt x="478361" y="2140841"/>
                  <a:pt x="509638" y="2089600"/>
                </a:cubicBezTo>
                <a:cubicBezTo>
                  <a:pt x="513298" y="2083943"/>
                  <a:pt x="518622" y="2078287"/>
                  <a:pt x="524611" y="2074960"/>
                </a:cubicBezTo>
                <a:cubicBezTo>
                  <a:pt x="716599" y="1969815"/>
                  <a:pt x="908586" y="1865004"/>
                  <a:pt x="1100241" y="1759527"/>
                </a:cubicBezTo>
                <a:cubicBezTo>
                  <a:pt x="1106230" y="1756200"/>
                  <a:pt x="1111887" y="1747882"/>
                  <a:pt x="1112885" y="1740894"/>
                </a:cubicBezTo>
                <a:cubicBezTo>
                  <a:pt x="1121536" y="1689653"/>
                  <a:pt x="1128191" y="1637747"/>
                  <a:pt x="1137175" y="1586506"/>
                </a:cubicBezTo>
                <a:cubicBezTo>
                  <a:pt x="1139171" y="1574860"/>
                  <a:pt x="1163461" y="1493007"/>
                  <a:pt x="1155808" y="1489347"/>
                </a:cubicBezTo>
                <a:cubicBezTo>
                  <a:pt x="1153479" y="1488349"/>
                  <a:pt x="1150817" y="1488682"/>
                  <a:pt x="1148155" y="1489347"/>
                </a:cubicBezTo>
                <a:cubicBezTo>
                  <a:pt x="1077948" y="1504986"/>
                  <a:pt x="1031032" y="1520292"/>
                  <a:pt x="960826" y="1536596"/>
                </a:cubicBezTo>
                <a:cubicBezTo>
                  <a:pt x="954171" y="1538259"/>
                  <a:pt x="963487" y="1541919"/>
                  <a:pt x="960160" y="1548241"/>
                </a:cubicBezTo>
                <a:cubicBezTo>
                  <a:pt x="940196" y="1586838"/>
                  <a:pt x="897273" y="1625436"/>
                  <a:pt x="877642" y="1664033"/>
                </a:cubicBezTo>
                <a:cubicBezTo>
                  <a:pt x="867660" y="1683664"/>
                  <a:pt x="858011" y="1689986"/>
                  <a:pt x="848029" y="1709617"/>
                </a:cubicBezTo>
                <a:cubicBezTo>
                  <a:pt x="841041" y="1723592"/>
                  <a:pt x="819413" y="1746218"/>
                  <a:pt x="805106" y="1754204"/>
                </a:cubicBezTo>
                <a:cubicBezTo>
                  <a:pt x="792462" y="1761191"/>
                  <a:pt x="775160" y="1758197"/>
                  <a:pt x="761185" y="1758862"/>
                </a:cubicBezTo>
                <a:cubicBezTo>
                  <a:pt x="743217" y="1759527"/>
                  <a:pt x="725250" y="1760526"/>
                  <a:pt x="707282" y="1761191"/>
                </a:cubicBezTo>
                <a:cubicBezTo>
                  <a:pt x="672012" y="1762855"/>
                  <a:pt x="636742" y="1777828"/>
                  <a:pt x="601473" y="1779159"/>
                </a:cubicBezTo>
                <a:cubicBezTo>
                  <a:pt x="590492" y="1779491"/>
                  <a:pt x="581176" y="1787144"/>
                  <a:pt x="578847" y="1798125"/>
                </a:cubicBezTo>
                <a:cubicBezTo>
                  <a:pt x="569197" y="1839716"/>
                  <a:pt x="558883" y="1881308"/>
                  <a:pt x="547570" y="1922567"/>
                </a:cubicBezTo>
                <a:cubicBezTo>
                  <a:pt x="544908" y="1932216"/>
                  <a:pt x="539584" y="1941200"/>
                  <a:pt x="532264" y="1948188"/>
                </a:cubicBezTo>
                <a:cubicBezTo>
                  <a:pt x="502983" y="1976470"/>
                  <a:pt x="471374" y="2002091"/>
                  <a:pt x="443757" y="2032037"/>
                </a:cubicBezTo>
                <a:cubicBezTo>
                  <a:pt x="431778" y="2045013"/>
                  <a:pt x="418136" y="2055661"/>
                  <a:pt x="402498" y="2063314"/>
                </a:cubicBezTo>
                <a:cubicBezTo>
                  <a:pt x="392183" y="2068305"/>
                  <a:pt x="354251" y="2083278"/>
                  <a:pt x="343936" y="2074294"/>
                </a:cubicBezTo>
                <a:cubicBezTo>
                  <a:pt x="335951" y="2067307"/>
                  <a:pt x="340609" y="2040688"/>
                  <a:pt x="340609" y="2030706"/>
                </a:cubicBezTo>
                <a:cubicBezTo>
                  <a:pt x="340609" y="2020391"/>
                  <a:pt x="350591" y="2010076"/>
                  <a:pt x="350591" y="1999762"/>
                </a:cubicBezTo>
                <a:cubicBezTo>
                  <a:pt x="350591" y="1996767"/>
                  <a:pt x="347929" y="1994438"/>
                  <a:pt x="344934" y="1995436"/>
                </a:cubicBezTo>
                <a:cubicBezTo>
                  <a:pt x="299350" y="2006749"/>
                  <a:pt x="255096" y="2017729"/>
                  <a:pt x="210510" y="2028377"/>
                </a:cubicBezTo>
                <a:cubicBezTo>
                  <a:pt x="204853" y="2029708"/>
                  <a:pt x="198531" y="2030040"/>
                  <a:pt x="192875" y="2028709"/>
                </a:cubicBezTo>
                <a:cubicBezTo>
                  <a:pt x="174575" y="2024717"/>
                  <a:pt x="156607" y="2018727"/>
                  <a:pt x="137974" y="2015067"/>
                </a:cubicBezTo>
                <a:cubicBezTo>
                  <a:pt x="127992" y="2013071"/>
                  <a:pt x="125995" y="2008080"/>
                  <a:pt x="126328" y="1999096"/>
                </a:cubicBezTo>
                <a:cubicBezTo>
                  <a:pt x="129655" y="1897279"/>
                  <a:pt x="130654" y="1795130"/>
                  <a:pt x="136643" y="1693313"/>
                </a:cubicBezTo>
                <a:cubicBezTo>
                  <a:pt x="138307" y="1666362"/>
                  <a:pt x="136310" y="1638412"/>
                  <a:pt x="121004" y="1615121"/>
                </a:cubicBezTo>
                <a:cubicBezTo>
                  <a:pt x="113019" y="1603142"/>
                  <a:pt x="101040" y="1595822"/>
                  <a:pt x="95051" y="1582513"/>
                </a:cubicBezTo>
                <a:cubicBezTo>
                  <a:pt x="88064" y="1566209"/>
                  <a:pt x="89395" y="1551901"/>
                  <a:pt x="90060" y="1534932"/>
                </a:cubicBezTo>
                <a:cubicBezTo>
                  <a:pt x="90726" y="1516631"/>
                  <a:pt x="88729" y="1497666"/>
                  <a:pt x="88396" y="1479032"/>
                </a:cubicBezTo>
                <a:cubicBezTo>
                  <a:pt x="87398" y="1440435"/>
                  <a:pt x="86067" y="1401838"/>
                  <a:pt x="85402" y="1363241"/>
                </a:cubicBezTo>
                <a:cubicBezTo>
                  <a:pt x="84736" y="1327306"/>
                  <a:pt x="83738" y="1291038"/>
                  <a:pt x="87065" y="1255435"/>
                </a:cubicBezTo>
                <a:cubicBezTo>
                  <a:pt x="91724" y="1202198"/>
                  <a:pt x="99709" y="1149293"/>
                  <a:pt x="107030" y="1096388"/>
                </a:cubicBezTo>
                <a:cubicBezTo>
                  <a:pt x="108693" y="1084742"/>
                  <a:pt x="105366" y="1072764"/>
                  <a:pt x="98046" y="1063447"/>
                </a:cubicBezTo>
                <a:cubicBezTo>
                  <a:pt x="70761" y="1029509"/>
                  <a:pt x="43477" y="995237"/>
                  <a:pt x="17524" y="959967"/>
                </a:cubicBezTo>
                <a:cubicBezTo>
                  <a:pt x="10869" y="950983"/>
                  <a:pt x="6877" y="938339"/>
                  <a:pt x="5546" y="927026"/>
                </a:cubicBezTo>
                <a:cubicBezTo>
                  <a:pt x="2551" y="903402"/>
                  <a:pt x="2218" y="879778"/>
                  <a:pt x="887" y="856154"/>
                </a:cubicBezTo>
                <a:cubicBezTo>
                  <a:pt x="887" y="856154"/>
                  <a:pt x="887" y="856154"/>
                  <a:pt x="887" y="855821"/>
                </a:cubicBezTo>
                <a:cubicBezTo>
                  <a:pt x="887" y="843177"/>
                  <a:pt x="-1109" y="829535"/>
                  <a:pt x="887" y="816891"/>
                </a:cubicBezTo>
                <a:cubicBezTo>
                  <a:pt x="2218" y="808573"/>
                  <a:pt x="15860" y="784283"/>
                  <a:pt x="25842" y="784949"/>
                </a:cubicBezTo>
                <a:cubicBezTo>
                  <a:pt x="28837" y="785282"/>
                  <a:pt x="31499" y="786945"/>
                  <a:pt x="34161" y="788609"/>
                </a:cubicBezTo>
                <a:cubicBezTo>
                  <a:pt x="73423" y="815893"/>
                  <a:pt x="112686" y="843177"/>
                  <a:pt x="151616" y="870462"/>
                </a:cubicBezTo>
                <a:cubicBezTo>
                  <a:pt x="153945" y="872125"/>
                  <a:pt x="157605" y="871127"/>
                  <a:pt x="158603" y="868132"/>
                </a:cubicBezTo>
                <a:cubicBezTo>
                  <a:pt x="165258" y="849499"/>
                  <a:pt x="171913" y="830533"/>
                  <a:pt x="178567" y="811900"/>
                </a:cubicBezTo>
                <a:cubicBezTo>
                  <a:pt x="183226" y="798924"/>
                  <a:pt x="186886" y="773303"/>
                  <a:pt x="198199" y="764985"/>
                </a:cubicBezTo>
                <a:cubicBezTo>
                  <a:pt x="203522" y="760992"/>
                  <a:pt x="210177" y="759328"/>
                  <a:pt x="216499" y="757997"/>
                </a:cubicBezTo>
                <a:cubicBezTo>
                  <a:pt x="236796" y="753339"/>
                  <a:pt x="254098" y="745021"/>
                  <a:pt x="275060" y="754005"/>
                </a:cubicBezTo>
                <a:cubicBezTo>
                  <a:pt x="296023" y="762988"/>
                  <a:pt x="316985" y="771307"/>
                  <a:pt x="338280" y="779625"/>
                </a:cubicBezTo>
                <a:cubicBezTo>
                  <a:pt x="348927" y="783618"/>
                  <a:pt x="359575" y="788276"/>
                  <a:pt x="370222" y="791936"/>
                </a:cubicBezTo>
                <a:cubicBezTo>
                  <a:pt x="378873" y="794931"/>
                  <a:pt x="385861" y="799589"/>
                  <a:pt x="394179" y="802917"/>
                </a:cubicBezTo>
                <a:cubicBezTo>
                  <a:pt x="399170" y="804913"/>
                  <a:pt x="405492" y="805246"/>
                  <a:pt x="410150" y="802251"/>
                </a:cubicBezTo>
                <a:cubicBezTo>
                  <a:pt x="413145" y="800587"/>
                  <a:pt x="415474" y="797593"/>
                  <a:pt x="417471" y="794931"/>
                </a:cubicBezTo>
                <a:cubicBezTo>
                  <a:pt x="431778" y="775965"/>
                  <a:pt x="446086" y="757332"/>
                  <a:pt x="460061" y="738366"/>
                </a:cubicBezTo>
                <a:cubicBezTo>
                  <a:pt x="478028" y="714742"/>
                  <a:pt x="495330" y="690785"/>
                  <a:pt x="515294" y="669157"/>
                </a:cubicBezTo>
                <a:cubicBezTo>
                  <a:pt x="536257" y="646531"/>
                  <a:pt x="560879" y="627566"/>
                  <a:pt x="584503" y="607602"/>
                </a:cubicBezTo>
                <a:cubicBezTo>
                  <a:pt x="637075" y="562682"/>
                  <a:pt x="689647" y="517763"/>
                  <a:pt x="742219" y="473177"/>
                </a:cubicBezTo>
                <a:cubicBezTo>
                  <a:pt x="783811" y="437907"/>
                  <a:pt x="822741" y="396648"/>
                  <a:pt x="875313" y="378015"/>
                </a:cubicBezTo>
                <a:cubicBezTo>
                  <a:pt x="936536" y="356387"/>
                  <a:pt x="996428" y="331432"/>
                  <a:pt x="1056986" y="307808"/>
                </a:cubicBezTo>
                <a:cubicBezTo>
                  <a:pt x="1181761" y="259562"/>
                  <a:pt x="1307202" y="212646"/>
                  <a:pt x="1434639" y="171387"/>
                </a:cubicBezTo>
                <a:cubicBezTo>
                  <a:pt x="1483218" y="155748"/>
                  <a:pt x="1532463" y="136450"/>
                  <a:pt x="1582706" y="126801"/>
                </a:cubicBezTo>
                <a:cubicBezTo>
                  <a:pt x="1646924" y="114822"/>
                  <a:pt x="1708479" y="126468"/>
                  <a:pt x="1772364" y="131126"/>
                </a:cubicBezTo>
                <a:cubicBezTo>
                  <a:pt x="1841240" y="136450"/>
                  <a:pt x="1910116" y="141774"/>
                  <a:pt x="1978659" y="146765"/>
                </a:cubicBezTo>
                <a:cubicBezTo>
                  <a:pt x="2017922" y="149759"/>
                  <a:pt x="2058849" y="151090"/>
                  <a:pt x="2098111" y="143770"/>
                </a:cubicBezTo>
                <a:cubicBezTo>
                  <a:pt x="2139703" y="135784"/>
                  <a:pt x="2180297" y="119813"/>
                  <a:pt x="2221223" y="108500"/>
                </a:cubicBezTo>
                <a:cubicBezTo>
                  <a:pt x="2278786" y="92529"/>
                  <a:pt x="2335684" y="72898"/>
                  <a:pt x="2394245" y="61585"/>
                </a:cubicBezTo>
                <a:cubicBezTo>
                  <a:pt x="2461457" y="48941"/>
                  <a:pt x="2529002" y="38959"/>
                  <a:pt x="2596547" y="28977"/>
                </a:cubicBezTo>
                <a:cubicBezTo>
                  <a:pt x="2627824" y="24318"/>
                  <a:pt x="2657437" y="19993"/>
                  <a:pt x="2688049" y="13005"/>
                </a:cubicBezTo>
                <a:cubicBezTo>
                  <a:pt x="2719992" y="6018"/>
                  <a:pt x="2752599" y="1693"/>
                  <a:pt x="2785207" y="362"/>
                </a:cubicBezTo>
                <a:cubicBezTo>
                  <a:pt x="2851754" y="-2300"/>
                  <a:pt x="2917636" y="10344"/>
                  <a:pt x="2983517" y="18329"/>
                </a:cubicBezTo>
                <a:cubicBezTo>
                  <a:pt x="3015792" y="22322"/>
                  <a:pt x="3047735" y="25982"/>
                  <a:pt x="3080010" y="29975"/>
                </a:cubicBezTo>
                <a:cubicBezTo>
                  <a:pt x="3110954" y="33635"/>
                  <a:pt x="3142564" y="39957"/>
                  <a:pt x="3173508" y="40955"/>
                </a:cubicBezTo>
                <a:cubicBezTo>
                  <a:pt x="3216431" y="42286"/>
                  <a:pt x="3259354" y="49939"/>
                  <a:pt x="3299282" y="66243"/>
                </a:cubicBezTo>
                <a:cubicBezTo>
                  <a:pt x="3341539" y="83545"/>
                  <a:pt x="3378140" y="111495"/>
                  <a:pt x="3416737" y="135119"/>
                </a:cubicBezTo>
                <a:cubicBezTo>
                  <a:pt x="3475631" y="171054"/>
                  <a:pt x="3534858" y="206990"/>
                  <a:pt x="3593752" y="242925"/>
                </a:cubicBezTo>
                <a:cubicBezTo>
                  <a:pt x="3642331" y="272538"/>
                  <a:pt x="3693904" y="299822"/>
                  <a:pt x="3740155" y="334094"/>
                </a:cubicBezTo>
                <a:cubicBezTo>
                  <a:pt x="3790397" y="371028"/>
                  <a:pt x="3833320" y="418276"/>
                  <a:pt x="3878239" y="460866"/>
                </a:cubicBezTo>
                <a:cubicBezTo>
                  <a:pt x="3922826" y="500794"/>
                  <a:pt x="3965083" y="543717"/>
                  <a:pt x="4008338" y="585308"/>
                </a:cubicBezTo>
                <a:cubicBezTo>
                  <a:pt x="4027304" y="603609"/>
                  <a:pt x="4046603" y="621909"/>
                  <a:pt x="4062241" y="643204"/>
                </a:cubicBezTo>
                <a:cubicBezTo>
                  <a:pt x="4078878" y="665830"/>
                  <a:pt x="4087862" y="691118"/>
                  <a:pt x="4099175" y="716406"/>
                </a:cubicBezTo>
                <a:cubicBezTo>
                  <a:pt x="4127125" y="779292"/>
                  <a:pt x="4155074" y="842179"/>
                  <a:pt x="4183024" y="905066"/>
                </a:cubicBezTo>
                <a:cubicBezTo>
                  <a:pt x="4205317" y="954976"/>
                  <a:pt x="4233267" y="1004221"/>
                  <a:pt x="4239256" y="1059455"/>
                </a:cubicBezTo>
                <a:cubicBezTo>
                  <a:pt x="4242251" y="1088070"/>
                  <a:pt x="4242251" y="1117018"/>
                  <a:pt x="4244247" y="1145633"/>
                </a:cubicBezTo>
                <a:cubicBezTo>
                  <a:pt x="4246576" y="1177908"/>
                  <a:pt x="4248573" y="1209850"/>
                  <a:pt x="4250902" y="1242126"/>
                </a:cubicBezTo>
                <a:cubicBezTo>
                  <a:pt x="4252898" y="1271406"/>
                  <a:pt x="4258555" y="1300021"/>
                  <a:pt x="4258887" y="1329635"/>
                </a:cubicBezTo>
                <a:cubicBezTo>
                  <a:pt x="4260551" y="1339950"/>
                  <a:pt x="4260551" y="1348268"/>
                  <a:pt x="4259885" y="1356254"/>
                </a:cubicBezTo>
                <a:close/>
              </a:path>
            </a:pathLst>
          </a:custGeom>
          <a:solidFill>
            <a:schemeClr val="accent6"/>
          </a:solidFill>
          <a:ln w="33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4F2937B-7697-4780-9D54-5664C8446E25}"/>
              </a:ext>
            </a:extLst>
          </p:cNvPr>
          <p:cNvSpPr/>
          <p:nvPr/>
        </p:nvSpPr>
        <p:spPr>
          <a:xfrm flipH="1">
            <a:off x="6702049" y="2846946"/>
            <a:ext cx="841587" cy="753772"/>
          </a:xfrm>
          <a:custGeom>
            <a:avLst/>
            <a:gdLst>
              <a:gd name="connsiteX0" fmla="*/ 143101 w 1354353"/>
              <a:gd name="connsiteY0" fmla="*/ 41569 h 1213033"/>
              <a:gd name="connsiteX1" fmla="*/ 206324 w 1354353"/>
              <a:gd name="connsiteY1" fmla="*/ 41569 h 1213033"/>
              <a:gd name="connsiteX2" fmla="*/ 234940 w 1354353"/>
              <a:gd name="connsiteY2" fmla="*/ 36244 h 1213033"/>
              <a:gd name="connsiteX3" fmla="*/ 445904 w 1354353"/>
              <a:gd name="connsiteY3" fmla="*/ 56210 h 1213033"/>
              <a:gd name="connsiteX4" fmla="*/ 528426 w 1354353"/>
              <a:gd name="connsiteY4" fmla="*/ 55544 h 1213033"/>
              <a:gd name="connsiteX5" fmla="*/ 606956 w 1354353"/>
              <a:gd name="connsiteY5" fmla="*/ 60203 h 1213033"/>
              <a:gd name="connsiteX6" fmla="*/ 637569 w 1354353"/>
              <a:gd name="connsiteY6" fmla="*/ 135404 h 1213033"/>
              <a:gd name="connsiteX7" fmla="*/ 608952 w 1354353"/>
              <a:gd name="connsiteY7" fmla="*/ 225913 h 1213033"/>
              <a:gd name="connsiteX8" fmla="*/ 678830 w 1354353"/>
              <a:gd name="connsiteY8" fmla="*/ 256526 h 1213033"/>
              <a:gd name="connsiteX9" fmla="*/ 1052842 w 1354353"/>
              <a:gd name="connsiteY9" fmla="*/ 456176 h 1213033"/>
              <a:gd name="connsiteX10" fmla="*/ 1150671 w 1354353"/>
              <a:gd name="connsiteY10" fmla="*/ 651834 h 1213033"/>
              <a:gd name="connsiteX11" fmla="*/ 1226538 w 1354353"/>
              <a:gd name="connsiteY11" fmla="*/ 818210 h 1213033"/>
              <a:gd name="connsiteX12" fmla="*/ 1283771 w 1354353"/>
              <a:gd name="connsiteY12" fmla="*/ 902728 h 1213033"/>
              <a:gd name="connsiteX13" fmla="*/ 1349656 w 1354353"/>
              <a:gd name="connsiteY13" fmla="*/ 1035163 h 1213033"/>
              <a:gd name="connsiteX14" fmla="*/ 1291092 w 1354353"/>
              <a:gd name="connsiteY14" fmla="*/ 1185567 h 1213033"/>
              <a:gd name="connsiteX15" fmla="*/ 1263141 w 1354353"/>
              <a:gd name="connsiteY15" fmla="*/ 1192887 h 1213033"/>
              <a:gd name="connsiteX16" fmla="*/ 1080128 w 1354353"/>
              <a:gd name="connsiteY16" fmla="*/ 1188229 h 1213033"/>
              <a:gd name="connsiteX17" fmla="*/ 1047518 w 1354353"/>
              <a:gd name="connsiteY17" fmla="*/ 1172257 h 1213033"/>
              <a:gd name="connsiteX18" fmla="*/ 1061494 w 1354353"/>
              <a:gd name="connsiteY18" fmla="*/ 1134989 h 1213033"/>
              <a:gd name="connsiteX19" fmla="*/ 1072807 w 1354353"/>
              <a:gd name="connsiteY19" fmla="*/ 1076424 h 1213033"/>
              <a:gd name="connsiteX20" fmla="*/ 957010 w 1354353"/>
              <a:gd name="connsiteY20" fmla="*/ 949314 h 1213033"/>
              <a:gd name="connsiteX21" fmla="*/ 871826 w 1354353"/>
              <a:gd name="connsiteY21" fmla="*/ 992571 h 1213033"/>
              <a:gd name="connsiteX22" fmla="*/ 865836 w 1354353"/>
              <a:gd name="connsiteY22" fmla="*/ 1115024 h 1213033"/>
              <a:gd name="connsiteX23" fmla="*/ 799286 w 1354353"/>
              <a:gd name="connsiteY23" fmla="*/ 1185567 h 1213033"/>
              <a:gd name="connsiteX24" fmla="*/ 754032 w 1354353"/>
              <a:gd name="connsiteY24" fmla="*/ 1201539 h 1213033"/>
              <a:gd name="connsiteX25" fmla="*/ 568357 w 1354353"/>
              <a:gd name="connsiteY25" fmla="*/ 1200208 h 1213033"/>
              <a:gd name="connsiteX26" fmla="*/ 525765 w 1354353"/>
              <a:gd name="connsiteY26" fmla="*/ 1200208 h 1213033"/>
              <a:gd name="connsiteX27" fmla="*/ 477183 w 1354353"/>
              <a:gd name="connsiteY27" fmla="*/ 1176915 h 1213033"/>
              <a:gd name="connsiteX28" fmla="*/ 493155 w 1354353"/>
              <a:gd name="connsiteY28" fmla="*/ 1121679 h 1213033"/>
              <a:gd name="connsiteX29" fmla="*/ 521106 w 1354353"/>
              <a:gd name="connsiteY29" fmla="*/ 1059121 h 1213033"/>
              <a:gd name="connsiteX30" fmla="*/ 527095 w 1354353"/>
              <a:gd name="connsiteY30" fmla="*/ 1003219 h 1213033"/>
              <a:gd name="connsiteX31" fmla="*/ 475852 w 1354353"/>
              <a:gd name="connsiteY31" fmla="*/ 922693 h 1213033"/>
              <a:gd name="connsiteX32" fmla="*/ 364047 w 1354353"/>
              <a:gd name="connsiteY32" fmla="*/ 950645 h 1213033"/>
              <a:gd name="connsiteX33" fmla="*/ 335431 w 1354353"/>
              <a:gd name="connsiteY33" fmla="*/ 1024515 h 1213033"/>
              <a:gd name="connsiteX34" fmla="*/ 314800 w 1354353"/>
              <a:gd name="connsiteY34" fmla="*/ 1155619 h 1213033"/>
              <a:gd name="connsiteX35" fmla="*/ 277532 w 1354353"/>
              <a:gd name="connsiteY35" fmla="*/ 1191557 h 1213033"/>
              <a:gd name="connsiteX36" fmla="*/ 35289 w 1354353"/>
              <a:gd name="connsiteY36" fmla="*/ 1184236 h 1213033"/>
              <a:gd name="connsiteX37" fmla="*/ 18 w 1354353"/>
              <a:gd name="connsiteY37" fmla="*/ 1154288 h 1213033"/>
              <a:gd name="connsiteX38" fmla="*/ 34624 w 1354353"/>
              <a:gd name="connsiteY38" fmla="*/ 1104376 h 1213033"/>
              <a:gd name="connsiteX39" fmla="*/ 61244 w 1354353"/>
              <a:gd name="connsiteY39" fmla="*/ 1101714 h 1213033"/>
              <a:gd name="connsiteX40" fmla="*/ 101840 w 1354353"/>
              <a:gd name="connsiteY40" fmla="*/ 1053798 h 1213033"/>
              <a:gd name="connsiteX41" fmla="*/ 65902 w 1354353"/>
              <a:gd name="connsiteY41" fmla="*/ 864129 h 1213033"/>
              <a:gd name="connsiteX42" fmla="*/ 72557 w 1354353"/>
              <a:gd name="connsiteY42" fmla="*/ 506755 h 1213033"/>
              <a:gd name="connsiteX43" fmla="*/ 65902 w 1354353"/>
              <a:gd name="connsiteY43" fmla="*/ 472814 h 1213033"/>
              <a:gd name="connsiteX44" fmla="*/ 48600 w 1354353"/>
              <a:gd name="connsiteY44" fmla="*/ 189310 h 1213033"/>
              <a:gd name="connsiteX45" fmla="*/ 43941 w 1354353"/>
              <a:gd name="connsiteY45" fmla="*/ 164021 h 1213033"/>
              <a:gd name="connsiteX46" fmla="*/ 12662 w 1354353"/>
              <a:gd name="connsiteY46" fmla="*/ 113443 h 1213033"/>
              <a:gd name="connsiteX47" fmla="*/ 43941 w 1354353"/>
              <a:gd name="connsiteY47" fmla="*/ 10290 h 1213033"/>
              <a:gd name="connsiteX48" fmla="*/ 139108 w 1354353"/>
              <a:gd name="connsiteY48" fmla="*/ 36244 h 1213033"/>
              <a:gd name="connsiteX49" fmla="*/ 143101 w 1354353"/>
              <a:gd name="connsiteY49" fmla="*/ 41569 h 121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54353" h="1213033">
                <a:moveTo>
                  <a:pt x="143101" y="41569"/>
                </a:moveTo>
                <a:cubicBezTo>
                  <a:pt x="167059" y="41569"/>
                  <a:pt x="187024" y="42234"/>
                  <a:pt x="206324" y="41569"/>
                </a:cubicBezTo>
                <a:cubicBezTo>
                  <a:pt x="215640" y="40903"/>
                  <a:pt x="225623" y="39572"/>
                  <a:pt x="234940" y="36244"/>
                </a:cubicBezTo>
                <a:cubicBezTo>
                  <a:pt x="308145" y="12287"/>
                  <a:pt x="376692" y="16279"/>
                  <a:pt x="445904" y="56210"/>
                </a:cubicBezTo>
                <a:cubicBezTo>
                  <a:pt x="466535" y="68189"/>
                  <a:pt x="503137" y="63530"/>
                  <a:pt x="528426" y="55544"/>
                </a:cubicBezTo>
                <a:cubicBezTo>
                  <a:pt x="557043" y="46227"/>
                  <a:pt x="581001" y="42900"/>
                  <a:pt x="606956" y="60203"/>
                </a:cubicBezTo>
                <a:cubicBezTo>
                  <a:pt x="634241" y="78171"/>
                  <a:pt x="643558" y="105457"/>
                  <a:pt x="637569" y="135404"/>
                </a:cubicBezTo>
                <a:cubicBezTo>
                  <a:pt x="630914" y="165352"/>
                  <a:pt x="618935" y="193969"/>
                  <a:pt x="608952" y="225913"/>
                </a:cubicBezTo>
                <a:cubicBezTo>
                  <a:pt x="624259" y="248540"/>
                  <a:pt x="648883" y="257857"/>
                  <a:pt x="678830" y="256526"/>
                </a:cubicBezTo>
                <a:cubicBezTo>
                  <a:pt x="841878" y="250536"/>
                  <a:pt x="966327" y="321080"/>
                  <a:pt x="1052842" y="456176"/>
                </a:cubicBezTo>
                <a:cubicBezTo>
                  <a:pt x="1091442" y="517403"/>
                  <a:pt x="1119392" y="585949"/>
                  <a:pt x="1150671" y="651834"/>
                </a:cubicBezTo>
                <a:cubicBezTo>
                  <a:pt x="1176626" y="707071"/>
                  <a:pt x="1198587" y="763638"/>
                  <a:pt x="1226538" y="818210"/>
                </a:cubicBezTo>
                <a:cubicBezTo>
                  <a:pt x="1241845" y="848157"/>
                  <a:pt x="1267134" y="873446"/>
                  <a:pt x="1283771" y="902728"/>
                </a:cubicBezTo>
                <a:cubicBezTo>
                  <a:pt x="1308395" y="945321"/>
                  <a:pt x="1335681" y="988578"/>
                  <a:pt x="1349656" y="1035163"/>
                </a:cubicBezTo>
                <a:cubicBezTo>
                  <a:pt x="1367625" y="1095724"/>
                  <a:pt x="1331022" y="1143640"/>
                  <a:pt x="1291092" y="1185567"/>
                </a:cubicBezTo>
                <a:cubicBezTo>
                  <a:pt x="1285103" y="1191557"/>
                  <a:pt x="1272458" y="1193553"/>
                  <a:pt x="1263141" y="1192887"/>
                </a:cubicBezTo>
                <a:cubicBezTo>
                  <a:pt x="1201915" y="1192222"/>
                  <a:pt x="1141354" y="1191557"/>
                  <a:pt x="1080128" y="1188229"/>
                </a:cubicBezTo>
                <a:cubicBezTo>
                  <a:pt x="1068814" y="1187563"/>
                  <a:pt x="1048849" y="1179577"/>
                  <a:pt x="1047518" y="1172257"/>
                </a:cubicBezTo>
                <a:cubicBezTo>
                  <a:pt x="1045522" y="1160943"/>
                  <a:pt x="1052177" y="1142309"/>
                  <a:pt x="1061494" y="1134989"/>
                </a:cubicBezTo>
                <a:cubicBezTo>
                  <a:pt x="1084121" y="1117020"/>
                  <a:pt x="1082124" y="1098386"/>
                  <a:pt x="1072807" y="1076424"/>
                </a:cubicBezTo>
                <a:cubicBezTo>
                  <a:pt x="1050180" y="1019857"/>
                  <a:pt x="1012912" y="975268"/>
                  <a:pt x="957010" y="949314"/>
                </a:cubicBezTo>
                <a:cubicBezTo>
                  <a:pt x="911756" y="928017"/>
                  <a:pt x="879146" y="943324"/>
                  <a:pt x="871826" y="992571"/>
                </a:cubicBezTo>
                <a:cubicBezTo>
                  <a:pt x="865836" y="1032501"/>
                  <a:pt x="866501" y="1074428"/>
                  <a:pt x="865836" y="1115024"/>
                </a:cubicBezTo>
                <a:cubicBezTo>
                  <a:pt x="864505" y="1166267"/>
                  <a:pt x="851195" y="1180243"/>
                  <a:pt x="799286" y="1185567"/>
                </a:cubicBezTo>
                <a:cubicBezTo>
                  <a:pt x="783979" y="1186898"/>
                  <a:pt x="769338" y="1198877"/>
                  <a:pt x="754032" y="1201539"/>
                </a:cubicBezTo>
                <a:cubicBezTo>
                  <a:pt x="692140" y="1212187"/>
                  <a:pt x="630248" y="1221504"/>
                  <a:pt x="568357" y="1200208"/>
                </a:cubicBezTo>
                <a:cubicBezTo>
                  <a:pt x="555712" y="1195549"/>
                  <a:pt x="540405" y="1200873"/>
                  <a:pt x="525765" y="1200208"/>
                </a:cubicBezTo>
                <a:cubicBezTo>
                  <a:pt x="505800" y="1199542"/>
                  <a:pt x="480510" y="1202204"/>
                  <a:pt x="477183" y="1176915"/>
                </a:cubicBezTo>
                <a:cubicBezTo>
                  <a:pt x="475186" y="1158947"/>
                  <a:pt x="480510" y="1130996"/>
                  <a:pt x="493155" y="1121679"/>
                </a:cubicBezTo>
                <a:cubicBezTo>
                  <a:pt x="515782" y="1103710"/>
                  <a:pt x="519775" y="1083745"/>
                  <a:pt x="521106" y="1059121"/>
                </a:cubicBezTo>
                <a:cubicBezTo>
                  <a:pt x="521771" y="1040487"/>
                  <a:pt x="525765" y="1021853"/>
                  <a:pt x="527095" y="1003219"/>
                </a:cubicBezTo>
                <a:cubicBezTo>
                  <a:pt x="531754" y="952641"/>
                  <a:pt x="523768" y="939996"/>
                  <a:pt x="475852" y="922693"/>
                </a:cubicBezTo>
                <a:cubicBezTo>
                  <a:pt x="427936" y="905391"/>
                  <a:pt x="384678" y="914707"/>
                  <a:pt x="364047" y="950645"/>
                </a:cubicBezTo>
                <a:cubicBezTo>
                  <a:pt x="350737" y="973271"/>
                  <a:pt x="341421" y="999226"/>
                  <a:pt x="335431" y="1024515"/>
                </a:cubicBezTo>
                <a:cubicBezTo>
                  <a:pt x="326114" y="1067773"/>
                  <a:pt x="319459" y="1111696"/>
                  <a:pt x="314800" y="1155619"/>
                </a:cubicBezTo>
                <a:cubicBezTo>
                  <a:pt x="312138" y="1180243"/>
                  <a:pt x="302156" y="1192222"/>
                  <a:pt x="277532" y="1191557"/>
                </a:cubicBezTo>
                <a:cubicBezTo>
                  <a:pt x="197006" y="1189560"/>
                  <a:pt x="115815" y="1187563"/>
                  <a:pt x="35289" y="1184236"/>
                </a:cubicBezTo>
                <a:cubicBezTo>
                  <a:pt x="17321" y="1183570"/>
                  <a:pt x="-648" y="1179577"/>
                  <a:pt x="18" y="1154288"/>
                </a:cubicBezTo>
                <a:cubicBezTo>
                  <a:pt x="683" y="1129665"/>
                  <a:pt x="8669" y="1111031"/>
                  <a:pt x="34624" y="1104376"/>
                </a:cubicBezTo>
                <a:cubicBezTo>
                  <a:pt x="43276" y="1102379"/>
                  <a:pt x="52592" y="1103044"/>
                  <a:pt x="61244" y="1101714"/>
                </a:cubicBezTo>
                <a:cubicBezTo>
                  <a:pt x="88530" y="1097720"/>
                  <a:pt x="99843" y="1085742"/>
                  <a:pt x="101840" y="1053798"/>
                </a:cubicBezTo>
                <a:cubicBezTo>
                  <a:pt x="106498" y="985916"/>
                  <a:pt x="72557" y="928017"/>
                  <a:pt x="65902" y="864129"/>
                </a:cubicBezTo>
                <a:cubicBezTo>
                  <a:pt x="53923" y="744339"/>
                  <a:pt x="47934" y="625879"/>
                  <a:pt x="72557" y="506755"/>
                </a:cubicBezTo>
                <a:cubicBezTo>
                  <a:pt x="74554" y="496107"/>
                  <a:pt x="71226" y="482796"/>
                  <a:pt x="65902" y="472814"/>
                </a:cubicBezTo>
                <a:cubicBezTo>
                  <a:pt x="17321" y="380975"/>
                  <a:pt x="2014" y="287139"/>
                  <a:pt x="48600" y="189310"/>
                </a:cubicBezTo>
                <a:cubicBezTo>
                  <a:pt x="51927" y="182655"/>
                  <a:pt x="47934" y="171342"/>
                  <a:pt x="43941" y="164021"/>
                </a:cubicBezTo>
                <a:cubicBezTo>
                  <a:pt x="34624" y="146718"/>
                  <a:pt x="20648" y="131411"/>
                  <a:pt x="12662" y="113443"/>
                </a:cubicBezTo>
                <a:cubicBezTo>
                  <a:pt x="-6637" y="70851"/>
                  <a:pt x="5342" y="32917"/>
                  <a:pt x="43941" y="10290"/>
                </a:cubicBezTo>
                <a:cubicBezTo>
                  <a:pt x="76551" y="-9675"/>
                  <a:pt x="109160" y="-358"/>
                  <a:pt x="139108" y="36244"/>
                </a:cubicBezTo>
                <a:cubicBezTo>
                  <a:pt x="141104" y="38907"/>
                  <a:pt x="143766" y="42234"/>
                  <a:pt x="143101" y="41569"/>
                </a:cubicBezTo>
                <a:close/>
              </a:path>
            </a:pathLst>
          </a:custGeom>
          <a:solidFill>
            <a:schemeClr val="accent6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47">
            <a:extLst>
              <a:ext uri="{FF2B5EF4-FFF2-40B4-BE49-F238E27FC236}">
                <a16:creationId xmlns:a16="http://schemas.microsoft.com/office/drawing/2014/main" id="{3AD4C5CE-B95D-441C-8BED-1C3D9A4C2DE0}"/>
              </a:ext>
            </a:extLst>
          </p:cNvPr>
          <p:cNvSpPr/>
          <p:nvPr/>
        </p:nvSpPr>
        <p:spPr>
          <a:xfrm>
            <a:off x="1259858" y="1901589"/>
            <a:ext cx="1121950" cy="1682926"/>
          </a:xfrm>
          <a:custGeom>
            <a:avLst/>
            <a:gdLst>
              <a:gd name="connsiteX0" fmla="*/ 949088 w 2076450"/>
              <a:gd name="connsiteY0" fmla="*/ 7144 h 3114675"/>
              <a:gd name="connsiteX1" fmla="*/ 883365 w 2076450"/>
              <a:gd name="connsiteY1" fmla="*/ 105251 h 3114675"/>
              <a:gd name="connsiteX2" fmla="*/ 909083 w 2076450"/>
              <a:gd name="connsiteY2" fmla="*/ 238601 h 3114675"/>
              <a:gd name="connsiteX3" fmla="*/ 833835 w 2076450"/>
              <a:gd name="connsiteY3" fmla="*/ 193834 h 3114675"/>
              <a:gd name="connsiteX4" fmla="*/ 817643 w 2076450"/>
              <a:gd name="connsiteY4" fmla="*/ 301466 h 3114675"/>
              <a:gd name="connsiteX5" fmla="*/ 810023 w 2076450"/>
              <a:gd name="connsiteY5" fmla="*/ 328136 h 3114675"/>
              <a:gd name="connsiteX6" fmla="*/ 684293 w 2076450"/>
              <a:gd name="connsiteY6" fmla="*/ 381476 h 3114675"/>
              <a:gd name="connsiteX7" fmla="*/ 703343 w 2076450"/>
              <a:gd name="connsiteY7" fmla="*/ 451009 h 3114675"/>
              <a:gd name="connsiteX8" fmla="*/ 714773 w 2076450"/>
              <a:gd name="connsiteY8" fmla="*/ 539591 h 3114675"/>
              <a:gd name="connsiteX9" fmla="*/ 828120 w 2076450"/>
              <a:gd name="connsiteY9" fmla="*/ 573881 h 3114675"/>
              <a:gd name="connsiteX10" fmla="*/ 947183 w 2076450"/>
              <a:gd name="connsiteY10" fmla="*/ 577691 h 3114675"/>
              <a:gd name="connsiteX11" fmla="*/ 731918 w 2076450"/>
              <a:gd name="connsiteY11" fmla="*/ 618649 h 3114675"/>
              <a:gd name="connsiteX12" fmla="*/ 530940 w 2076450"/>
              <a:gd name="connsiteY12" fmla="*/ 601504 h 3114675"/>
              <a:gd name="connsiteX13" fmla="*/ 597615 w 2076450"/>
              <a:gd name="connsiteY13" fmla="*/ 649129 h 3114675"/>
              <a:gd name="connsiteX14" fmla="*/ 629048 w 2076450"/>
              <a:gd name="connsiteY14" fmla="*/ 688181 h 3114675"/>
              <a:gd name="connsiteX15" fmla="*/ 714773 w 2076450"/>
              <a:gd name="connsiteY15" fmla="*/ 728186 h 3114675"/>
              <a:gd name="connsiteX16" fmla="*/ 947183 w 2076450"/>
              <a:gd name="connsiteY16" fmla="*/ 689134 h 3114675"/>
              <a:gd name="connsiteX17" fmla="*/ 674768 w 2076450"/>
              <a:gd name="connsiteY17" fmla="*/ 758666 h 3114675"/>
              <a:gd name="connsiteX18" fmla="*/ 528083 w 2076450"/>
              <a:gd name="connsiteY18" fmla="*/ 788194 h 3114675"/>
              <a:gd name="connsiteX19" fmla="*/ 530940 w 2076450"/>
              <a:gd name="connsiteY19" fmla="*/ 846296 h 3114675"/>
              <a:gd name="connsiteX20" fmla="*/ 569040 w 2076450"/>
              <a:gd name="connsiteY20" fmla="*/ 912971 h 3114675"/>
              <a:gd name="connsiteX21" fmla="*/ 502365 w 2076450"/>
              <a:gd name="connsiteY21" fmla="*/ 958691 h 3114675"/>
              <a:gd name="connsiteX22" fmla="*/ 409973 w 2076450"/>
              <a:gd name="connsiteY22" fmla="*/ 972979 h 3114675"/>
              <a:gd name="connsiteX23" fmla="*/ 547133 w 2076450"/>
              <a:gd name="connsiteY23" fmla="*/ 1067276 h 3114675"/>
              <a:gd name="connsiteX24" fmla="*/ 730013 w 2076450"/>
              <a:gd name="connsiteY24" fmla="*/ 1155859 h 3114675"/>
              <a:gd name="connsiteX25" fmla="*/ 409020 w 2076450"/>
              <a:gd name="connsiteY25" fmla="*/ 1204436 h 3114675"/>
              <a:gd name="connsiteX26" fmla="*/ 530940 w 2076450"/>
              <a:gd name="connsiteY26" fmla="*/ 1310164 h 3114675"/>
              <a:gd name="connsiteX27" fmla="*/ 366158 w 2076450"/>
              <a:gd name="connsiteY27" fmla="*/ 1365409 h 3114675"/>
              <a:gd name="connsiteX28" fmla="*/ 637620 w 2076450"/>
              <a:gd name="connsiteY28" fmla="*/ 1413034 h 3114675"/>
              <a:gd name="connsiteX29" fmla="*/ 617618 w 2076450"/>
              <a:gd name="connsiteY29" fmla="*/ 1487329 h 3114675"/>
              <a:gd name="connsiteX30" fmla="*/ 286148 w 2076450"/>
              <a:gd name="connsiteY30" fmla="*/ 1588294 h 3114675"/>
              <a:gd name="connsiteX31" fmla="*/ 550943 w 2076450"/>
              <a:gd name="connsiteY31" fmla="*/ 1688306 h 3114675"/>
              <a:gd name="connsiteX32" fmla="*/ 627143 w 2076450"/>
              <a:gd name="connsiteY32" fmla="*/ 1666399 h 3114675"/>
              <a:gd name="connsiteX33" fmla="*/ 734775 w 2076450"/>
              <a:gd name="connsiteY33" fmla="*/ 1662589 h 3114675"/>
              <a:gd name="connsiteX34" fmla="*/ 604283 w 2076450"/>
              <a:gd name="connsiteY34" fmla="*/ 1759744 h 3114675"/>
              <a:gd name="connsiteX35" fmla="*/ 217568 w 2076450"/>
              <a:gd name="connsiteY35" fmla="*/ 1794986 h 3114675"/>
              <a:gd name="connsiteX36" fmla="*/ 214710 w 2076450"/>
              <a:gd name="connsiteY36" fmla="*/ 1862614 h 3114675"/>
              <a:gd name="connsiteX37" fmla="*/ 335678 w 2076450"/>
              <a:gd name="connsiteY37" fmla="*/ 1914049 h 3114675"/>
              <a:gd name="connsiteX38" fmla="*/ 472838 w 2076450"/>
              <a:gd name="connsiteY38" fmla="*/ 1916906 h 3114675"/>
              <a:gd name="connsiteX39" fmla="*/ 553800 w 2076450"/>
              <a:gd name="connsiteY39" fmla="*/ 1953101 h 3114675"/>
              <a:gd name="connsiteX40" fmla="*/ 602378 w 2076450"/>
              <a:gd name="connsiteY40" fmla="*/ 2004536 h 3114675"/>
              <a:gd name="connsiteX41" fmla="*/ 275670 w 2076450"/>
              <a:gd name="connsiteY41" fmla="*/ 2024539 h 3114675"/>
              <a:gd name="connsiteX42" fmla="*/ 236618 w 2076450"/>
              <a:gd name="connsiteY42" fmla="*/ 2049304 h 3114675"/>
              <a:gd name="connsiteX43" fmla="*/ 262335 w 2076450"/>
              <a:gd name="connsiteY43" fmla="*/ 2092166 h 3114675"/>
              <a:gd name="connsiteX44" fmla="*/ 420450 w 2076450"/>
              <a:gd name="connsiteY44" fmla="*/ 2151221 h 3114675"/>
              <a:gd name="connsiteX45" fmla="*/ 480458 w 2076450"/>
              <a:gd name="connsiteY45" fmla="*/ 2174081 h 3114675"/>
              <a:gd name="connsiteX46" fmla="*/ 269955 w 2076450"/>
              <a:gd name="connsiteY46" fmla="*/ 2228374 h 3114675"/>
              <a:gd name="connsiteX47" fmla="*/ 106125 w 2076450"/>
              <a:gd name="connsiteY47" fmla="*/ 2250281 h 3114675"/>
              <a:gd name="connsiteX48" fmla="*/ 45165 w 2076450"/>
              <a:gd name="connsiteY48" fmla="*/ 2290286 h 3114675"/>
              <a:gd name="connsiteX49" fmla="*/ 84218 w 2076450"/>
              <a:gd name="connsiteY49" fmla="*/ 2353151 h 3114675"/>
              <a:gd name="connsiteX50" fmla="*/ 203280 w 2076450"/>
              <a:gd name="connsiteY50" fmla="*/ 2444591 h 3114675"/>
              <a:gd name="connsiteX51" fmla="*/ 172800 w 2076450"/>
              <a:gd name="connsiteY51" fmla="*/ 2478881 h 3114675"/>
              <a:gd name="connsiteX52" fmla="*/ 201375 w 2076450"/>
              <a:gd name="connsiteY52" fmla="*/ 2519839 h 3114675"/>
              <a:gd name="connsiteX53" fmla="*/ 301388 w 2076450"/>
              <a:gd name="connsiteY53" fmla="*/ 2558891 h 3114675"/>
              <a:gd name="connsiteX54" fmla="*/ 76598 w 2076450"/>
              <a:gd name="connsiteY54" fmla="*/ 2589371 h 3114675"/>
              <a:gd name="connsiteX55" fmla="*/ 58500 w 2076450"/>
              <a:gd name="connsiteY55" fmla="*/ 2659856 h 3114675"/>
              <a:gd name="connsiteX56" fmla="*/ 110888 w 2076450"/>
              <a:gd name="connsiteY56" fmla="*/ 2693194 h 3114675"/>
              <a:gd name="connsiteX57" fmla="*/ 214710 w 2076450"/>
              <a:gd name="connsiteY57" fmla="*/ 2727484 h 3114675"/>
              <a:gd name="connsiteX58" fmla="*/ 262335 w 2076450"/>
              <a:gd name="connsiteY58" fmla="*/ 2756059 h 3114675"/>
              <a:gd name="connsiteX59" fmla="*/ 358538 w 2076450"/>
              <a:gd name="connsiteY59" fmla="*/ 2733199 h 3114675"/>
              <a:gd name="connsiteX60" fmla="*/ 254715 w 2076450"/>
              <a:gd name="connsiteY60" fmla="*/ 2758916 h 3114675"/>
              <a:gd name="connsiteX61" fmla="*/ 45165 w 2076450"/>
              <a:gd name="connsiteY61" fmla="*/ 2806541 h 3114675"/>
              <a:gd name="connsiteX62" fmla="*/ 46118 w 2076450"/>
              <a:gd name="connsiteY62" fmla="*/ 2865596 h 3114675"/>
              <a:gd name="connsiteX63" fmla="*/ 88980 w 2076450"/>
              <a:gd name="connsiteY63" fmla="*/ 2895124 h 3114675"/>
              <a:gd name="connsiteX64" fmla="*/ 155655 w 2076450"/>
              <a:gd name="connsiteY64" fmla="*/ 2902744 h 3114675"/>
              <a:gd name="connsiteX65" fmla="*/ 343298 w 2076450"/>
              <a:gd name="connsiteY65" fmla="*/ 2914174 h 3114675"/>
              <a:gd name="connsiteX66" fmla="*/ 301388 w 2076450"/>
              <a:gd name="connsiteY66" fmla="*/ 2956084 h 3114675"/>
              <a:gd name="connsiteX67" fmla="*/ 361395 w 2076450"/>
              <a:gd name="connsiteY67" fmla="*/ 2980849 h 3114675"/>
              <a:gd name="connsiteX68" fmla="*/ 511890 w 2076450"/>
              <a:gd name="connsiteY68" fmla="*/ 3029426 h 3114675"/>
              <a:gd name="connsiteX69" fmla="*/ 603330 w 2076450"/>
              <a:gd name="connsiteY69" fmla="*/ 3058001 h 3114675"/>
              <a:gd name="connsiteX70" fmla="*/ 825263 w 2076450"/>
              <a:gd name="connsiteY70" fmla="*/ 2954179 h 3114675"/>
              <a:gd name="connsiteX71" fmla="*/ 957660 w 2076450"/>
              <a:gd name="connsiteY71" fmla="*/ 2927509 h 3114675"/>
              <a:gd name="connsiteX72" fmla="*/ 1013858 w 2076450"/>
              <a:gd name="connsiteY72" fmla="*/ 3102769 h 3114675"/>
              <a:gd name="connsiteX73" fmla="*/ 1119585 w 2076450"/>
              <a:gd name="connsiteY73" fmla="*/ 3020854 h 3114675"/>
              <a:gd name="connsiteX74" fmla="*/ 1191975 w 2076450"/>
              <a:gd name="connsiteY74" fmla="*/ 2997041 h 3114675"/>
              <a:gd name="connsiteX75" fmla="*/ 1468200 w 2076450"/>
              <a:gd name="connsiteY75" fmla="*/ 3026569 h 3114675"/>
              <a:gd name="connsiteX76" fmla="*/ 1561545 w 2076450"/>
              <a:gd name="connsiteY76" fmla="*/ 3002756 h 3114675"/>
              <a:gd name="connsiteX77" fmla="*/ 1679655 w 2076450"/>
              <a:gd name="connsiteY77" fmla="*/ 3030379 h 3114675"/>
              <a:gd name="connsiteX78" fmla="*/ 1748235 w 2076450"/>
              <a:gd name="connsiteY78" fmla="*/ 2996089 h 3114675"/>
              <a:gd name="connsiteX79" fmla="*/ 1893968 w 2076450"/>
              <a:gd name="connsiteY79" fmla="*/ 3009424 h 3114675"/>
              <a:gd name="connsiteX80" fmla="*/ 1888253 w 2076450"/>
              <a:gd name="connsiteY80" fmla="*/ 2944654 h 3114675"/>
              <a:gd name="connsiteX81" fmla="*/ 1964453 w 2076450"/>
              <a:gd name="connsiteY81" fmla="*/ 2947511 h 3114675"/>
              <a:gd name="connsiteX82" fmla="*/ 1948260 w 2076450"/>
              <a:gd name="connsiteY82" fmla="*/ 2913221 h 3114675"/>
              <a:gd name="connsiteX83" fmla="*/ 1843485 w 2076450"/>
              <a:gd name="connsiteY83" fmla="*/ 2853214 h 3114675"/>
              <a:gd name="connsiteX84" fmla="*/ 1883490 w 2076450"/>
              <a:gd name="connsiteY84" fmla="*/ 2818924 h 3114675"/>
              <a:gd name="connsiteX85" fmla="*/ 1909208 w 2076450"/>
              <a:gd name="connsiteY85" fmla="*/ 2790349 h 3114675"/>
              <a:gd name="connsiteX86" fmla="*/ 2032080 w 2076450"/>
              <a:gd name="connsiteY86" fmla="*/ 2757964 h 3114675"/>
              <a:gd name="connsiteX87" fmla="*/ 2036843 w 2076450"/>
              <a:gd name="connsiteY87" fmla="*/ 2711291 h 3114675"/>
              <a:gd name="connsiteX88" fmla="*/ 2008268 w 2076450"/>
              <a:gd name="connsiteY88" fmla="*/ 2670334 h 3114675"/>
              <a:gd name="connsiteX89" fmla="*/ 1943498 w 2076450"/>
              <a:gd name="connsiteY89" fmla="*/ 2645569 h 3114675"/>
              <a:gd name="connsiteX90" fmla="*/ 1793003 w 2076450"/>
              <a:gd name="connsiteY90" fmla="*/ 2651284 h 3114675"/>
              <a:gd name="connsiteX91" fmla="*/ 1497728 w 2076450"/>
              <a:gd name="connsiteY91" fmla="*/ 2538889 h 3114675"/>
              <a:gd name="connsiteX92" fmla="*/ 1592025 w 2076450"/>
              <a:gd name="connsiteY92" fmla="*/ 2535079 h 3114675"/>
              <a:gd name="connsiteX93" fmla="*/ 1824435 w 2076450"/>
              <a:gd name="connsiteY93" fmla="*/ 2566511 h 3114675"/>
              <a:gd name="connsiteX94" fmla="*/ 1938735 w 2076450"/>
              <a:gd name="connsiteY94" fmla="*/ 2449354 h 3114675"/>
              <a:gd name="connsiteX95" fmla="*/ 2000648 w 2076450"/>
              <a:gd name="connsiteY95" fmla="*/ 2416969 h 3114675"/>
              <a:gd name="connsiteX96" fmla="*/ 1993028 w 2076450"/>
              <a:gd name="connsiteY96" fmla="*/ 2387441 h 3114675"/>
              <a:gd name="connsiteX97" fmla="*/ 1549163 w 2076450"/>
              <a:gd name="connsiteY97" fmla="*/ 2328386 h 3114675"/>
              <a:gd name="connsiteX98" fmla="*/ 1554878 w 2076450"/>
              <a:gd name="connsiteY98" fmla="*/ 2282666 h 3114675"/>
              <a:gd name="connsiteX99" fmla="*/ 1823483 w 2076450"/>
              <a:gd name="connsiteY99" fmla="*/ 2291239 h 3114675"/>
              <a:gd name="connsiteX100" fmla="*/ 1994933 w 2076450"/>
              <a:gd name="connsiteY100" fmla="*/ 2158841 h 3114675"/>
              <a:gd name="connsiteX101" fmla="*/ 2013983 w 2076450"/>
              <a:gd name="connsiteY101" fmla="*/ 2124551 h 3114675"/>
              <a:gd name="connsiteX102" fmla="*/ 1699658 w 2076450"/>
              <a:gd name="connsiteY102" fmla="*/ 2061686 h 3114675"/>
              <a:gd name="connsiteX103" fmla="*/ 1808243 w 2076450"/>
              <a:gd name="connsiteY103" fmla="*/ 2027396 h 3114675"/>
              <a:gd name="connsiteX104" fmla="*/ 1836818 w 2076450"/>
              <a:gd name="connsiteY104" fmla="*/ 2000726 h 3114675"/>
              <a:gd name="connsiteX105" fmla="*/ 1875870 w 2076450"/>
              <a:gd name="connsiteY105" fmla="*/ 1935004 h 3114675"/>
              <a:gd name="connsiteX106" fmla="*/ 1600598 w 2076450"/>
              <a:gd name="connsiteY106" fmla="*/ 1869281 h 3114675"/>
              <a:gd name="connsiteX107" fmla="*/ 1823483 w 2076450"/>
              <a:gd name="connsiteY107" fmla="*/ 1737836 h 3114675"/>
              <a:gd name="connsiteX108" fmla="*/ 1592025 w 2076450"/>
              <a:gd name="connsiteY108" fmla="*/ 1729264 h 3114675"/>
              <a:gd name="connsiteX109" fmla="*/ 1639650 w 2076450"/>
              <a:gd name="connsiteY109" fmla="*/ 1693069 h 3114675"/>
              <a:gd name="connsiteX110" fmla="*/ 1648223 w 2076450"/>
              <a:gd name="connsiteY110" fmla="*/ 1652111 h 3114675"/>
              <a:gd name="connsiteX111" fmla="*/ 1437720 w 2076450"/>
              <a:gd name="connsiteY111" fmla="*/ 1613059 h 3114675"/>
              <a:gd name="connsiteX112" fmla="*/ 1519635 w 2076450"/>
              <a:gd name="connsiteY112" fmla="*/ 1556861 h 3114675"/>
              <a:gd name="connsiteX113" fmla="*/ 1697753 w 2076450"/>
              <a:gd name="connsiteY113" fmla="*/ 1459706 h 3114675"/>
              <a:gd name="connsiteX114" fmla="*/ 1539638 w 2076450"/>
              <a:gd name="connsiteY114" fmla="*/ 1435894 h 3114675"/>
              <a:gd name="connsiteX115" fmla="*/ 1520588 w 2076450"/>
              <a:gd name="connsiteY115" fmla="*/ 1388269 h 3114675"/>
              <a:gd name="connsiteX116" fmla="*/ 1282463 w 2076450"/>
              <a:gd name="connsiteY116" fmla="*/ 1360646 h 3114675"/>
              <a:gd name="connsiteX117" fmla="*/ 1568213 w 2076450"/>
              <a:gd name="connsiteY117" fmla="*/ 1328261 h 3114675"/>
              <a:gd name="connsiteX118" fmla="*/ 1593930 w 2076450"/>
              <a:gd name="connsiteY118" fmla="*/ 1209199 h 3114675"/>
              <a:gd name="connsiteX119" fmla="*/ 1440578 w 2076450"/>
              <a:gd name="connsiteY119" fmla="*/ 1151096 h 3114675"/>
              <a:gd name="connsiteX120" fmla="*/ 1127205 w 2076450"/>
              <a:gd name="connsiteY120" fmla="*/ 1094899 h 3114675"/>
              <a:gd name="connsiteX121" fmla="*/ 1310085 w 2076450"/>
              <a:gd name="connsiteY121" fmla="*/ 1109186 h 3114675"/>
              <a:gd name="connsiteX122" fmla="*/ 1406288 w 2076450"/>
              <a:gd name="connsiteY122" fmla="*/ 1094899 h 3114675"/>
              <a:gd name="connsiteX123" fmla="*/ 1508205 w 2076450"/>
              <a:gd name="connsiteY123" fmla="*/ 1040606 h 3114675"/>
              <a:gd name="connsiteX124" fmla="*/ 1532018 w 2076450"/>
              <a:gd name="connsiteY124" fmla="*/ 969169 h 3114675"/>
              <a:gd name="connsiteX125" fmla="*/ 1421528 w 2076450"/>
              <a:gd name="connsiteY125" fmla="*/ 938689 h 3114675"/>
              <a:gd name="connsiteX126" fmla="*/ 1154828 w 2076450"/>
              <a:gd name="connsiteY126" fmla="*/ 903446 h 3114675"/>
              <a:gd name="connsiteX127" fmla="*/ 1304370 w 2076450"/>
              <a:gd name="connsiteY127" fmla="*/ 884396 h 3114675"/>
              <a:gd name="connsiteX128" fmla="*/ 1351995 w 2076450"/>
              <a:gd name="connsiteY128" fmla="*/ 868204 h 3114675"/>
              <a:gd name="connsiteX129" fmla="*/ 1480583 w 2076450"/>
              <a:gd name="connsiteY129" fmla="*/ 832009 h 3114675"/>
              <a:gd name="connsiteX130" fmla="*/ 1363425 w 2076450"/>
              <a:gd name="connsiteY130" fmla="*/ 798671 h 3114675"/>
              <a:gd name="connsiteX131" fmla="*/ 1131015 w 2076450"/>
              <a:gd name="connsiteY131" fmla="*/ 755809 h 3114675"/>
              <a:gd name="connsiteX132" fmla="*/ 1019573 w 2076450"/>
              <a:gd name="connsiteY132" fmla="*/ 655796 h 3114675"/>
              <a:gd name="connsiteX133" fmla="*/ 1088153 w 2076450"/>
              <a:gd name="connsiteY133" fmla="*/ 673894 h 3114675"/>
              <a:gd name="connsiteX134" fmla="*/ 1244363 w 2076450"/>
              <a:gd name="connsiteY134" fmla="*/ 727234 h 3114675"/>
              <a:gd name="connsiteX135" fmla="*/ 1389143 w 2076450"/>
              <a:gd name="connsiteY135" fmla="*/ 667226 h 3114675"/>
              <a:gd name="connsiteX136" fmla="*/ 1174830 w 2076450"/>
              <a:gd name="connsiteY136" fmla="*/ 590074 h 3114675"/>
              <a:gd name="connsiteX137" fmla="*/ 1180545 w 2076450"/>
              <a:gd name="connsiteY137" fmla="*/ 513874 h 3114675"/>
              <a:gd name="connsiteX138" fmla="*/ 1228170 w 2076450"/>
              <a:gd name="connsiteY138" fmla="*/ 415766 h 3114675"/>
              <a:gd name="connsiteX139" fmla="*/ 1251983 w 2076450"/>
              <a:gd name="connsiteY139" fmla="*/ 298609 h 3114675"/>
              <a:gd name="connsiteX140" fmla="*/ 1035765 w 2076450"/>
              <a:gd name="connsiteY140" fmla="*/ 451009 h 3114675"/>
              <a:gd name="connsiteX141" fmla="*/ 1058625 w 2076450"/>
              <a:gd name="connsiteY141" fmla="*/ 322421 h 3114675"/>
              <a:gd name="connsiteX142" fmla="*/ 1052910 w 2076450"/>
              <a:gd name="connsiteY142" fmla="*/ 251936 h 3114675"/>
              <a:gd name="connsiteX143" fmla="*/ 1112918 w 2076450"/>
              <a:gd name="connsiteY143" fmla="*/ 211931 h 3114675"/>
              <a:gd name="connsiteX144" fmla="*/ 1064340 w 2076450"/>
              <a:gd name="connsiteY144" fmla="*/ 185261 h 3114675"/>
              <a:gd name="connsiteX145" fmla="*/ 991950 w 2076450"/>
              <a:gd name="connsiteY145" fmla="*/ 191929 h 3114675"/>
              <a:gd name="connsiteX146" fmla="*/ 996713 w 2076450"/>
              <a:gd name="connsiteY146" fmla="*/ 111919 h 3114675"/>
              <a:gd name="connsiteX147" fmla="*/ 949088 w 2076450"/>
              <a:gd name="connsiteY147" fmla="*/ 7144 h 3114675"/>
              <a:gd name="connsiteX148" fmla="*/ 949088 w 2076450"/>
              <a:gd name="connsiteY148" fmla="*/ 7144 h 3114675"/>
              <a:gd name="connsiteX149" fmla="*/ 949088 w 2076450"/>
              <a:gd name="connsiteY149" fmla="*/ 7144 h 3114675"/>
              <a:gd name="connsiteX150" fmla="*/ 886223 w 2076450"/>
              <a:gd name="connsiteY150" fmla="*/ 287179 h 3114675"/>
              <a:gd name="connsiteX151" fmla="*/ 908130 w 2076450"/>
              <a:gd name="connsiteY151" fmla="*/ 327184 h 3114675"/>
              <a:gd name="connsiteX152" fmla="*/ 886223 w 2076450"/>
              <a:gd name="connsiteY152" fmla="*/ 287179 h 3114675"/>
              <a:gd name="connsiteX153" fmla="*/ 863363 w 2076450"/>
              <a:gd name="connsiteY153" fmla="*/ 404336 h 3114675"/>
              <a:gd name="connsiteX154" fmla="*/ 876698 w 2076450"/>
              <a:gd name="connsiteY154" fmla="*/ 435769 h 3114675"/>
              <a:gd name="connsiteX155" fmla="*/ 863363 w 2076450"/>
              <a:gd name="connsiteY155" fmla="*/ 404336 h 3114675"/>
              <a:gd name="connsiteX156" fmla="*/ 1116728 w 2076450"/>
              <a:gd name="connsiteY156" fmla="*/ 470059 h 3114675"/>
              <a:gd name="connsiteX157" fmla="*/ 1066245 w 2076450"/>
              <a:gd name="connsiteY157" fmla="*/ 511016 h 3114675"/>
              <a:gd name="connsiteX158" fmla="*/ 1116728 w 2076450"/>
              <a:gd name="connsiteY158" fmla="*/ 470059 h 3114675"/>
              <a:gd name="connsiteX159" fmla="*/ 1009095 w 2076450"/>
              <a:gd name="connsiteY159" fmla="*/ 584359 h 3114675"/>
              <a:gd name="connsiteX160" fmla="*/ 1029098 w 2076450"/>
              <a:gd name="connsiteY160" fmla="*/ 599599 h 3114675"/>
              <a:gd name="connsiteX161" fmla="*/ 1009095 w 2076450"/>
              <a:gd name="connsiteY161" fmla="*/ 584359 h 3114675"/>
              <a:gd name="connsiteX162" fmla="*/ 1009095 w 2076450"/>
              <a:gd name="connsiteY162" fmla="*/ 584359 h 3114675"/>
              <a:gd name="connsiteX163" fmla="*/ 1111013 w 2076450"/>
              <a:gd name="connsiteY163" fmla="*/ 603409 h 3114675"/>
              <a:gd name="connsiteX164" fmla="*/ 1111013 w 2076450"/>
              <a:gd name="connsiteY164" fmla="*/ 603409 h 3114675"/>
              <a:gd name="connsiteX165" fmla="*/ 1251030 w 2076450"/>
              <a:gd name="connsiteY165" fmla="*/ 632936 h 3114675"/>
              <a:gd name="connsiteX166" fmla="*/ 1251030 w 2076450"/>
              <a:gd name="connsiteY166" fmla="*/ 632936 h 3114675"/>
              <a:gd name="connsiteX167" fmla="*/ 1032908 w 2076450"/>
              <a:gd name="connsiteY167" fmla="*/ 760571 h 3114675"/>
              <a:gd name="connsiteX168" fmla="*/ 1028145 w 2076450"/>
              <a:gd name="connsiteY168" fmla="*/ 780574 h 3114675"/>
              <a:gd name="connsiteX169" fmla="*/ 1032908 w 2076450"/>
              <a:gd name="connsiteY169" fmla="*/ 760571 h 3114675"/>
              <a:gd name="connsiteX170" fmla="*/ 1032908 w 2076450"/>
              <a:gd name="connsiteY170" fmla="*/ 760571 h 3114675"/>
              <a:gd name="connsiteX171" fmla="*/ 961470 w 2076450"/>
              <a:gd name="connsiteY171" fmla="*/ 867251 h 3114675"/>
              <a:gd name="connsiteX172" fmla="*/ 961470 w 2076450"/>
              <a:gd name="connsiteY172" fmla="*/ 867251 h 3114675"/>
              <a:gd name="connsiteX173" fmla="*/ 1036718 w 2076450"/>
              <a:gd name="connsiteY173" fmla="*/ 884396 h 3114675"/>
              <a:gd name="connsiteX174" fmla="*/ 1036718 w 2076450"/>
              <a:gd name="connsiteY174" fmla="*/ 884396 h 3114675"/>
              <a:gd name="connsiteX175" fmla="*/ 921465 w 2076450"/>
              <a:gd name="connsiteY175" fmla="*/ 888206 h 3114675"/>
              <a:gd name="connsiteX176" fmla="*/ 921465 w 2076450"/>
              <a:gd name="connsiteY176" fmla="*/ 888206 h 3114675"/>
              <a:gd name="connsiteX177" fmla="*/ 874793 w 2076450"/>
              <a:gd name="connsiteY177" fmla="*/ 904399 h 3114675"/>
              <a:gd name="connsiteX178" fmla="*/ 874793 w 2076450"/>
              <a:gd name="connsiteY178" fmla="*/ 904399 h 3114675"/>
              <a:gd name="connsiteX179" fmla="*/ 681435 w 2076450"/>
              <a:gd name="connsiteY179" fmla="*/ 904399 h 3114675"/>
              <a:gd name="connsiteX180" fmla="*/ 777638 w 2076450"/>
              <a:gd name="connsiteY180" fmla="*/ 946309 h 3114675"/>
              <a:gd name="connsiteX181" fmla="*/ 681435 w 2076450"/>
              <a:gd name="connsiteY181" fmla="*/ 904399 h 3114675"/>
              <a:gd name="connsiteX182" fmla="*/ 1532970 w 2076450"/>
              <a:gd name="connsiteY182" fmla="*/ 1327309 h 3114675"/>
              <a:gd name="connsiteX183" fmla="*/ 1532970 w 2076450"/>
              <a:gd name="connsiteY183" fmla="*/ 1327309 h 3114675"/>
              <a:gd name="connsiteX184" fmla="*/ 757635 w 2076450"/>
              <a:gd name="connsiteY184" fmla="*/ 1423511 h 3114675"/>
              <a:gd name="connsiteX185" fmla="*/ 757635 w 2076450"/>
              <a:gd name="connsiteY185" fmla="*/ 1423511 h 3114675"/>
              <a:gd name="connsiteX186" fmla="*/ 1558688 w 2076450"/>
              <a:gd name="connsiteY186" fmla="*/ 1764506 h 3114675"/>
              <a:gd name="connsiteX187" fmla="*/ 1558688 w 2076450"/>
              <a:gd name="connsiteY187" fmla="*/ 1764506 h 3114675"/>
              <a:gd name="connsiteX188" fmla="*/ 1766333 w 2076450"/>
              <a:gd name="connsiteY188" fmla="*/ 1807369 h 3114675"/>
              <a:gd name="connsiteX189" fmla="*/ 1766333 w 2076450"/>
              <a:gd name="connsiteY189" fmla="*/ 1807369 h 3114675"/>
              <a:gd name="connsiteX190" fmla="*/ 1769190 w 2076450"/>
              <a:gd name="connsiteY190" fmla="*/ 2006441 h 3114675"/>
              <a:gd name="connsiteX191" fmla="*/ 1769190 w 2076450"/>
              <a:gd name="connsiteY191" fmla="*/ 2006441 h 3114675"/>
              <a:gd name="connsiteX192" fmla="*/ 151845 w 2076450"/>
              <a:gd name="connsiteY192" fmla="*/ 2329339 h 3114675"/>
              <a:gd name="connsiteX193" fmla="*/ 151845 w 2076450"/>
              <a:gd name="connsiteY193" fmla="*/ 2329339 h 3114675"/>
              <a:gd name="connsiteX194" fmla="*/ 301388 w 2076450"/>
              <a:gd name="connsiteY194" fmla="*/ 2397919 h 3114675"/>
              <a:gd name="connsiteX195" fmla="*/ 469028 w 2076450"/>
              <a:gd name="connsiteY195" fmla="*/ 2426494 h 3114675"/>
              <a:gd name="connsiteX196" fmla="*/ 301388 w 2076450"/>
              <a:gd name="connsiteY196" fmla="*/ 2397919 h 3114675"/>
              <a:gd name="connsiteX197" fmla="*/ 517605 w 2076450"/>
              <a:gd name="connsiteY197" fmla="*/ 2406491 h 3114675"/>
              <a:gd name="connsiteX198" fmla="*/ 517605 w 2076450"/>
              <a:gd name="connsiteY198" fmla="*/ 2406491 h 3114675"/>
              <a:gd name="connsiteX199" fmla="*/ 423308 w 2076450"/>
              <a:gd name="connsiteY199" fmla="*/ 2736056 h 3114675"/>
              <a:gd name="connsiteX200" fmla="*/ 423308 w 2076450"/>
              <a:gd name="connsiteY200" fmla="*/ 2736056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076450" h="3114675">
                <a:moveTo>
                  <a:pt x="949088" y="7144"/>
                </a:moveTo>
                <a:cubicBezTo>
                  <a:pt x="938610" y="62389"/>
                  <a:pt x="972900" y="200501"/>
                  <a:pt x="883365" y="105251"/>
                </a:cubicBezTo>
                <a:cubicBezTo>
                  <a:pt x="870983" y="105251"/>
                  <a:pt x="992903" y="314801"/>
                  <a:pt x="909083" y="238601"/>
                </a:cubicBezTo>
                <a:cubicBezTo>
                  <a:pt x="898605" y="171926"/>
                  <a:pt x="863363" y="174784"/>
                  <a:pt x="833835" y="193834"/>
                </a:cubicBezTo>
                <a:cubicBezTo>
                  <a:pt x="732870" y="154781"/>
                  <a:pt x="858600" y="285274"/>
                  <a:pt x="817643" y="301466"/>
                </a:cubicBezTo>
                <a:cubicBezTo>
                  <a:pt x="895748" y="301466"/>
                  <a:pt x="870030" y="356711"/>
                  <a:pt x="810023" y="328136"/>
                </a:cubicBezTo>
                <a:cubicBezTo>
                  <a:pt x="906225" y="459581"/>
                  <a:pt x="686198" y="348139"/>
                  <a:pt x="684293" y="381476"/>
                </a:cubicBezTo>
                <a:cubicBezTo>
                  <a:pt x="777638" y="421481"/>
                  <a:pt x="622380" y="411004"/>
                  <a:pt x="703343" y="451009"/>
                </a:cubicBezTo>
                <a:cubicBezTo>
                  <a:pt x="833835" y="496729"/>
                  <a:pt x="615713" y="505301"/>
                  <a:pt x="714773" y="539591"/>
                </a:cubicBezTo>
                <a:cubicBezTo>
                  <a:pt x="761445" y="555784"/>
                  <a:pt x="860505" y="517684"/>
                  <a:pt x="828120" y="573881"/>
                </a:cubicBezTo>
                <a:cubicBezTo>
                  <a:pt x="890033" y="568166"/>
                  <a:pt x="887175" y="616744"/>
                  <a:pt x="947183" y="577691"/>
                </a:cubicBezTo>
                <a:cubicBezTo>
                  <a:pt x="977663" y="712946"/>
                  <a:pt x="680483" y="534829"/>
                  <a:pt x="731918" y="618649"/>
                </a:cubicBezTo>
                <a:cubicBezTo>
                  <a:pt x="670005" y="621506"/>
                  <a:pt x="575708" y="525304"/>
                  <a:pt x="530940" y="601504"/>
                </a:cubicBezTo>
                <a:cubicBezTo>
                  <a:pt x="396638" y="611981"/>
                  <a:pt x="563325" y="655796"/>
                  <a:pt x="597615" y="649129"/>
                </a:cubicBezTo>
                <a:cubicBezTo>
                  <a:pt x="487125" y="737711"/>
                  <a:pt x="741443" y="614839"/>
                  <a:pt x="629048" y="688181"/>
                </a:cubicBezTo>
                <a:cubicBezTo>
                  <a:pt x="648098" y="779621"/>
                  <a:pt x="834788" y="621506"/>
                  <a:pt x="714773" y="728186"/>
                </a:cubicBezTo>
                <a:cubicBezTo>
                  <a:pt x="762398" y="785336"/>
                  <a:pt x="937658" y="659606"/>
                  <a:pt x="947183" y="689134"/>
                </a:cubicBezTo>
                <a:cubicBezTo>
                  <a:pt x="884318" y="784384"/>
                  <a:pt x="764303" y="785336"/>
                  <a:pt x="674768" y="758666"/>
                </a:cubicBezTo>
                <a:cubicBezTo>
                  <a:pt x="734775" y="821531"/>
                  <a:pt x="570945" y="739616"/>
                  <a:pt x="528083" y="788194"/>
                </a:cubicBezTo>
                <a:cubicBezTo>
                  <a:pt x="468075" y="789146"/>
                  <a:pt x="536655" y="836771"/>
                  <a:pt x="530940" y="846296"/>
                </a:cubicBezTo>
                <a:cubicBezTo>
                  <a:pt x="598568" y="865346"/>
                  <a:pt x="709058" y="934879"/>
                  <a:pt x="569040" y="912971"/>
                </a:cubicBezTo>
                <a:cubicBezTo>
                  <a:pt x="508080" y="912019"/>
                  <a:pt x="602378" y="1022509"/>
                  <a:pt x="502365" y="958691"/>
                </a:cubicBezTo>
                <a:cubicBezTo>
                  <a:pt x="451883" y="931069"/>
                  <a:pt x="479505" y="1007269"/>
                  <a:pt x="409973" y="972979"/>
                </a:cubicBezTo>
                <a:cubicBezTo>
                  <a:pt x="347108" y="988219"/>
                  <a:pt x="509985" y="1057751"/>
                  <a:pt x="547133" y="1067276"/>
                </a:cubicBezTo>
                <a:cubicBezTo>
                  <a:pt x="619523" y="1065371"/>
                  <a:pt x="693818" y="1189196"/>
                  <a:pt x="730013" y="1155859"/>
                </a:cubicBezTo>
                <a:cubicBezTo>
                  <a:pt x="636668" y="1233964"/>
                  <a:pt x="512843" y="1162526"/>
                  <a:pt x="409020" y="1204436"/>
                </a:cubicBezTo>
                <a:cubicBezTo>
                  <a:pt x="366158" y="1237774"/>
                  <a:pt x="517605" y="1304449"/>
                  <a:pt x="530940" y="1310164"/>
                </a:cubicBezTo>
                <a:cubicBezTo>
                  <a:pt x="681435" y="1376839"/>
                  <a:pt x="344250" y="1305401"/>
                  <a:pt x="366158" y="1365409"/>
                </a:cubicBezTo>
                <a:cubicBezTo>
                  <a:pt x="458550" y="1420654"/>
                  <a:pt x="541418" y="1491139"/>
                  <a:pt x="637620" y="1413034"/>
                </a:cubicBezTo>
                <a:cubicBezTo>
                  <a:pt x="670005" y="1436846"/>
                  <a:pt x="579518" y="1429226"/>
                  <a:pt x="617618" y="1487329"/>
                </a:cubicBezTo>
                <a:cubicBezTo>
                  <a:pt x="522368" y="1531144"/>
                  <a:pt x="340440" y="1537811"/>
                  <a:pt x="286148" y="1588294"/>
                </a:cubicBezTo>
                <a:cubicBezTo>
                  <a:pt x="365205" y="1664494"/>
                  <a:pt x="451883" y="1673066"/>
                  <a:pt x="550943" y="1688306"/>
                </a:cubicBezTo>
                <a:cubicBezTo>
                  <a:pt x="602378" y="1669256"/>
                  <a:pt x="582375" y="1654016"/>
                  <a:pt x="627143" y="1666399"/>
                </a:cubicBezTo>
                <a:cubicBezTo>
                  <a:pt x="664290" y="1686401"/>
                  <a:pt x="692865" y="1613059"/>
                  <a:pt x="734775" y="1662589"/>
                </a:cubicBezTo>
                <a:cubicBezTo>
                  <a:pt x="690008" y="1710214"/>
                  <a:pt x="452835" y="1702594"/>
                  <a:pt x="604283" y="1759744"/>
                </a:cubicBezTo>
                <a:cubicBezTo>
                  <a:pt x="479505" y="1794986"/>
                  <a:pt x="344250" y="1767364"/>
                  <a:pt x="217568" y="1794986"/>
                </a:cubicBezTo>
                <a:cubicBezTo>
                  <a:pt x="143273" y="1828324"/>
                  <a:pt x="304245" y="1820704"/>
                  <a:pt x="214710" y="1862614"/>
                </a:cubicBezTo>
                <a:cubicBezTo>
                  <a:pt x="175658" y="1910239"/>
                  <a:pt x="361395" y="1859756"/>
                  <a:pt x="335678" y="1914049"/>
                </a:cubicBezTo>
                <a:cubicBezTo>
                  <a:pt x="396638" y="1903571"/>
                  <a:pt x="425213" y="1929289"/>
                  <a:pt x="472838" y="1916906"/>
                </a:cubicBezTo>
                <a:cubicBezTo>
                  <a:pt x="469028" y="1982629"/>
                  <a:pt x="542370" y="1894999"/>
                  <a:pt x="553800" y="1953101"/>
                </a:cubicBezTo>
                <a:cubicBezTo>
                  <a:pt x="615713" y="1943576"/>
                  <a:pt x="709058" y="1981676"/>
                  <a:pt x="602378" y="2004536"/>
                </a:cubicBezTo>
                <a:cubicBezTo>
                  <a:pt x="489030" y="2033111"/>
                  <a:pt x="378540" y="2021681"/>
                  <a:pt x="275670" y="2024539"/>
                </a:cubicBezTo>
                <a:cubicBezTo>
                  <a:pt x="208995" y="2001679"/>
                  <a:pt x="117555" y="2018824"/>
                  <a:pt x="236618" y="2049304"/>
                </a:cubicBezTo>
                <a:cubicBezTo>
                  <a:pt x="332820" y="2060734"/>
                  <a:pt x="145178" y="2068354"/>
                  <a:pt x="262335" y="2092166"/>
                </a:cubicBezTo>
                <a:cubicBezTo>
                  <a:pt x="280433" y="2148364"/>
                  <a:pt x="381398" y="2103596"/>
                  <a:pt x="420450" y="2151221"/>
                </a:cubicBezTo>
                <a:cubicBezTo>
                  <a:pt x="509033" y="2108359"/>
                  <a:pt x="390923" y="2195036"/>
                  <a:pt x="480458" y="2174081"/>
                </a:cubicBezTo>
                <a:cubicBezTo>
                  <a:pt x="575708" y="2192179"/>
                  <a:pt x="324248" y="2267426"/>
                  <a:pt x="269955" y="2228374"/>
                </a:cubicBezTo>
                <a:cubicBezTo>
                  <a:pt x="213758" y="2232184"/>
                  <a:pt x="143273" y="2230279"/>
                  <a:pt x="106125" y="2250281"/>
                </a:cubicBezTo>
                <a:cubicBezTo>
                  <a:pt x="206138" y="2296001"/>
                  <a:pt x="-65325" y="2235041"/>
                  <a:pt x="45165" y="2290286"/>
                </a:cubicBezTo>
                <a:cubicBezTo>
                  <a:pt x="112793" y="2290286"/>
                  <a:pt x="125175" y="2298859"/>
                  <a:pt x="84218" y="2353151"/>
                </a:cubicBezTo>
                <a:cubicBezTo>
                  <a:pt x="115650" y="2409349"/>
                  <a:pt x="321390" y="2387441"/>
                  <a:pt x="203280" y="2444591"/>
                </a:cubicBezTo>
                <a:cubicBezTo>
                  <a:pt x="147083" y="2440781"/>
                  <a:pt x="65168" y="2474119"/>
                  <a:pt x="172800" y="2478881"/>
                </a:cubicBezTo>
                <a:cubicBezTo>
                  <a:pt x="257573" y="2456021"/>
                  <a:pt x="98505" y="2546509"/>
                  <a:pt x="201375" y="2519839"/>
                </a:cubicBezTo>
                <a:cubicBezTo>
                  <a:pt x="231855" y="2566511"/>
                  <a:pt x="284243" y="2528411"/>
                  <a:pt x="301388" y="2558891"/>
                </a:cubicBezTo>
                <a:cubicBezTo>
                  <a:pt x="372825" y="2593181"/>
                  <a:pt x="107078" y="2573179"/>
                  <a:pt x="76598" y="2589371"/>
                </a:cubicBezTo>
                <a:cubicBezTo>
                  <a:pt x="179468" y="2628424"/>
                  <a:pt x="-65325" y="2632234"/>
                  <a:pt x="58500" y="2659856"/>
                </a:cubicBezTo>
                <a:cubicBezTo>
                  <a:pt x="100410" y="2649379"/>
                  <a:pt x="183278" y="2635091"/>
                  <a:pt x="110888" y="2693194"/>
                </a:cubicBezTo>
                <a:cubicBezTo>
                  <a:pt x="167085" y="2674144"/>
                  <a:pt x="196613" y="2711291"/>
                  <a:pt x="214710" y="2727484"/>
                </a:cubicBezTo>
                <a:cubicBezTo>
                  <a:pt x="247095" y="2699861"/>
                  <a:pt x="297578" y="2700814"/>
                  <a:pt x="262335" y="2756059"/>
                </a:cubicBezTo>
                <a:cubicBezTo>
                  <a:pt x="318533" y="2733199"/>
                  <a:pt x="387113" y="2651284"/>
                  <a:pt x="358538" y="2733199"/>
                </a:cubicBezTo>
                <a:cubicBezTo>
                  <a:pt x="470933" y="2695099"/>
                  <a:pt x="299483" y="2803684"/>
                  <a:pt x="254715" y="2758916"/>
                </a:cubicBezTo>
                <a:cubicBezTo>
                  <a:pt x="164228" y="2746534"/>
                  <a:pt x="93743" y="2773204"/>
                  <a:pt x="45165" y="2806541"/>
                </a:cubicBezTo>
                <a:cubicBezTo>
                  <a:pt x="161370" y="2800826"/>
                  <a:pt x="-83423" y="2882741"/>
                  <a:pt x="46118" y="2865596"/>
                </a:cubicBezTo>
                <a:cubicBezTo>
                  <a:pt x="120413" y="2833211"/>
                  <a:pt x="88028" y="2862739"/>
                  <a:pt x="88980" y="2895124"/>
                </a:cubicBezTo>
                <a:cubicBezTo>
                  <a:pt x="132795" y="2875121"/>
                  <a:pt x="93743" y="2942749"/>
                  <a:pt x="155655" y="2902744"/>
                </a:cubicBezTo>
                <a:cubicBezTo>
                  <a:pt x="209948" y="2924651"/>
                  <a:pt x="280433" y="2904649"/>
                  <a:pt x="343298" y="2914174"/>
                </a:cubicBezTo>
                <a:cubicBezTo>
                  <a:pt x="274718" y="2910364"/>
                  <a:pt x="168038" y="2980849"/>
                  <a:pt x="301388" y="2956084"/>
                </a:cubicBezTo>
                <a:cubicBezTo>
                  <a:pt x="209948" y="3007519"/>
                  <a:pt x="314723" y="3013234"/>
                  <a:pt x="361395" y="2980849"/>
                </a:cubicBezTo>
                <a:cubicBezTo>
                  <a:pt x="302340" y="3085624"/>
                  <a:pt x="505223" y="3017996"/>
                  <a:pt x="511890" y="3029426"/>
                </a:cubicBezTo>
                <a:cubicBezTo>
                  <a:pt x="501413" y="3104674"/>
                  <a:pt x="612855" y="2953226"/>
                  <a:pt x="603330" y="3058001"/>
                </a:cubicBezTo>
                <a:cubicBezTo>
                  <a:pt x="692865" y="3028474"/>
                  <a:pt x="764303" y="3011329"/>
                  <a:pt x="825263" y="2954179"/>
                </a:cubicBezTo>
                <a:cubicBezTo>
                  <a:pt x="868125" y="3001804"/>
                  <a:pt x="922418" y="2812256"/>
                  <a:pt x="957660" y="2927509"/>
                </a:cubicBezTo>
                <a:cubicBezTo>
                  <a:pt x="950993" y="3005614"/>
                  <a:pt x="858600" y="3144679"/>
                  <a:pt x="1013858" y="3102769"/>
                </a:cubicBezTo>
                <a:cubicBezTo>
                  <a:pt x="1088153" y="3107531"/>
                  <a:pt x="1167210" y="3117056"/>
                  <a:pt x="1119585" y="3020854"/>
                </a:cubicBezTo>
                <a:cubicBezTo>
                  <a:pt x="1095773" y="2920841"/>
                  <a:pt x="1165305" y="2995136"/>
                  <a:pt x="1191975" y="2997041"/>
                </a:cubicBezTo>
                <a:cubicBezTo>
                  <a:pt x="1258650" y="3067526"/>
                  <a:pt x="1392953" y="3040856"/>
                  <a:pt x="1468200" y="3026569"/>
                </a:cubicBezTo>
                <a:cubicBezTo>
                  <a:pt x="1457723" y="2961799"/>
                  <a:pt x="1529160" y="3010376"/>
                  <a:pt x="1561545" y="3002756"/>
                </a:cubicBezTo>
                <a:cubicBezTo>
                  <a:pt x="1593930" y="3038951"/>
                  <a:pt x="1657748" y="3041809"/>
                  <a:pt x="1679655" y="3030379"/>
                </a:cubicBezTo>
                <a:cubicBezTo>
                  <a:pt x="1735853" y="3070384"/>
                  <a:pt x="1690133" y="2906554"/>
                  <a:pt x="1748235" y="2996089"/>
                </a:cubicBezTo>
                <a:cubicBezTo>
                  <a:pt x="1790145" y="3019901"/>
                  <a:pt x="1871108" y="2994184"/>
                  <a:pt x="1893968" y="3009424"/>
                </a:cubicBezTo>
                <a:cubicBezTo>
                  <a:pt x="1889205" y="2959894"/>
                  <a:pt x="1945403" y="2984659"/>
                  <a:pt x="1888253" y="2944654"/>
                </a:cubicBezTo>
                <a:cubicBezTo>
                  <a:pt x="1905398" y="2942749"/>
                  <a:pt x="2032080" y="2999899"/>
                  <a:pt x="1964453" y="2947511"/>
                </a:cubicBezTo>
                <a:cubicBezTo>
                  <a:pt x="2079705" y="2950369"/>
                  <a:pt x="2036843" y="2899886"/>
                  <a:pt x="1948260" y="2913221"/>
                </a:cubicBezTo>
                <a:cubicBezTo>
                  <a:pt x="1883490" y="2907506"/>
                  <a:pt x="1767285" y="2873216"/>
                  <a:pt x="1843485" y="2853214"/>
                </a:cubicBezTo>
                <a:cubicBezTo>
                  <a:pt x="1859678" y="2837021"/>
                  <a:pt x="1951118" y="2853214"/>
                  <a:pt x="1883490" y="2818924"/>
                </a:cubicBezTo>
                <a:cubicBezTo>
                  <a:pt x="1929210" y="2839879"/>
                  <a:pt x="1994933" y="2790349"/>
                  <a:pt x="1909208" y="2790349"/>
                </a:cubicBezTo>
                <a:cubicBezTo>
                  <a:pt x="1962548" y="2784634"/>
                  <a:pt x="1960643" y="2735104"/>
                  <a:pt x="2032080" y="2757964"/>
                </a:cubicBezTo>
                <a:cubicBezTo>
                  <a:pt x="1946355" y="2722721"/>
                  <a:pt x="2002553" y="2723674"/>
                  <a:pt x="2036843" y="2711291"/>
                </a:cubicBezTo>
                <a:cubicBezTo>
                  <a:pt x="1972073" y="2706529"/>
                  <a:pt x="1884443" y="2674144"/>
                  <a:pt x="2008268" y="2670334"/>
                </a:cubicBezTo>
                <a:cubicBezTo>
                  <a:pt x="2132093" y="2620804"/>
                  <a:pt x="1982550" y="2644616"/>
                  <a:pt x="1943498" y="2645569"/>
                </a:cubicBezTo>
                <a:cubicBezTo>
                  <a:pt x="2009220" y="2564606"/>
                  <a:pt x="1844438" y="2680811"/>
                  <a:pt x="1793003" y="2651284"/>
                </a:cubicBezTo>
                <a:cubicBezTo>
                  <a:pt x="1703468" y="2657951"/>
                  <a:pt x="1501538" y="2570321"/>
                  <a:pt x="1497728" y="2538889"/>
                </a:cubicBezTo>
                <a:cubicBezTo>
                  <a:pt x="1528208" y="2533174"/>
                  <a:pt x="1620600" y="2608421"/>
                  <a:pt x="1592025" y="2535079"/>
                </a:cubicBezTo>
                <a:cubicBezTo>
                  <a:pt x="1682513" y="2614136"/>
                  <a:pt x="1734900" y="2472214"/>
                  <a:pt x="1824435" y="2566511"/>
                </a:cubicBezTo>
                <a:cubicBezTo>
                  <a:pt x="1703468" y="2427446"/>
                  <a:pt x="2134950" y="2525554"/>
                  <a:pt x="1938735" y="2449354"/>
                </a:cubicBezTo>
                <a:cubicBezTo>
                  <a:pt x="1915875" y="2436971"/>
                  <a:pt x="2165430" y="2449354"/>
                  <a:pt x="2000648" y="2416969"/>
                </a:cubicBezTo>
                <a:cubicBezTo>
                  <a:pt x="1945403" y="2423636"/>
                  <a:pt x="2077800" y="2375059"/>
                  <a:pt x="1993028" y="2387441"/>
                </a:cubicBezTo>
                <a:cubicBezTo>
                  <a:pt x="1840628" y="2373154"/>
                  <a:pt x="1705373" y="2382679"/>
                  <a:pt x="1549163" y="2328386"/>
                </a:cubicBezTo>
                <a:cubicBezTo>
                  <a:pt x="1451055" y="2308384"/>
                  <a:pt x="1461533" y="2256949"/>
                  <a:pt x="1554878" y="2282666"/>
                </a:cubicBezTo>
                <a:cubicBezTo>
                  <a:pt x="1673940" y="2311241"/>
                  <a:pt x="1712040" y="2290286"/>
                  <a:pt x="1823483" y="2291239"/>
                </a:cubicBezTo>
                <a:cubicBezTo>
                  <a:pt x="1848248" y="2213134"/>
                  <a:pt x="2103518" y="2260759"/>
                  <a:pt x="1994933" y="2158841"/>
                </a:cubicBezTo>
                <a:cubicBezTo>
                  <a:pt x="2052083" y="2127409"/>
                  <a:pt x="2122568" y="2111216"/>
                  <a:pt x="2013983" y="2124551"/>
                </a:cubicBezTo>
                <a:cubicBezTo>
                  <a:pt x="1910160" y="2121694"/>
                  <a:pt x="1786335" y="2110264"/>
                  <a:pt x="1699658" y="2061686"/>
                </a:cubicBezTo>
                <a:cubicBezTo>
                  <a:pt x="1721565" y="2011204"/>
                  <a:pt x="1873965" y="2095976"/>
                  <a:pt x="1808243" y="2027396"/>
                </a:cubicBezTo>
                <a:cubicBezTo>
                  <a:pt x="1845390" y="2033111"/>
                  <a:pt x="1914923" y="2015966"/>
                  <a:pt x="1836818" y="2000726"/>
                </a:cubicBezTo>
                <a:cubicBezTo>
                  <a:pt x="1905398" y="1995011"/>
                  <a:pt x="2018745" y="1882616"/>
                  <a:pt x="1875870" y="1935004"/>
                </a:cubicBezTo>
                <a:cubicBezTo>
                  <a:pt x="1803480" y="1892141"/>
                  <a:pt x="1605360" y="1962626"/>
                  <a:pt x="1600598" y="1869281"/>
                </a:cubicBezTo>
                <a:cubicBezTo>
                  <a:pt x="1705373" y="1889284"/>
                  <a:pt x="1819673" y="1872139"/>
                  <a:pt x="1823483" y="1737836"/>
                </a:cubicBezTo>
                <a:cubicBezTo>
                  <a:pt x="1751093" y="1747361"/>
                  <a:pt x="1638698" y="1814036"/>
                  <a:pt x="1592025" y="1729264"/>
                </a:cubicBezTo>
                <a:cubicBezTo>
                  <a:pt x="1623458" y="1750219"/>
                  <a:pt x="1690133" y="1734979"/>
                  <a:pt x="1639650" y="1693069"/>
                </a:cubicBezTo>
                <a:cubicBezTo>
                  <a:pt x="1694895" y="1704499"/>
                  <a:pt x="1723470" y="1603534"/>
                  <a:pt x="1648223" y="1652111"/>
                </a:cubicBezTo>
                <a:cubicBezTo>
                  <a:pt x="1592025" y="1662589"/>
                  <a:pt x="1391048" y="1666399"/>
                  <a:pt x="1437720" y="1613059"/>
                </a:cubicBezTo>
                <a:cubicBezTo>
                  <a:pt x="1490108" y="1631156"/>
                  <a:pt x="1612028" y="1607344"/>
                  <a:pt x="1519635" y="1556861"/>
                </a:cubicBezTo>
                <a:cubicBezTo>
                  <a:pt x="1584405" y="1579721"/>
                  <a:pt x="1719660" y="1506379"/>
                  <a:pt x="1697753" y="1459706"/>
                </a:cubicBezTo>
                <a:cubicBezTo>
                  <a:pt x="1650128" y="1406366"/>
                  <a:pt x="1590120" y="1445419"/>
                  <a:pt x="1539638" y="1435894"/>
                </a:cubicBezTo>
                <a:cubicBezTo>
                  <a:pt x="1603455" y="1393984"/>
                  <a:pt x="1538685" y="1420654"/>
                  <a:pt x="1520588" y="1388269"/>
                </a:cubicBezTo>
                <a:cubicBezTo>
                  <a:pt x="1471058" y="1479709"/>
                  <a:pt x="1237695" y="1392079"/>
                  <a:pt x="1282463" y="1360646"/>
                </a:cubicBezTo>
                <a:cubicBezTo>
                  <a:pt x="1390095" y="1360646"/>
                  <a:pt x="1469153" y="1357789"/>
                  <a:pt x="1568213" y="1328261"/>
                </a:cubicBezTo>
                <a:cubicBezTo>
                  <a:pt x="1540590" y="1255871"/>
                  <a:pt x="1746330" y="1225391"/>
                  <a:pt x="1593930" y="1209199"/>
                </a:cubicBezTo>
                <a:cubicBezTo>
                  <a:pt x="1560593" y="1139666"/>
                  <a:pt x="1406288" y="1264444"/>
                  <a:pt x="1440578" y="1151096"/>
                </a:cubicBezTo>
                <a:cubicBezTo>
                  <a:pt x="1348185" y="1224439"/>
                  <a:pt x="1149113" y="1139666"/>
                  <a:pt x="1127205" y="1094899"/>
                </a:cubicBezTo>
                <a:cubicBezTo>
                  <a:pt x="1214835" y="1122521"/>
                  <a:pt x="1236743" y="1092041"/>
                  <a:pt x="1310085" y="1109186"/>
                </a:cubicBezTo>
                <a:cubicBezTo>
                  <a:pt x="1300560" y="1078706"/>
                  <a:pt x="1375808" y="1166336"/>
                  <a:pt x="1406288" y="1094899"/>
                </a:cubicBezTo>
                <a:cubicBezTo>
                  <a:pt x="1479630" y="1092041"/>
                  <a:pt x="1424385" y="984409"/>
                  <a:pt x="1508205" y="1040606"/>
                </a:cubicBezTo>
                <a:cubicBezTo>
                  <a:pt x="1529160" y="993934"/>
                  <a:pt x="1647270" y="970121"/>
                  <a:pt x="1532018" y="969169"/>
                </a:cubicBezTo>
                <a:cubicBezTo>
                  <a:pt x="1498680" y="936784"/>
                  <a:pt x="1427243" y="1008221"/>
                  <a:pt x="1421528" y="938689"/>
                </a:cubicBezTo>
                <a:cubicBezTo>
                  <a:pt x="1342470" y="1012031"/>
                  <a:pt x="1203405" y="991076"/>
                  <a:pt x="1154828" y="903446"/>
                </a:cubicBezTo>
                <a:cubicBezTo>
                  <a:pt x="1199595" y="899636"/>
                  <a:pt x="1305323" y="967264"/>
                  <a:pt x="1304370" y="884396"/>
                </a:cubicBezTo>
                <a:cubicBezTo>
                  <a:pt x="1348185" y="928211"/>
                  <a:pt x="1442483" y="914876"/>
                  <a:pt x="1351995" y="868204"/>
                </a:cubicBezTo>
                <a:cubicBezTo>
                  <a:pt x="1412003" y="912019"/>
                  <a:pt x="1490108" y="871061"/>
                  <a:pt x="1480583" y="832009"/>
                </a:cubicBezTo>
                <a:cubicBezTo>
                  <a:pt x="1625363" y="814864"/>
                  <a:pt x="1407240" y="763429"/>
                  <a:pt x="1363425" y="798671"/>
                </a:cubicBezTo>
                <a:cubicBezTo>
                  <a:pt x="1310085" y="684371"/>
                  <a:pt x="1158638" y="849154"/>
                  <a:pt x="1131015" y="755809"/>
                </a:cubicBezTo>
                <a:cubicBezTo>
                  <a:pt x="1102440" y="740569"/>
                  <a:pt x="956708" y="677704"/>
                  <a:pt x="1019573" y="655796"/>
                </a:cubicBezTo>
                <a:cubicBezTo>
                  <a:pt x="1029098" y="698659"/>
                  <a:pt x="1091963" y="752951"/>
                  <a:pt x="1088153" y="673894"/>
                </a:cubicBezTo>
                <a:cubicBezTo>
                  <a:pt x="1124348" y="778669"/>
                  <a:pt x="1187213" y="639604"/>
                  <a:pt x="1244363" y="727234"/>
                </a:cubicBezTo>
                <a:cubicBezTo>
                  <a:pt x="1271033" y="670084"/>
                  <a:pt x="1362473" y="748189"/>
                  <a:pt x="1389143" y="667226"/>
                </a:cubicBezTo>
                <a:cubicBezTo>
                  <a:pt x="1335803" y="624364"/>
                  <a:pt x="1186260" y="578644"/>
                  <a:pt x="1174830" y="590074"/>
                </a:cubicBezTo>
                <a:cubicBezTo>
                  <a:pt x="1230075" y="543401"/>
                  <a:pt x="1273890" y="526256"/>
                  <a:pt x="1180545" y="513874"/>
                </a:cubicBezTo>
                <a:cubicBezTo>
                  <a:pt x="1169115" y="479584"/>
                  <a:pt x="1356758" y="462439"/>
                  <a:pt x="1228170" y="415766"/>
                </a:cubicBezTo>
                <a:cubicBezTo>
                  <a:pt x="1322468" y="381476"/>
                  <a:pt x="1196738" y="349091"/>
                  <a:pt x="1251983" y="298609"/>
                </a:cubicBezTo>
                <a:cubicBezTo>
                  <a:pt x="1150065" y="302419"/>
                  <a:pt x="1100535" y="370046"/>
                  <a:pt x="1035765" y="451009"/>
                </a:cubicBezTo>
                <a:cubicBezTo>
                  <a:pt x="960518" y="465296"/>
                  <a:pt x="970995" y="241459"/>
                  <a:pt x="1058625" y="322421"/>
                </a:cubicBezTo>
                <a:cubicBezTo>
                  <a:pt x="1152923" y="327184"/>
                  <a:pt x="1126253" y="254794"/>
                  <a:pt x="1052910" y="251936"/>
                </a:cubicBezTo>
                <a:cubicBezTo>
                  <a:pt x="1091010" y="247174"/>
                  <a:pt x="1221503" y="242411"/>
                  <a:pt x="1112918" y="211931"/>
                </a:cubicBezTo>
                <a:cubicBezTo>
                  <a:pt x="1191023" y="135731"/>
                  <a:pt x="1113870" y="174784"/>
                  <a:pt x="1064340" y="185261"/>
                </a:cubicBezTo>
                <a:cubicBezTo>
                  <a:pt x="1030050" y="136684"/>
                  <a:pt x="969090" y="322421"/>
                  <a:pt x="991950" y="191929"/>
                </a:cubicBezTo>
                <a:cubicBezTo>
                  <a:pt x="1009095" y="137636"/>
                  <a:pt x="1116728" y="33814"/>
                  <a:pt x="996713" y="111919"/>
                </a:cubicBezTo>
                <a:cubicBezTo>
                  <a:pt x="947183" y="118586"/>
                  <a:pt x="1017668" y="24289"/>
                  <a:pt x="949088" y="7144"/>
                </a:cubicBezTo>
                <a:lnTo>
                  <a:pt x="949088" y="7144"/>
                </a:lnTo>
                <a:lnTo>
                  <a:pt x="949088" y="7144"/>
                </a:lnTo>
                <a:close/>
                <a:moveTo>
                  <a:pt x="886223" y="287179"/>
                </a:moveTo>
                <a:cubicBezTo>
                  <a:pt x="950993" y="293846"/>
                  <a:pt x="936705" y="430054"/>
                  <a:pt x="908130" y="327184"/>
                </a:cubicBezTo>
                <a:cubicBezTo>
                  <a:pt x="904320" y="313849"/>
                  <a:pt x="879555" y="305276"/>
                  <a:pt x="886223" y="287179"/>
                </a:cubicBezTo>
                <a:close/>
                <a:moveTo>
                  <a:pt x="863363" y="404336"/>
                </a:moveTo>
                <a:cubicBezTo>
                  <a:pt x="931943" y="406241"/>
                  <a:pt x="947183" y="504349"/>
                  <a:pt x="876698" y="435769"/>
                </a:cubicBezTo>
                <a:cubicBezTo>
                  <a:pt x="877650" y="436721"/>
                  <a:pt x="842408" y="406241"/>
                  <a:pt x="863363" y="404336"/>
                </a:cubicBezTo>
                <a:close/>
                <a:moveTo>
                  <a:pt x="1116728" y="470059"/>
                </a:moveTo>
                <a:cubicBezTo>
                  <a:pt x="1142445" y="539591"/>
                  <a:pt x="916703" y="542449"/>
                  <a:pt x="1066245" y="511016"/>
                </a:cubicBezTo>
                <a:cubicBezTo>
                  <a:pt x="1087200" y="502444"/>
                  <a:pt x="1096725" y="479584"/>
                  <a:pt x="1116728" y="470059"/>
                </a:cubicBezTo>
                <a:close/>
                <a:moveTo>
                  <a:pt x="1009095" y="584359"/>
                </a:moveTo>
                <a:cubicBezTo>
                  <a:pt x="1068150" y="591026"/>
                  <a:pt x="1128158" y="624364"/>
                  <a:pt x="1029098" y="599599"/>
                </a:cubicBezTo>
                <a:lnTo>
                  <a:pt x="1009095" y="584359"/>
                </a:lnTo>
                <a:lnTo>
                  <a:pt x="1009095" y="584359"/>
                </a:lnTo>
                <a:close/>
                <a:moveTo>
                  <a:pt x="1111013" y="603409"/>
                </a:moveTo>
                <a:cubicBezTo>
                  <a:pt x="1179593" y="587216"/>
                  <a:pt x="1100535" y="662464"/>
                  <a:pt x="1111013" y="603409"/>
                </a:cubicBezTo>
                <a:close/>
                <a:moveTo>
                  <a:pt x="1251030" y="632936"/>
                </a:moveTo>
                <a:cubicBezTo>
                  <a:pt x="1281510" y="652939"/>
                  <a:pt x="1209120" y="642461"/>
                  <a:pt x="1251030" y="632936"/>
                </a:cubicBezTo>
                <a:close/>
                <a:moveTo>
                  <a:pt x="1032908" y="760571"/>
                </a:moveTo>
                <a:cubicBezTo>
                  <a:pt x="1069103" y="813911"/>
                  <a:pt x="1010048" y="875824"/>
                  <a:pt x="1028145" y="780574"/>
                </a:cubicBezTo>
                <a:lnTo>
                  <a:pt x="1032908" y="760571"/>
                </a:lnTo>
                <a:lnTo>
                  <a:pt x="1032908" y="760571"/>
                </a:lnTo>
                <a:close/>
                <a:moveTo>
                  <a:pt x="961470" y="867251"/>
                </a:moveTo>
                <a:cubicBezTo>
                  <a:pt x="989093" y="885349"/>
                  <a:pt x="919560" y="881539"/>
                  <a:pt x="961470" y="867251"/>
                </a:cubicBezTo>
                <a:close/>
                <a:moveTo>
                  <a:pt x="1036718" y="884396"/>
                </a:moveTo>
                <a:cubicBezTo>
                  <a:pt x="1052910" y="926306"/>
                  <a:pt x="1022430" y="907256"/>
                  <a:pt x="1036718" y="884396"/>
                </a:cubicBezTo>
                <a:close/>
                <a:moveTo>
                  <a:pt x="921465" y="888206"/>
                </a:moveTo>
                <a:cubicBezTo>
                  <a:pt x="952898" y="901541"/>
                  <a:pt x="887175" y="904399"/>
                  <a:pt x="921465" y="888206"/>
                </a:cubicBezTo>
                <a:close/>
                <a:moveTo>
                  <a:pt x="874793" y="904399"/>
                </a:moveTo>
                <a:cubicBezTo>
                  <a:pt x="906225" y="917734"/>
                  <a:pt x="840503" y="920591"/>
                  <a:pt x="874793" y="904399"/>
                </a:cubicBezTo>
                <a:close/>
                <a:moveTo>
                  <a:pt x="681435" y="904399"/>
                </a:moveTo>
                <a:cubicBezTo>
                  <a:pt x="718583" y="948214"/>
                  <a:pt x="920513" y="896779"/>
                  <a:pt x="777638" y="946309"/>
                </a:cubicBezTo>
                <a:cubicBezTo>
                  <a:pt x="745253" y="952976"/>
                  <a:pt x="654765" y="966311"/>
                  <a:pt x="681435" y="904399"/>
                </a:cubicBezTo>
                <a:close/>
                <a:moveTo>
                  <a:pt x="1532970" y="1327309"/>
                </a:moveTo>
                <a:cubicBezTo>
                  <a:pt x="1567260" y="1342549"/>
                  <a:pt x="1512015" y="1349216"/>
                  <a:pt x="1532970" y="1327309"/>
                </a:cubicBezTo>
                <a:close/>
                <a:moveTo>
                  <a:pt x="757635" y="1423511"/>
                </a:moveTo>
                <a:cubicBezTo>
                  <a:pt x="685245" y="1477804"/>
                  <a:pt x="650003" y="1441609"/>
                  <a:pt x="757635" y="1423511"/>
                </a:cubicBezTo>
                <a:close/>
                <a:moveTo>
                  <a:pt x="1558688" y="1764506"/>
                </a:moveTo>
                <a:cubicBezTo>
                  <a:pt x="1654890" y="1774984"/>
                  <a:pt x="1460580" y="1774031"/>
                  <a:pt x="1558688" y="1764506"/>
                </a:cubicBezTo>
                <a:close/>
                <a:moveTo>
                  <a:pt x="1766333" y="1807369"/>
                </a:moveTo>
                <a:cubicBezTo>
                  <a:pt x="1818720" y="1806416"/>
                  <a:pt x="1736805" y="1819751"/>
                  <a:pt x="1766333" y="1807369"/>
                </a:cubicBezTo>
                <a:close/>
                <a:moveTo>
                  <a:pt x="1769190" y="2006441"/>
                </a:moveTo>
                <a:cubicBezTo>
                  <a:pt x="1833008" y="2002631"/>
                  <a:pt x="1785383" y="2038826"/>
                  <a:pt x="1769190" y="2006441"/>
                </a:cubicBezTo>
                <a:close/>
                <a:moveTo>
                  <a:pt x="151845" y="2329339"/>
                </a:moveTo>
                <a:cubicBezTo>
                  <a:pt x="171848" y="2352199"/>
                  <a:pt x="91838" y="2336006"/>
                  <a:pt x="151845" y="2329339"/>
                </a:cubicBezTo>
                <a:close/>
                <a:moveTo>
                  <a:pt x="301388" y="2397919"/>
                </a:moveTo>
                <a:cubicBezTo>
                  <a:pt x="343298" y="2445544"/>
                  <a:pt x="410925" y="2404586"/>
                  <a:pt x="469028" y="2426494"/>
                </a:cubicBezTo>
                <a:cubicBezTo>
                  <a:pt x="496650" y="2436971"/>
                  <a:pt x="202328" y="2484596"/>
                  <a:pt x="301388" y="2397919"/>
                </a:cubicBezTo>
                <a:close/>
                <a:moveTo>
                  <a:pt x="517605" y="2406491"/>
                </a:moveTo>
                <a:cubicBezTo>
                  <a:pt x="548085" y="2420779"/>
                  <a:pt x="455693" y="2415064"/>
                  <a:pt x="517605" y="2406491"/>
                </a:cubicBezTo>
                <a:close/>
                <a:moveTo>
                  <a:pt x="423308" y="2736056"/>
                </a:moveTo>
                <a:cubicBezTo>
                  <a:pt x="450930" y="2753201"/>
                  <a:pt x="381398" y="2750344"/>
                  <a:pt x="423308" y="273605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47">
            <a:extLst>
              <a:ext uri="{FF2B5EF4-FFF2-40B4-BE49-F238E27FC236}">
                <a16:creationId xmlns:a16="http://schemas.microsoft.com/office/drawing/2014/main" id="{0680BA81-D3A7-4CA4-93B5-6AAB8B98F944}"/>
              </a:ext>
            </a:extLst>
          </p:cNvPr>
          <p:cNvSpPr/>
          <p:nvPr/>
        </p:nvSpPr>
        <p:spPr>
          <a:xfrm>
            <a:off x="2202365" y="2203425"/>
            <a:ext cx="920726" cy="1381090"/>
          </a:xfrm>
          <a:custGeom>
            <a:avLst/>
            <a:gdLst>
              <a:gd name="connsiteX0" fmla="*/ 949088 w 2076450"/>
              <a:gd name="connsiteY0" fmla="*/ 7144 h 3114675"/>
              <a:gd name="connsiteX1" fmla="*/ 883365 w 2076450"/>
              <a:gd name="connsiteY1" fmla="*/ 105251 h 3114675"/>
              <a:gd name="connsiteX2" fmla="*/ 909083 w 2076450"/>
              <a:gd name="connsiteY2" fmla="*/ 238601 h 3114675"/>
              <a:gd name="connsiteX3" fmla="*/ 833835 w 2076450"/>
              <a:gd name="connsiteY3" fmla="*/ 193834 h 3114675"/>
              <a:gd name="connsiteX4" fmla="*/ 817643 w 2076450"/>
              <a:gd name="connsiteY4" fmla="*/ 301466 h 3114675"/>
              <a:gd name="connsiteX5" fmla="*/ 810023 w 2076450"/>
              <a:gd name="connsiteY5" fmla="*/ 328136 h 3114675"/>
              <a:gd name="connsiteX6" fmla="*/ 684293 w 2076450"/>
              <a:gd name="connsiteY6" fmla="*/ 381476 h 3114675"/>
              <a:gd name="connsiteX7" fmla="*/ 703343 w 2076450"/>
              <a:gd name="connsiteY7" fmla="*/ 451009 h 3114675"/>
              <a:gd name="connsiteX8" fmla="*/ 714773 w 2076450"/>
              <a:gd name="connsiteY8" fmla="*/ 539591 h 3114675"/>
              <a:gd name="connsiteX9" fmla="*/ 828120 w 2076450"/>
              <a:gd name="connsiteY9" fmla="*/ 573881 h 3114675"/>
              <a:gd name="connsiteX10" fmla="*/ 947183 w 2076450"/>
              <a:gd name="connsiteY10" fmla="*/ 577691 h 3114675"/>
              <a:gd name="connsiteX11" fmla="*/ 731918 w 2076450"/>
              <a:gd name="connsiteY11" fmla="*/ 618649 h 3114675"/>
              <a:gd name="connsiteX12" fmla="*/ 530940 w 2076450"/>
              <a:gd name="connsiteY12" fmla="*/ 601504 h 3114675"/>
              <a:gd name="connsiteX13" fmla="*/ 597615 w 2076450"/>
              <a:gd name="connsiteY13" fmla="*/ 649129 h 3114675"/>
              <a:gd name="connsiteX14" fmla="*/ 629048 w 2076450"/>
              <a:gd name="connsiteY14" fmla="*/ 688181 h 3114675"/>
              <a:gd name="connsiteX15" fmla="*/ 714773 w 2076450"/>
              <a:gd name="connsiteY15" fmla="*/ 728186 h 3114675"/>
              <a:gd name="connsiteX16" fmla="*/ 947183 w 2076450"/>
              <a:gd name="connsiteY16" fmla="*/ 689134 h 3114675"/>
              <a:gd name="connsiteX17" fmla="*/ 674768 w 2076450"/>
              <a:gd name="connsiteY17" fmla="*/ 758666 h 3114675"/>
              <a:gd name="connsiteX18" fmla="*/ 528083 w 2076450"/>
              <a:gd name="connsiteY18" fmla="*/ 788194 h 3114675"/>
              <a:gd name="connsiteX19" fmla="*/ 530940 w 2076450"/>
              <a:gd name="connsiteY19" fmla="*/ 846296 h 3114675"/>
              <a:gd name="connsiteX20" fmla="*/ 569040 w 2076450"/>
              <a:gd name="connsiteY20" fmla="*/ 912971 h 3114675"/>
              <a:gd name="connsiteX21" fmla="*/ 502365 w 2076450"/>
              <a:gd name="connsiteY21" fmla="*/ 958691 h 3114675"/>
              <a:gd name="connsiteX22" fmla="*/ 409973 w 2076450"/>
              <a:gd name="connsiteY22" fmla="*/ 972979 h 3114675"/>
              <a:gd name="connsiteX23" fmla="*/ 547133 w 2076450"/>
              <a:gd name="connsiteY23" fmla="*/ 1067276 h 3114675"/>
              <a:gd name="connsiteX24" fmla="*/ 730013 w 2076450"/>
              <a:gd name="connsiteY24" fmla="*/ 1155859 h 3114675"/>
              <a:gd name="connsiteX25" fmla="*/ 409020 w 2076450"/>
              <a:gd name="connsiteY25" fmla="*/ 1204436 h 3114675"/>
              <a:gd name="connsiteX26" fmla="*/ 530940 w 2076450"/>
              <a:gd name="connsiteY26" fmla="*/ 1310164 h 3114675"/>
              <a:gd name="connsiteX27" fmla="*/ 366158 w 2076450"/>
              <a:gd name="connsiteY27" fmla="*/ 1365409 h 3114675"/>
              <a:gd name="connsiteX28" fmla="*/ 637620 w 2076450"/>
              <a:gd name="connsiteY28" fmla="*/ 1413034 h 3114675"/>
              <a:gd name="connsiteX29" fmla="*/ 617618 w 2076450"/>
              <a:gd name="connsiteY29" fmla="*/ 1487329 h 3114675"/>
              <a:gd name="connsiteX30" fmla="*/ 286148 w 2076450"/>
              <a:gd name="connsiteY30" fmla="*/ 1588294 h 3114675"/>
              <a:gd name="connsiteX31" fmla="*/ 550943 w 2076450"/>
              <a:gd name="connsiteY31" fmla="*/ 1688306 h 3114675"/>
              <a:gd name="connsiteX32" fmla="*/ 627143 w 2076450"/>
              <a:gd name="connsiteY32" fmla="*/ 1666399 h 3114675"/>
              <a:gd name="connsiteX33" fmla="*/ 734775 w 2076450"/>
              <a:gd name="connsiteY33" fmla="*/ 1662589 h 3114675"/>
              <a:gd name="connsiteX34" fmla="*/ 604283 w 2076450"/>
              <a:gd name="connsiteY34" fmla="*/ 1759744 h 3114675"/>
              <a:gd name="connsiteX35" fmla="*/ 217568 w 2076450"/>
              <a:gd name="connsiteY35" fmla="*/ 1794986 h 3114675"/>
              <a:gd name="connsiteX36" fmla="*/ 214710 w 2076450"/>
              <a:gd name="connsiteY36" fmla="*/ 1862614 h 3114675"/>
              <a:gd name="connsiteX37" fmla="*/ 335678 w 2076450"/>
              <a:gd name="connsiteY37" fmla="*/ 1914049 h 3114675"/>
              <a:gd name="connsiteX38" fmla="*/ 472838 w 2076450"/>
              <a:gd name="connsiteY38" fmla="*/ 1916906 h 3114675"/>
              <a:gd name="connsiteX39" fmla="*/ 553800 w 2076450"/>
              <a:gd name="connsiteY39" fmla="*/ 1953101 h 3114675"/>
              <a:gd name="connsiteX40" fmla="*/ 602378 w 2076450"/>
              <a:gd name="connsiteY40" fmla="*/ 2004536 h 3114675"/>
              <a:gd name="connsiteX41" fmla="*/ 275670 w 2076450"/>
              <a:gd name="connsiteY41" fmla="*/ 2024539 h 3114675"/>
              <a:gd name="connsiteX42" fmla="*/ 236618 w 2076450"/>
              <a:gd name="connsiteY42" fmla="*/ 2049304 h 3114675"/>
              <a:gd name="connsiteX43" fmla="*/ 262335 w 2076450"/>
              <a:gd name="connsiteY43" fmla="*/ 2092166 h 3114675"/>
              <a:gd name="connsiteX44" fmla="*/ 420450 w 2076450"/>
              <a:gd name="connsiteY44" fmla="*/ 2151221 h 3114675"/>
              <a:gd name="connsiteX45" fmla="*/ 480458 w 2076450"/>
              <a:gd name="connsiteY45" fmla="*/ 2174081 h 3114675"/>
              <a:gd name="connsiteX46" fmla="*/ 269955 w 2076450"/>
              <a:gd name="connsiteY46" fmla="*/ 2228374 h 3114675"/>
              <a:gd name="connsiteX47" fmla="*/ 106125 w 2076450"/>
              <a:gd name="connsiteY47" fmla="*/ 2250281 h 3114675"/>
              <a:gd name="connsiteX48" fmla="*/ 45165 w 2076450"/>
              <a:gd name="connsiteY48" fmla="*/ 2290286 h 3114675"/>
              <a:gd name="connsiteX49" fmla="*/ 84218 w 2076450"/>
              <a:gd name="connsiteY49" fmla="*/ 2353151 h 3114675"/>
              <a:gd name="connsiteX50" fmla="*/ 203280 w 2076450"/>
              <a:gd name="connsiteY50" fmla="*/ 2444591 h 3114675"/>
              <a:gd name="connsiteX51" fmla="*/ 172800 w 2076450"/>
              <a:gd name="connsiteY51" fmla="*/ 2478881 h 3114675"/>
              <a:gd name="connsiteX52" fmla="*/ 201375 w 2076450"/>
              <a:gd name="connsiteY52" fmla="*/ 2519839 h 3114675"/>
              <a:gd name="connsiteX53" fmla="*/ 301388 w 2076450"/>
              <a:gd name="connsiteY53" fmla="*/ 2558891 h 3114675"/>
              <a:gd name="connsiteX54" fmla="*/ 76598 w 2076450"/>
              <a:gd name="connsiteY54" fmla="*/ 2589371 h 3114675"/>
              <a:gd name="connsiteX55" fmla="*/ 58500 w 2076450"/>
              <a:gd name="connsiteY55" fmla="*/ 2659856 h 3114675"/>
              <a:gd name="connsiteX56" fmla="*/ 110888 w 2076450"/>
              <a:gd name="connsiteY56" fmla="*/ 2693194 h 3114675"/>
              <a:gd name="connsiteX57" fmla="*/ 214710 w 2076450"/>
              <a:gd name="connsiteY57" fmla="*/ 2727484 h 3114675"/>
              <a:gd name="connsiteX58" fmla="*/ 262335 w 2076450"/>
              <a:gd name="connsiteY58" fmla="*/ 2756059 h 3114675"/>
              <a:gd name="connsiteX59" fmla="*/ 358538 w 2076450"/>
              <a:gd name="connsiteY59" fmla="*/ 2733199 h 3114675"/>
              <a:gd name="connsiteX60" fmla="*/ 254715 w 2076450"/>
              <a:gd name="connsiteY60" fmla="*/ 2758916 h 3114675"/>
              <a:gd name="connsiteX61" fmla="*/ 45165 w 2076450"/>
              <a:gd name="connsiteY61" fmla="*/ 2806541 h 3114675"/>
              <a:gd name="connsiteX62" fmla="*/ 46118 w 2076450"/>
              <a:gd name="connsiteY62" fmla="*/ 2865596 h 3114675"/>
              <a:gd name="connsiteX63" fmla="*/ 88980 w 2076450"/>
              <a:gd name="connsiteY63" fmla="*/ 2895124 h 3114675"/>
              <a:gd name="connsiteX64" fmla="*/ 155655 w 2076450"/>
              <a:gd name="connsiteY64" fmla="*/ 2902744 h 3114675"/>
              <a:gd name="connsiteX65" fmla="*/ 343298 w 2076450"/>
              <a:gd name="connsiteY65" fmla="*/ 2914174 h 3114675"/>
              <a:gd name="connsiteX66" fmla="*/ 301388 w 2076450"/>
              <a:gd name="connsiteY66" fmla="*/ 2956084 h 3114675"/>
              <a:gd name="connsiteX67" fmla="*/ 361395 w 2076450"/>
              <a:gd name="connsiteY67" fmla="*/ 2980849 h 3114675"/>
              <a:gd name="connsiteX68" fmla="*/ 511890 w 2076450"/>
              <a:gd name="connsiteY68" fmla="*/ 3029426 h 3114675"/>
              <a:gd name="connsiteX69" fmla="*/ 603330 w 2076450"/>
              <a:gd name="connsiteY69" fmla="*/ 3058001 h 3114675"/>
              <a:gd name="connsiteX70" fmla="*/ 825263 w 2076450"/>
              <a:gd name="connsiteY70" fmla="*/ 2954179 h 3114675"/>
              <a:gd name="connsiteX71" fmla="*/ 957660 w 2076450"/>
              <a:gd name="connsiteY71" fmla="*/ 2927509 h 3114675"/>
              <a:gd name="connsiteX72" fmla="*/ 1013858 w 2076450"/>
              <a:gd name="connsiteY72" fmla="*/ 3102769 h 3114675"/>
              <a:gd name="connsiteX73" fmla="*/ 1119585 w 2076450"/>
              <a:gd name="connsiteY73" fmla="*/ 3020854 h 3114675"/>
              <a:gd name="connsiteX74" fmla="*/ 1191975 w 2076450"/>
              <a:gd name="connsiteY74" fmla="*/ 2997041 h 3114675"/>
              <a:gd name="connsiteX75" fmla="*/ 1468200 w 2076450"/>
              <a:gd name="connsiteY75" fmla="*/ 3026569 h 3114675"/>
              <a:gd name="connsiteX76" fmla="*/ 1561545 w 2076450"/>
              <a:gd name="connsiteY76" fmla="*/ 3002756 h 3114675"/>
              <a:gd name="connsiteX77" fmla="*/ 1679655 w 2076450"/>
              <a:gd name="connsiteY77" fmla="*/ 3030379 h 3114675"/>
              <a:gd name="connsiteX78" fmla="*/ 1748235 w 2076450"/>
              <a:gd name="connsiteY78" fmla="*/ 2996089 h 3114675"/>
              <a:gd name="connsiteX79" fmla="*/ 1893968 w 2076450"/>
              <a:gd name="connsiteY79" fmla="*/ 3009424 h 3114675"/>
              <a:gd name="connsiteX80" fmla="*/ 1888253 w 2076450"/>
              <a:gd name="connsiteY80" fmla="*/ 2944654 h 3114675"/>
              <a:gd name="connsiteX81" fmla="*/ 1964453 w 2076450"/>
              <a:gd name="connsiteY81" fmla="*/ 2947511 h 3114675"/>
              <a:gd name="connsiteX82" fmla="*/ 1948260 w 2076450"/>
              <a:gd name="connsiteY82" fmla="*/ 2913221 h 3114675"/>
              <a:gd name="connsiteX83" fmla="*/ 1843485 w 2076450"/>
              <a:gd name="connsiteY83" fmla="*/ 2853214 h 3114675"/>
              <a:gd name="connsiteX84" fmla="*/ 1883490 w 2076450"/>
              <a:gd name="connsiteY84" fmla="*/ 2818924 h 3114675"/>
              <a:gd name="connsiteX85" fmla="*/ 1909208 w 2076450"/>
              <a:gd name="connsiteY85" fmla="*/ 2790349 h 3114675"/>
              <a:gd name="connsiteX86" fmla="*/ 2032080 w 2076450"/>
              <a:gd name="connsiteY86" fmla="*/ 2757964 h 3114675"/>
              <a:gd name="connsiteX87" fmla="*/ 2036843 w 2076450"/>
              <a:gd name="connsiteY87" fmla="*/ 2711291 h 3114675"/>
              <a:gd name="connsiteX88" fmla="*/ 2008268 w 2076450"/>
              <a:gd name="connsiteY88" fmla="*/ 2670334 h 3114675"/>
              <a:gd name="connsiteX89" fmla="*/ 1943498 w 2076450"/>
              <a:gd name="connsiteY89" fmla="*/ 2645569 h 3114675"/>
              <a:gd name="connsiteX90" fmla="*/ 1793003 w 2076450"/>
              <a:gd name="connsiteY90" fmla="*/ 2651284 h 3114675"/>
              <a:gd name="connsiteX91" fmla="*/ 1497728 w 2076450"/>
              <a:gd name="connsiteY91" fmla="*/ 2538889 h 3114675"/>
              <a:gd name="connsiteX92" fmla="*/ 1592025 w 2076450"/>
              <a:gd name="connsiteY92" fmla="*/ 2535079 h 3114675"/>
              <a:gd name="connsiteX93" fmla="*/ 1824435 w 2076450"/>
              <a:gd name="connsiteY93" fmla="*/ 2566511 h 3114675"/>
              <a:gd name="connsiteX94" fmla="*/ 1938735 w 2076450"/>
              <a:gd name="connsiteY94" fmla="*/ 2449354 h 3114675"/>
              <a:gd name="connsiteX95" fmla="*/ 2000648 w 2076450"/>
              <a:gd name="connsiteY95" fmla="*/ 2416969 h 3114675"/>
              <a:gd name="connsiteX96" fmla="*/ 1993028 w 2076450"/>
              <a:gd name="connsiteY96" fmla="*/ 2387441 h 3114675"/>
              <a:gd name="connsiteX97" fmla="*/ 1549163 w 2076450"/>
              <a:gd name="connsiteY97" fmla="*/ 2328386 h 3114675"/>
              <a:gd name="connsiteX98" fmla="*/ 1554878 w 2076450"/>
              <a:gd name="connsiteY98" fmla="*/ 2282666 h 3114675"/>
              <a:gd name="connsiteX99" fmla="*/ 1823483 w 2076450"/>
              <a:gd name="connsiteY99" fmla="*/ 2291239 h 3114675"/>
              <a:gd name="connsiteX100" fmla="*/ 1994933 w 2076450"/>
              <a:gd name="connsiteY100" fmla="*/ 2158841 h 3114675"/>
              <a:gd name="connsiteX101" fmla="*/ 2013983 w 2076450"/>
              <a:gd name="connsiteY101" fmla="*/ 2124551 h 3114675"/>
              <a:gd name="connsiteX102" fmla="*/ 1699658 w 2076450"/>
              <a:gd name="connsiteY102" fmla="*/ 2061686 h 3114675"/>
              <a:gd name="connsiteX103" fmla="*/ 1808243 w 2076450"/>
              <a:gd name="connsiteY103" fmla="*/ 2027396 h 3114675"/>
              <a:gd name="connsiteX104" fmla="*/ 1836818 w 2076450"/>
              <a:gd name="connsiteY104" fmla="*/ 2000726 h 3114675"/>
              <a:gd name="connsiteX105" fmla="*/ 1875870 w 2076450"/>
              <a:gd name="connsiteY105" fmla="*/ 1935004 h 3114675"/>
              <a:gd name="connsiteX106" fmla="*/ 1600598 w 2076450"/>
              <a:gd name="connsiteY106" fmla="*/ 1869281 h 3114675"/>
              <a:gd name="connsiteX107" fmla="*/ 1823483 w 2076450"/>
              <a:gd name="connsiteY107" fmla="*/ 1737836 h 3114675"/>
              <a:gd name="connsiteX108" fmla="*/ 1592025 w 2076450"/>
              <a:gd name="connsiteY108" fmla="*/ 1729264 h 3114675"/>
              <a:gd name="connsiteX109" fmla="*/ 1639650 w 2076450"/>
              <a:gd name="connsiteY109" fmla="*/ 1693069 h 3114675"/>
              <a:gd name="connsiteX110" fmla="*/ 1648223 w 2076450"/>
              <a:gd name="connsiteY110" fmla="*/ 1652111 h 3114675"/>
              <a:gd name="connsiteX111" fmla="*/ 1437720 w 2076450"/>
              <a:gd name="connsiteY111" fmla="*/ 1613059 h 3114675"/>
              <a:gd name="connsiteX112" fmla="*/ 1519635 w 2076450"/>
              <a:gd name="connsiteY112" fmla="*/ 1556861 h 3114675"/>
              <a:gd name="connsiteX113" fmla="*/ 1697753 w 2076450"/>
              <a:gd name="connsiteY113" fmla="*/ 1459706 h 3114675"/>
              <a:gd name="connsiteX114" fmla="*/ 1539638 w 2076450"/>
              <a:gd name="connsiteY114" fmla="*/ 1435894 h 3114675"/>
              <a:gd name="connsiteX115" fmla="*/ 1520588 w 2076450"/>
              <a:gd name="connsiteY115" fmla="*/ 1388269 h 3114675"/>
              <a:gd name="connsiteX116" fmla="*/ 1282463 w 2076450"/>
              <a:gd name="connsiteY116" fmla="*/ 1360646 h 3114675"/>
              <a:gd name="connsiteX117" fmla="*/ 1568213 w 2076450"/>
              <a:gd name="connsiteY117" fmla="*/ 1328261 h 3114675"/>
              <a:gd name="connsiteX118" fmla="*/ 1593930 w 2076450"/>
              <a:gd name="connsiteY118" fmla="*/ 1209199 h 3114675"/>
              <a:gd name="connsiteX119" fmla="*/ 1440578 w 2076450"/>
              <a:gd name="connsiteY119" fmla="*/ 1151096 h 3114675"/>
              <a:gd name="connsiteX120" fmla="*/ 1127205 w 2076450"/>
              <a:gd name="connsiteY120" fmla="*/ 1094899 h 3114675"/>
              <a:gd name="connsiteX121" fmla="*/ 1310085 w 2076450"/>
              <a:gd name="connsiteY121" fmla="*/ 1109186 h 3114675"/>
              <a:gd name="connsiteX122" fmla="*/ 1406288 w 2076450"/>
              <a:gd name="connsiteY122" fmla="*/ 1094899 h 3114675"/>
              <a:gd name="connsiteX123" fmla="*/ 1508205 w 2076450"/>
              <a:gd name="connsiteY123" fmla="*/ 1040606 h 3114675"/>
              <a:gd name="connsiteX124" fmla="*/ 1532018 w 2076450"/>
              <a:gd name="connsiteY124" fmla="*/ 969169 h 3114675"/>
              <a:gd name="connsiteX125" fmla="*/ 1421528 w 2076450"/>
              <a:gd name="connsiteY125" fmla="*/ 938689 h 3114675"/>
              <a:gd name="connsiteX126" fmla="*/ 1154828 w 2076450"/>
              <a:gd name="connsiteY126" fmla="*/ 903446 h 3114675"/>
              <a:gd name="connsiteX127" fmla="*/ 1304370 w 2076450"/>
              <a:gd name="connsiteY127" fmla="*/ 884396 h 3114675"/>
              <a:gd name="connsiteX128" fmla="*/ 1351995 w 2076450"/>
              <a:gd name="connsiteY128" fmla="*/ 868204 h 3114675"/>
              <a:gd name="connsiteX129" fmla="*/ 1480583 w 2076450"/>
              <a:gd name="connsiteY129" fmla="*/ 832009 h 3114675"/>
              <a:gd name="connsiteX130" fmla="*/ 1363425 w 2076450"/>
              <a:gd name="connsiteY130" fmla="*/ 798671 h 3114675"/>
              <a:gd name="connsiteX131" fmla="*/ 1131015 w 2076450"/>
              <a:gd name="connsiteY131" fmla="*/ 755809 h 3114675"/>
              <a:gd name="connsiteX132" fmla="*/ 1019573 w 2076450"/>
              <a:gd name="connsiteY132" fmla="*/ 655796 h 3114675"/>
              <a:gd name="connsiteX133" fmla="*/ 1088153 w 2076450"/>
              <a:gd name="connsiteY133" fmla="*/ 673894 h 3114675"/>
              <a:gd name="connsiteX134" fmla="*/ 1244363 w 2076450"/>
              <a:gd name="connsiteY134" fmla="*/ 727234 h 3114675"/>
              <a:gd name="connsiteX135" fmla="*/ 1389143 w 2076450"/>
              <a:gd name="connsiteY135" fmla="*/ 667226 h 3114675"/>
              <a:gd name="connsiteX136" fmla="*/ 1174830 w 2076450"/>
              <a:gd name="connsiteY136" fmla="*/ 590074 h 3114675"/>
              <a:gd name="connsiteX137" fmla="*/ 1180545 w 2076450"/>
              <a:gd name="connsiteY137" fmla="*/ 513874 h 3114675"/>
              <a:gd name="connsiteX138" fmla="*/ 1228170 w 2076450"/>
              <a:gd name="connsiteY138" fmla="*/ 415766 h 3114675"/>
              <a:gd name="connsiteX139" fmla="*/ 1251983 w 2076450"/>
              <a:gd name="connsiteY139" fmla="*/ 298609 h 3114675"/>
              <a:gd name="connsiteX140" fmla="*/ 1035765 w 2076450"/>
              <a:gd name="connsiteY140" fmla="*/ 451009 h 3114675"/>
              <a:gd name="connsiteX141" fmla="*/ 1058625 w 2076450"/>
              <a:gd name="connsiteY141" fmla="*/ 322421 h 3114675"/>
              <a:gd name="connsiteX142" fmla="*/ 1052910 w 2076450"/>
              <a:gd name="connsiteY142" fmla="*/ 251936 h 3114675"/>
              <a:gd name="connsiteX143" fmla="*/ 1112918 w 2076450"/>
              <a:gd name="connsiteY143" fmla="*/ 211931 h 3114675"/>
              <a:gd name="connsiteX144" fmla="*/ 1064340 w 2076450"/>
              <a:gd name="connsiteY144" fmla="*/ 185261 h 3114675"/>
              <a:gd name="connsiteX145" fmla="*/ 991950 w 2076450"/>
              <a:gd name="connsiteY145" fmla="*/ 191929 h 3114675"/>
              <a:gd name="connsiteX146" fmla="*/ 996713 w 2076450"/>
              <a:gd name="connsiteY146" fmla="*/ 111919 h 3114675"/>
              <a:gd name="connsiteX147" fmla="*/ 949088 w 2076450"/>
              <a:gd name="connsiteY147" fmla="*/ 7144 h 3114675"/>
              <a:gd name="connsiteX148" fmla="*/ 949088 w 2076450"/>
              <a:gd name="connsiteY148" fmla="*/ 7144 h 3114675"/>
              <a:gd name="connsiteX149" fmla="*/ 949088 w 2076450"/>
              <a:gd name="connsiteY149" fmla="*/ 7144 h 3114675"/>
              <a:gd name="connsiteX150" fmla="*/ 886223 w 2076450"/>
              <a:gd name="connsiteY150" fmla="*/ 287179 h 3114675"/>
              <a:gd name="connsiteX151" fmla="*/ 908130 w 2076450"/>
              <a:gd name="connsiteY151" fmla="*/ 327184 h 3114675"/>
              <a:gd name="connsiteX152" fmla="*/ 886223 w 2076450"/>
              <a:gd name="connsiteY152" fmla="*/ 287179 h 3114675"/>
              <a:gd name="connsiteX153" fmla="*/ 863363 w 2076450"/>
              <a:gd name="connsiteY153" fmla="*/ 404336 h 3114675"/>
              <a:gd name="connsiteX154" fmla="*/ 876698 w 2076450"/>
              <a:gd name="connsiteY154" fmla="*/ 435769 h 3114675"/>
              <a:gd name="connsiteX155" fmla="*/ 863363 w 2076450"/>
              <a:gd name="connsiteY155" fmla="*/ 404336 h 3114675"/>
              <a:gd name="connsiteX156" fmla="*/ 1116728 w 2076450"/>
              <a:gd name="connsiteY156" fmla="*/ 470059 h 3114675"/>
              <a:gd name="connsiteX157" fmla="*/ 1066245 w 2076450"/>
              <a:gd name="connsiteY157" fmla="*/ 511016 h 3114675"/>
              <a:gd name="connsiteX158" fmla="*/ 1116728 w 2076450"/>
              <a:gd name="connsiteY158" fmla="*/ 470059 h 3114675"/>
              <a:gd name="connsiteX159" fmla="*/ 1009095 w 2076450"/>
              <a:gd name="connsiteY159" fmla="*/ 584359 h 3114675"/>
              <a:gd name="connsiteX160" fmla="*/ 1029098 w 2076450"/>
              <a:gd name="connsiteY160" fmla="*/ 599599 h 3114675"/>
              <a:gd name="connsiteX161" fmla="*/ 1009095 w 2076450"/>
              <a:gd name="connsiteY161" fmla="*/ 584359 h 3114675"/>
              <a:gd name="connsiteX162" fmla="*/ 1009095 w 2076450"/>
              <a:gd name="connsiteY162" fmla="*/ 584359 h 3114675"/>
              <a:gd name="connsiteX163" fmla="*/ 1111013 w 2076450"/>
              <a:gd name="connsiteY163" fmla="*/ 603409 h 3114675"/>
              <a:gd name="connsiteX164" fmla="*/ 1111013 w 2076450"/>
              <a:gd name="connsiteY164" fmla="*/ 603409 h 3114675"/>
              <a:gd name="connsiteX165" fmla="*/ 1251030 w 2076450"/>
              <a:gd name="connsiteY165" fmla="*/ 632936 h 3114675"/>
              <a:gd name="connsiteX166" fmla="*/ 1251030 w 2076450"/>
              <a:gd name="connsiteY166" fmla="*/ 632936 h 3114675"/>
              <a:gd name="connsiteX167" fmla="*/ 1032908 w 2076450"/>
              <a:gd name="connsiteY167" fmla="*/ 760571 h 3114675"/>
              <a:gd name="connsiteX168" fmla="*/ 1028145 w 2076450"/>
              <a:gd name="connsiteY168" fmla="*/ 780574 h 3114675"/>
              <a:gd name="connsiteX169" fmla="*/ 1032908 w 2076450"/>
              <a:gd name="connsiteY169" fmla="*/ 760571 h 3114675"/>
              <a:gd name="connsiteX170" fmla="*/ 1032908 w 2076450"/>
              <a:gd name="connsiteY170" fmla="*/ 760571 h 3114675"/>
              <a:gd name="connsiteX171" fmla="*/ 961470 w 2076450"/>
              <a:gd name="connsiteY171" fmla="*/ 867251 h 3114675"/>
              <a:gd name="connsiteX172" fmla="*/ 961470 w 2076450"/>
              <a:gd name="connsiteY172" fmla="*/ 867251 h 3114675"/>
              <a:gd name="connsiteX173" fmla="*/ 1036718 w 2076450"/>
              <a:gd name="connsiteY173" fmla="*/ 884396 h 3114675"/>
              <a:gd name="connsiteX174" fmla="*/ 1036718 w 2076450"/>
              <a:gd name="connsiteY174" fmla="*/ 884396 h 3114675"/>
              <a:gd name="connsiteX175" fmla="*/ 921465 w 2076450"/>
              <a:gd name="connsiteY175" fmla="*/ 888206 h 3114675"/>
              <a:gd name="connsiteX176" fmla="*/ 921465 w 2076450"/>
              <a:gd name="connsiteY176" fmla="*/ 888206 h 3114675"/>
              <a:gd name="connsiteX177" fmla="*/ 874793 w 2076450"/>
              <a:gd name="connsiteY177" fmla="*/ 904399 h 3114675"/>
              <a:gd name="connsiteX178" fmla="*/ 874793 w 2076450"/>
              <a:gd name="connsiteY178" fmla="*/ 904399 h 3114675"/>
              <a:gd name="connsiteX179" fmla="*/ 681435 w 2076450"/>
              <a:gd name="connsiteY179" fmla="*/ 904399 h 3114675"/>
              <a:gd name="connsiteX180" fmla="*/ 777638 w 2076450"/>
              <a:gd name="connsiteY180" fmla="*/ 946309 h 3114675"/>
              <a:gd name="connsiteX181" fmla="*/ 681435 w 2076450"/>
              <a:gd name="connsiteY181" fmla="*/ 904399 h 3114675"/>
              <a:gd name="connsiteX182" fmla="*/ 1532970 w 2076450"/>
              <a:gd name="connsiteY182" fmla="*/ 1327309 h 3114675"/>
              <a:gd name="connsiteX183" fmla="*/ 1532970 w 2076450"/>
              <a:gd name="connsiteY183" fmla="*/ 1327309 h 3114675"/>
              <a:gd name="connsiteX184" fmla="*/ 757635 w 2076450"/>
              <a:gd name="connsiteY184" fmla="*/ 1423511 h 3114675"/>
              <a:gd name="connsiteX185" fmla="*/ 757635 w 2076450"/>
              <a:gd name="connsiteY185" fmla="*/ 1423511 h 3114675"/>
              <a:gd name="connsiteX186" fmla="*/ 1558688 w 2076450"/>
              <a:gd name="connsiteY186" fmla="*/ 1764506 h 3114675"/>
              <a:gd name="connsiteX187" fmla="*/ 1558688 w 2076450"/>
              <a:gd name="connsiteY187" fmla="*/ 1764506 h 3114675"/>
              <a:gd name="connsiteX188" fmla="*/ 1766333 w 2076450"/>
              <a:gd name="connsiteY188" fmla="*/ 1807369 h 3114675"/>
              <a:gd name="connsiteX189" fmla="*/ 1766333 w 2076450"/>
              <a:gd name="connsiteY189" fmla="*/ 1807369 h 3114675"/>
              <a:gd name="connsiteX190" fmla="*/ 1769190 w 2076450"/>
              <a:gd name="connsiteY190" fmla="*/ 2006441 h 3114675"/>
              <a:gd name="connsiteX191" fmla="*/ 1769190 w 2076450"/>
              <a:gd name="connsiteY191" fmla="*/ 2006441 h 3114675"/>
              <a:gd name="connsiteX192" fmla="*/ 151845 w 2076450"/>
              <a:gd name="connsiteY192" fmla="*/ 2329339 h 3114675"/>
              <a:gd name="connsiteX193" fmla="*/ 151845 w 2076450"/>
              <a:gd name="connsiteY193" fmla="*/ 2329339 h 3114675"/>
              <a:gd name="connsiteX194" fmla="*/ 301388 w 2076450"/>
              <a:gd name="connsiteY194" fmla="*/ 2397919 h 3114675"/>
              <a:gd name="connsiteX195" fmla="*/ 469028 w 2076450"/>
              <a:gd name="connsiteY195" fmla="*/ 2426494 h 3114675"/>
              <a:gd name="connsiteX196" fmla="*/ 301388 w 2076450"/>
              <a:gd name="connsiteY196" fmla="*/ 2397919 h 3114675"/>
              <a:gd name="connsiteX197" fmla="*/ 517605 w 2076450"/>
              <a:gd name="connsiteY197" fmla="*/ 2406491 h 3114675"/>
              <a:gd name="connsiteX198" fmla="*/ 517605 w 2076450"/>
              <a:gd name="connsiteY198" fmla="*/ 2406491 h 3114675"/>
              <a:gd name="connsiteX199" fmla="*/ 423308 w 2076450"/>
              <a:gd name="connsiteY199" fmla="*/ 2736056 h 3114675"/>
              <a:gd name="connsiteX200" fmla="*/ 423308 w 2076450"/>
              <a:gd name="connsiteY200" fmla="*/ 2736056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076450" h="3114675">
                <a:moveTo>
                  <a:pt x="949088" y="7144"/>
                </a:moveTo>
                <a:cubicBezTo>
                  <a:pt x="938610" y="62389"/>
                  <a:pt x="972900" y="200501"/>
                  <a:pt x="883365" y="105251"/>
                </a:cubicBezTo>
                <a:cubicBezTo>
                  <a:pt x="870983" y="105251"/>
                  <a:pt x="992903" y="314801"/>
                  <a:pt x="909083" y="238601"/>
                </a:cubicBezTo>
                <a:cubicBezTo>
                  <a:pt x="898605" y="171926"/>
                  <a:pt x="863363" y="174784"/>
                  <a:pt x="833835" y="193834"/>
                </a:cubicBezTo>
                <a:cubicBezTo>
                  <a:pt x="732870" y="154781"/>
                  <a:pt x="858600" y="285274"/>
                  <a:pt x="817643" y="301466"/>
                </a:cubicBezTo>
                <a:cubicBezTo>
                  <a:pt x="895748" y="301466"/>
                  <a:pt x="870030" y="356711"/>
                  <a:pt x="810023" y="328136"/>
                </a:cubicBezTo>
                <a:cubicBezTo>
                  <a:pt x="906225" y="459581"/>
                  <a:pt x="686198" y="348139"/>
                  <a:pt x="684293" y="381476"/>
                </a:cubicBezTo>
                <a:cubicBezTo>
                  <a:pt x="777638" y="421481"/>
                  <a:pt x="622380" y="411004"/>
                  <a:pt x="703343" y="451009"/>
                </a:cubicBezTo>
                <a:cubicBezTo>
                  <a:pt x="833835" y="496729"/>
                  <a:pt x="615713" y="505301"/>
                  <a:pt x="714773" y="539591"/>
                </a:cubicBezTo>
                <a:cubicBezTo>
                  <a:pt x="761445" y="555784"/>
                  <a:pt x="860505" y="517684"/>
                  <a:pt x="828120" y="573881"/>
                </a:cubicBezTo>
                <a:cubicBezTo>
                  <a:pt x="890033" y="568166"/>
                  <a:pt x="887175" y="616744"/>
                  <a:pt x="947183" y="577691"/>
                </a:cubicBezTo>
                <a:cubicBezTo>
                  <a:pt x="977663" y="712946"/>
                  <a:pt x="680483" y="534829"/>
                  <a:pt x="731918" y="618649"/>
                </a:cubicBezTo>
                <a:cubicBezTo>
                  <a:pt x="670005" y="621506"/>
                  <a:pt x="575708" y="525304"/>
                  <a:pt x="530940" y="601504"/>
                </a:cubicBezTo>
                <a:cubicBezTo>
                  <a:pt x="396638" y="611981"/>
                  <a:pt x="563325" y="655796"/>
                  <a:pt x="597615" y="649129"/>
                </a:cubicBezTo>
                <a:cubicBezTo>
                  <a:pt x="487125" y="737711"/>
                  <a:pt x="741443" y="614839"/>
                  <a:pt x="629048" y="688181"/>
                </a:cubicBezTo>
                <a:cubicBezTo>
                  <a:pt x="648098" y="779621"/>
                  <a:pt x="834788" y="621506"/>
                  <a:pt x="714773" y="728186"/>
                </a:cubicBezTo>
                <a:cubicBezTo>
                  <a:pt x="762398" y="785336"/>
                  <a:pt x="937658" y="659606"/>
                  <a:pt x="947183" y="689134"/>
                </a:cubicBezTo>
                <a:cubicBezTo>
                  <a:pt x="884318" y="784384"/>
                  <a:pt x="764303" y="785336"/>
                  <a:pt x="674768" y="758666"/>
                </a:cubicBezTo>
                <a:cubicBezTo>
                  <a:pt x="734775" y="821531"/>
                  <a:pt x="570945" y="739616"/>
                  <a:pt x="528083" y="788194"/>
                </a:cubicBezTo>
                <a:cubicBezTo>
                  <a:pt x="468075" y="789146"/>
                  <a:pt x="536655" y="836771"/>
                  <a:pt x="530940" y="846296"/>
                </a:cubicBezTo>
                <a:cubicBezTo>
                  <a:pt x="598568" y="865346"/>
                  <a:pt x="709058" y="934879"/>
                  <a:pt x="569040" y="912971"/>
                </a:cubicBezTo>
                <a:cubicBezTo>
                  <a:pt x="508080" y="912019"/>
                  <a:pt x="602378" y="1022509"/>
                  <a:pt x="502365" y="958691"/>
                </a:cubicBezTo>
                <a:cubicBezTo>
                  <a:pt x="451883" y="931069"/>
                  <a:pt x="479505" y="1007269"/>
                  <a:pt x="409973" y="972979"/>
                </a:cubicBezTo>
                <a:cubicBezTo>
                  <a:pt x="347108" y="988219"/>
                  <a:pt x="509985" y="1057751"/>
                  <a:pt x="547133" y="1067276"/>
                </a:cubicBezTo>
                <a:cubicBezTo>
                  <a:pt x="619523" y="1065371"/>
                  <a:pt x="693818" y="1189196"/>
                  <a:pt x="730013" y="1155859"/>
                </a:cubicBezTo>
                <a:cubicBezTo>
                  <a:pt x="636668" y="1233964"/>
                  <a:pt x="512843" y="1162526"/>
                  <a:pt x="409020" y="1204436"/>
                </a:cubicBezTo>
                <a:cubicBezTo>
                  <a:pt x="366158" y="1237774"/>
                  <a:pt x="517605" y="1304449"/>
                  <a:pt x="530940" y="1310164"/>
                </a:cubicBezTo>
                <a:cubicBezTo>
                  <a:pt x="681435" y="1376839"/>
                  <a:pt x="344250" y="1305401"/>
                  <a:pt x="366158" y="1365409"/>
                </a:cubicBezTo>
                <a:cubicBezTo>
                  <a:pt x="458550" y="1420654"/>
                  <a:pt x="541418" y="1491139"/>
                  <a:pt x="637620" y="1413034"/>
                </a:cubicBezTo>
                <a:cubicBezTo>
                  <a:pt x="670005" y="1436846"/>
                  <a:pt x="579518" y="1429226"/>
                  <a:pt x="617618" y="1487329"/>
                </a:cubicBezTo>
                <a:cubicBezTo>
                  <a:pt x="522368" y="1531144"/>
                  <a:pt x="340440" y="1537811"/>
                  <a:pt x="286148" y="1588294"/>
                </a:cubicBezTo>
                <a:cubicBezTo>
                  <a:pt x="365205" y="1664494"/>
                  <a:pt x="451883" y="1673066"/>
                  <a:pt x="550943" y="1688306"/>
                </a:cubicBezTo>
                <a:cubicBezTo>
                  <a:pt x="602378" y="1669256"/>
                  <a:pt x="582375" y="1654016"/>
                  <a:pt x="627143" y="1666399"/>
                </a:cubicBezTo>
                <a:cubicBezTo>
                  <a:pt x="664290" y="1686401"/>
                  <a:pt x="692865" y="1613059"/>
                  <a:pt x="734775" y="1662589"/>
                </a:cubicBezTo>
                <a:cubicBezTo>
                  <a:pt x="690008" y="1710214"/>
                  <a:pt x="452835" y="1702594"/>
                  <a:pt x="604283" y="1759744"/>
                </a:cubicBezTo>
                <a:cubicBezTo>
                  <a:pt x="479505" y="1794986"/>
                  <a:pt x="344250" y="1767364"/>
                  <a:pt x="217568" y="1794986"/>
                </a:cubicBezTo>
                <a:cubicBezTo>
                  <a:pt x="143273" y="1828324"/>
                  <a:pt x="304245" y="1820704"/>
                  <a:pt x="214710" y="1862614"/>
                </a:cubicBezTo>
                <a:cubicBezTo>
                  <a:pt x="175658" y="1910239"/>
                  <a:pt x="361395" y="1859756"/>
                  <a:pt x="335678" y="1914049"/>
                </a:cubicBezTo>
                <a:cubicBezTo>
                  <a:pt x="396638" y="1903571"/>
                  <a:pt x="425213" y="1929289"/>
                  <a:pt x="472838" y="1916906"/>
                </a:cubicBezTo>
                <a:cubicBezTo>
                  <a:pt x="469028" y="1982629"/>
                  <a:pt x="542370" y="1894999"/>
                  <a:pt x="553800" y="1953101"/>
                </a:cubicBezTo>
                <a:cubicBezTo>
                  <a:pt x="615713" y="1943576"/>
                  <a:pt x="709058" y="1981676"/>
                  <a:pt x="602378" y="2004536"/>
                </a:cubicBezTo>
                <a:cubicBezTo>
                  <a:pt x="489030" y="2033111"/>
                  <a:pt x="378540" y="2021681"/>
                  <a:pt x="275670" y="2024539"/>
                </a:cubicBezTo>
                <a:cubicBezTo>
                  <a:pt x="208995" y="2001679"/>
                  <a:pt x="117555" y="2018824"/>
                  <a:pt x="236618" y="2049304"/>
                </a:cubicBezTo>
                <a:cubicBezTo>
                  <a:pt x="332820" y="2060734"/>
                  <a:pt x="145178" y="2068354"/>
                  <a:pt x="262335" y="2092166"/>
                </a:cubicBezTo>
                <a:cubicBezTo>
                  <a:pt x="280433" y="2148364"/>
                  <a:pt x="381398" y="2103596"/>
                  <a:pt x="420450" y="2151221"/>
                </a:cubicBezTo>
                <a:cubicBezTo>
                  <a:pt x="509033" y="2108359"/>
                  <a:pt x="390923" y="2195036"/>
                  <a:pt x="480458" y="2174081"/>
                </a:cubicBezTo>
                <a:cubicBezTo>
                  <a:pt x="575708" y="2192179"/>
                  <a:pt x="324248" y="2267426"/>
                  <a:pt x="269955" y="2228374"/>
                </a:cubicBezTo>
                <a:cubicBezTo>
                  <a:pt x="213758" y="2232184"/>
                  <a:pt x="143273" y="2230279"/>
                  <a:pt x="106125" y="2250281"/>
                </a:cubicBezTo>
                <a:cubicBezTo>
                  <a:pt x="206138" y="2296001"/>
                  <a:pt x="-65325" y="2235041"/>
                  <a:pt x="45165" y="2290286"/>
                </a:cubicBezTo>
                <a:cubicBezTo>
                  <a:pt x="112793" y="2290286"/>
                  <a:pt x="125175" y="2298859"/>
                  <a:pt x="84218" y="2353151"/>
                </a:cubicBezTo>
                <a:cubicBezTo>
                  <a:pt x="115650" y="2409349"/>
                  <a:pt x="321390" y="2387441"/>
                  <a:pt x="203280" y="2444591"/>
                </a:cubicBezTo>
                <a:cubicBezTo>
                  <a:pt x="147083" y="2440781"/>
                  <a:pt x="65168" y="2474119"/>
                  <a:pt x="172800" y="2478881"/>
                </a:cubicBezTo>
                <a:cubicBezTo>
                  <a:pt x="257573" y="2456021"/>
                  <a:pt x="98505" y="2546509"/>
                  <a:pt x="201375" y="2519839"/>
                </a:cubicBezTo>
                <a:cubicBezTo>
                  <a:pt x="231855" y="2566511"/>
                  <a:pt x="284243" y="2528411"/>
                  <a:pt x="301388" y="2558891"/>
                </a:cubicBezTo>
                <a:cubicBezTo>
                  <a:pt x="372825" y="2593181"/>
                  <a:pt x="107078" y="2573179"/>
                  <a:pt x="76598" y="2589371"/>
                </a:cubicBezTo>
                <a:cubicBezTo>
                  <a:pt x="179468" y="2628424"/>
                  <a:pt x="-65325" y="2632234"/>
                  <a:pt x="58500" y="2659856"/>
                </a:cubicBezTo>
                <a:cubicBezTo>
                  <a:pt x="100410" y="2649379"/>
                  <a:pt x="183278" y="2635091"/>
                  <a:pt x="110888" y="2693194"/>
                </a:cubicBezTo>
                <a:cubicBezTo>
                  <a:pt x="167085" y="2674144"/>
                  <a:pt x="196613" y="2711291"/>
                  <a:pt x="214710" y="2727484"/>
                </a:cubicBezTo>
                <a:cubicBezTo>
                  <a:pt x="247095" y="2699861"/>
                  <a:pt x="297578" y="2700814"/>
                  <a:pt x="262335" y="2756059"/>
                </a:cubicBezTo>
                <a:cubicBezTo>
                  <a:pt x="318533" y="2733199"/>
                  <a:pt x="387113" y="2651284"/>
                  <a:pt x="358538" y="2733199"/>
                </a:cubicBezTo>
                <a:cubicBezTo>
                  <a:pt x="470933" y="2695099"/>
                  <a:pt x="299483" y="2803684"/>
                  <a:pt x="254715" y="2758916"/>
                </a:cubicBezTo>
                <a:cubicBezTo>
                  <a:pt x="164228" y="2746534"/>
                  <a:pt x="93743" y="2773204"/>
                  <a:pt x="45165" y="2806541"/>
                </a:cubicBezTo>
                <a:cubicBezTo>
                  <a:pt x="161370" y="2800826"/>
                  <a:pt x="-83423" y="2882741"/>
                  <a:pt x="46118" y="2865596"/>
                </a:cubicBezTo>
                <a:cubicBezTo>
                  <a:pt x="120413" y="2833211"/>
                  <a:pt x="88028" y="2862739"/>
                  <a:pt x="88980" y="2895124"/>
                </a:cubicBezTo>
                <a:cubicBezTo>
                  <a:pt x="132795" y="2875121"/>
                  <a:pt x="93743" y="2942749"/>
                  <a:pt x="155655" y="2902744"/>
                </a:cubicBezTo>
                <a:cubicBezTo>
                  <a:pt x="209948" y="2924651"/>
                  <a:pt x="280433" y="2904649"/>
                  <a:pt x="343298" y="2914174"/>
                </a:cubicBezTo>
                <a:cubicBezTo>
                  <a:pt x="274718" y="2910364"/>
                  <a:pt x="168038" y="2980849"/>
                  <a:pt x="301388" y="2956084"/>
                </a:cubicBezTo>
                <a:cubicBezTo>
                  <a:pt x="209948" y="3007519"/>
                  <a:pt x="314723" y="3013234"/>
                  <a:pt x="361395" y="2980849"/>
                </a:cubicBezTo>
                <a:cubicBezTo>
                  <a:pt x="302340" y="3085624"/>
                  <a:pt x="505223" y="3017996"/>
                  <a:pt x="511890" y="3029426"/>
                </a:cubicBezTo>
                <a:cubicBezTo>
                  <a:pt x="501413" y="3104674"/>
                  <a:pt x="612855" y="2953226"/>
                  <a:pt x="603330" y="3058001"/>
                </a:cubicBezTo>
                <a:cubicBezTo>
                  <a:pt x="692865" y="3028474"/>
                  <a:pt x="764303" y="3011329"/>
                  <a:pt x="825263" y="2954179"/>
                </a:cubicBezTo>
                <a:cubicBezTo>
                  <a:pt x="868125" y="3001804"/>
                  <a:pt x="922418" y="2812256"/>
                  <a:pt x="957660" y="2927509"/>
                </a:cubicBezTo>
                <a:cubicBezTo>
                  <a:pt x="950993" y="3005614"/>
                  <a:pt x="858600" y="3144679"/>
                  <a:pt x="1013858" y="3102769"/>
                </a:cubicBezTo>
                <a:cubicBezTo>
                  <a:pt x="1088153" y="3107531"/>
                  <a:pt x="1167210" y="3117056"/>
                  <a:pt x="1119585" y="3020854"/>
                </a:cubicBezTo>
                <a:cubicBezTo>
                  <a:pt x="1095773" y="2920841"/>
                  <a:pt x="1165305" y="2995136"/>
                  <a:pt x="1191975" y="2997041"/>
                </a:cubicBezTo>
                <a:cubicBezTo>
                  <a:pt x="1258650" y="3067526"/>
                  <a:pt x="1392953" y="3040856"/>
                  <a:pt x="1468200" y="3026569"/>
                </a:cubicBezTo>
                <a:cubicBezTo>
                  <a:pt x="1457723" y="2961799"/>
                  <a:pt x="1529160" y="3010376"/>
                  <a:pt x="1561545" y="3002756"/>
                </a:cubicBezTo>
                <a:cubicBezTo>
                  <a:pt x="1593930" y="3038951"/>
                  <a:pt x="1657748" y="3041809"/>
                  <a:pt x="1679655" y="3030379"/>
                </a:cubicBezTo>
                <a:cubicBezTo>
                  <a:pt x="1735853" y="3070384"/>
                  <a:pt x="1690133" y="2906554"/>
                  <a:pt x="1748235" y="2996089"/>
                </a:cubicBezTo>
                <a:cubicBezTo>
                  <a:pt x="1790145" y="3019901"/>
                  <a:pt x="1871108" y="2994184"/>
                  <a:pt x="1893968" y="3009424"/>
                </a:cubicBezTo>
                <a:cubicBezTo>
                  <a:pt x="1889205" y="2959894"/>
                  <a:pt x="1945403" y="2984659"/>
                  <a:pt x="1888253" y="2944654"/>
                </a:cubicBezTo>
                <a:cubicBezTo>
                  <a:pt x="1905398" y="2942749"/>
                  <a:pt x="2032080" y="2999899"/>
                  <a:pt x="1964453" y="2947511"/>
                </a:cubicBezTo>
                <a:cubicBezTo>
                  <a:pt x="2079705" y="2950369"/>
                  <a:pt x="2036843" y="2899886"/>
                  <a:pt x="1948260" y="2913221"/>
                </a:cubicBezTo>
                <a:cubicBezTo>
                  <a:pt x="1883490" y="2907506"/>
                  <a:pt x="1767285" y="2873216"/>
                  <a:pt x="1843485" y="2853214"/>
                </a:cubicBezTo>
                <a:cubicBezTo>
                  <a:pt x="1859678" y="2837021"/>
                  <a:pt x="1951118" y="2853214"/>
                  <a:pt x="1883490" y="2818924"/>
                </a:cubicBezTo>
                <a:cubicBezTo>
                  <a:pt x="1929210" y="2839879"/>
                  <a:pt x="1994933" y="2790349"/>
                  <a:pt x="1909208" y="2790349"/>
                </a:cubicBezTo>
                <a:cubicBezTo>
                  <a:pt x="1962548" y="2784634"/>
                  <a:pt x="1960643" y="2735104"/>
                  <a:pt x="2032080" y="2757964"/>
                </a:cubicBezTo>
                <a:cubicBezTo>
                  <a:pt x="1946355" y="2722721"/>
                  <a:pt x="2002553" y="2723674"/>
                  <a:pt x="2036843" y="2711291"/>
                </a:cubicBezTo>
                <a:cubicBezTo>
                  <a:pt x="1972073" y="2706529"/>
                  <a:pt x="1884443" y="2674144"/>
                  <a:pt x="2008268" y="2670334"/>
                </a:cubicBezTo>
                <a:cubicBezTo>
                  <a:pt x="2132093" y="2620804"/>
                  <a:pt x="1982550" y="2644616"/>
                  <a:pt x="1943498" y="2645569"/>
                </a:cubicBezTo>
                <a:cubicBezTo>
                  <a:pt x="2009220" y="2564606"/>
                  <a:pt x="1844438" y="2680811"/>
                  <a:pt x="1793003" y="2651284"/>
                </a:cubicBezTo>
                <a:cubicBezTo>
                  <a:pt x="1703468" y="2657951"/>
                  <a:pt x="1501538" y="2570321"/>
                  <a:pt x="1497728" y="2538889"/>
                </a:cubicBezTo>
                <a:cubicBezTo>
                  <a:pt x="1528208" y="2533174"/>
                  <a:pt x="1620600" y="2608421"/>
                  <a:pt x="1592025" y="2535079"/>
                </a:cubicBezTo>
                <a:cubicBezTo>
                  <a:pt x="1682513" y="2614136"/>
                  <a:pt x="1734900" y="2472214"/>
                  <a:pt x="1824435" y="2566511"/>
                </a:cubicBezTo>
                <a:cubicBezTo>
                  <a:pt x="1703468" y="2427446"/>
                  <a:pt x="2134950" y="2525554"/>
                  <a:pt x="1938735" y="2449354"/>
                </a:cubicBezTo>
                <a:cubicBezTo>
                  <a:pt x="1915875" y="2436971"/>
                  <a:pt x="2165430" y="2449354"/>
                  <a:pt x="2000648" y="2416969"/>
                </a:cubicBezTo>
                <a:cubicBezTo>
                  <a:pt x="1945403" y="2423636"/>
                  <a:pt x="2077800" y="2375059"/>
                  <a:pt x="1993028" y="2387441"/>
                </a:cubicBezTo>
                <a:cubicBezTo>
                  <a:pt x="1840628" y="2373154"/>
                  <a:pt x="1705373" y="2382679"/>
                  <a:pt x="1549163" y="2328386"/>
                </a:cubicBezTo>
                <a:cubicBezTo>
                  <a:pt x="1451055" y="2308384"/>
                  <a:pt x="1461533" y="2256949"/>
                  <a:pt x="1554878" y="2282666"/>
                </a:cubicBezTo>
                <a:cubicBezTo>
                  <a:pt x="1673940" y="2311241"/>
                  <a:pt x="1712040" y="2290286"/>
                  <a:pt x="1823483" y="2291239"/>
                </a:cubicBezTo>
                <a:cubicBezTo>
                  <a:pt x="1848248" y="2213134"/>
                  <a:pt x="2103518" y="2260759"/>
                  <a:pt x="1994933" y="2158841"/>
                </a:cubicBezTo>
                <a:cubicBezTo>
                  <a:pt x="2052083" y="2127409"/>
                  <a:pt x="2122568" y="2111216"/>
                  <a:pt x="2013983" y="2124551"/>
                </a:cubicBezTo>
                <a:cubicBezTo>
                  <a:pt x="1910160" y="2121694"/>
                  <a:pt x="1786335" y="2110264"/>
                  <a:pt x="1699658" y="2061686"/>
                </a:cubicBezTo>
                <a:cubicBezTo>
                  <a:pt x="1721565" y="2011204"/>
                  <a:pt x="1873965" y="2095976"/>
                  <a:pt x="1808243" y="2027396"/>
                </a:cubicBezTo>
                <a:cubicBezTo>
                  <a:pt x="1845390" y="2033111"/>
                  <a:pt x="1914923" y="2015966"/>
                  <a:pt x="1836818" y="2000726"/>
                </a:cubicBezTo>
                <a:cubicBezTo>
                  <a:pt x="1905398" y="1995011"/>
                  <a:pt x="2018745" y="1882616"/>
                  <a:pt x="1875870" y="1935004"/>
                </a:cubicBezTo>
                <a:cubicBezTo>
                  <a:pt x="1803480" y="1892141"/>
                  <a:pt x="1605360" y="1962626"/>
                  <a:pt x="1600598" y="1869281"/>
                </a:cubicBezTo>
                <a:cubicBezTo>
                  <a:pt x="1705373" y="1889284"/>
                  <a:pt x="1819673" y="1872139"/>
                  <a:pt x="1823483" y="1737836"/>
                </a:cubicBezTo>
                <a:cubicBezTo>
                  <a:pt x="1751093" y="1747361"/>
                  <a:pt x="1638698" y="1814036"/>
                  <a:pt x="1592025" y="1729264"/>
                </a:cubicBezTo>
                <a:cubicBezTo>
                  <a:pt x="1623458" y="1750219"/>
                  <a:pt x="1690133" y="1734979"/>
                  <a:pt x="1639650" y="1693069"/>
                </a:cubicBezTo>
                <a:cubicBezTo>
                  <a:pt x="1694895" y="1704499"/>
                  <a:pt x="1723470" y="1603534"/>
                  <a:pt x="1648223" y="1652111"/>
                </a:cubicBezTo>
                <a:cubicBezTo>
                  <a:pt x="1592025" y="1662589"/>
                  <a:pt x="1391048" y="1666399"/>
                  <a:pt x="1437720" y="1613059"/>
                </a:cubicBezTo>
                <a:cubicBezTo>
                  <a:pt x="1490108" y="1631156"/>
                  <a:pt x="1612028" y="1607344"/>
                  <a:pt x="1519635" y="1556861"/>
                </a:cubicBezTo>
                <a:cubicBezTo>
                  <a:pt x="1584405" y="1579721"/>
                  <a:pt x="1719660" y="1506379"/>
                  <a:pt x="1697753" y="1459706"/>
                </a:cubicBezTo>
                <a:cubicBezTo>
                  <a:pt x="1650128" y="1406366"/>
                  <a:pt x="1590120" y="1445419"/>
                  <a:pt x="1539638" y="1435894"/>
                </a:cubicBezTo>
                <a:cubicBezTo>
                  <a:pt x="1603455" y="1393984"/>
                  <a:pt x="1538685" y="1420654"/>
                  <a:pt x="1520588" y="1388269"/>
                </a:cubicBezTo>
                <a:cubicBezTo>
                  <a:pt x="1471058" y="1479709"/>
                  <a:pt x="1237695" y="1392079"/>
                  <a:pt x="1282463" y="1360646"/>
                </a:cubicBezTo>
                <a:cubicBezTo>
                  <a:pt x="1390095" y="1360646"/>
                  <a:pt x="1469153" y="1357789"/>
                  <a:pt x="1568213" y="1328261"/>
                </a:cubicBezTo>
                <a:cubicBezTo>
                  <a:pt x="1540590" y="1255871"/>
                  <a:pt x="1746330" y="1225391"/>
                  <a:pt x="1593930" y="1209199"/>
                </a:cubicBezTo>
                <a:cubicBezTo>
                  <a:pt x="1560593" y="1139666"/>
                  <a:pt x="1406288" y="1264444"/>
                  <a:pt x="1440578" y="1151096"/>
                </a:cubicBezTo>
                <a:cubicBezTo>
                  <a:pt x="1348185" y="1224439"/>
                  <a:pt x="1149113" y="1139666"/>
                  <a:pt x="1127205" y="1094899"/>
                </a:cubicBezTo>
                <a:cubicBezTo>
                  <a:pt x="1214835" y="1122521"/>
                  <a:pt x="1236743" y="1092041"/>
                  <a:pt x="1310085" y="1109186"/>
                </a:cubicBezTo>
                <a:cubicBezTo>
                  <a:pt x="1300560" y="1078706"/>
                  <a:pt x="1375808" y="1166336"/>
                  <a:pt x="1406288" y="1094899"/>
                </a:cubicBezTo>
                <a:cubicBezTo>
                  <a:pt x="1479630" y="1092041"/>
                  <a:pt x="1424385" y="984409"/>
                  <a:pt x="1508205" y="1040606"/>
                </a:cubicBezTo>
                <a:cubicBezTo>
                  <a:pt x="1529160" y="993934"/>
                  <a:pt x="1647270" y="970121"/>
                  <a:pt x="1532018" y="969169"/>
                </a:cubicBezTo>
                <a:cubicBezTo>
                  <a:pt x="1498680" y="936784"/>
                  <a:pt x="1427243" y="1008221"/>
                  <a:pt x="1421528" y="938689"/>
                </a:cubicBezTo>
                <a:cubicBezTo>
                  <a:pt x="1342470" y="1012031"/>
                  <a:pt x="1203405" y="991076"/>
                  <a:pt x="1154828" y="903446"/>
                </a:cubicBezTo>
                <a:cubicBezTo>
                  <a:pt x="1199595" y="899636"/>
                  <a:pt x="1305323" y="967264"/>
                  <a:pt x="1304370" y="884396"/>
                </a:cubicBezTo>
                <a:cubicBezTo>
                  <a:pt x="1348185" y="928211"/>
                  <a:pt x="1442483" y="914876"/>
                  <a:pt x="1351995" y="868204"/>
                </a:cubicBezTo>
                <a:cubicBezTo>
                  <a:pt x="1412003" y="912019"/>
                  <a:pt x="1490108" y="871061"/>
                  <a:pt x="1480583" y="832009"/>
                </a:cubicBezTo>
                <a:cubicBezTo>
                  <a:pt x="1625363" y="814864"/>
                  <a:pt x="1407240" y="763429"/>
                  <a:pt x="1363425" y="798671"/>
                </a:cubicBezTo>
                <a:cubicBezTo>
                  <a:pt x="1310085" y="684371"/>
                  <a:pt x="1158638" y="849154"/>
                  <a:pt x="1131015" y="755809"/>
                </a:cubicBezTo>
                <a:cubicBezTo>
                  <a:pt x="1102440" y="740569"/>
                  <a:pt x="956708" y="677704"/>
                  <a:pt x="1019573" y="655796"/>
                </a:cubicBezTo>
                <a:cubicBezTo>
                  <a:pt x="1029098" y="698659"/>
                  <a:pt x="1091963" y="752951"/>
                  <a:pt x="1088153" y="673894"/>
                </a:cubicBezTo>
                <a:cubicBezTo>
                  <a:pt x="1124348" y="778669"/>
                  <a:pt x="1187213" y="639604"/>
                  <a:pt x="1244363" y="727234"/>
                </a:cubicBezTo>
                <a:cubicBezTo>
                  <a:pt x="1271033" y="670084"/>
                  <a:pt x="1362473" y="748189"/>
                  <a:pt x="1389143" y="667226"/>
                </a:cubicBezTo>
                <a:cubicBezTo>
                  <a:pt x="1335803" y="624364"/>
                  <a:pt x="1186260" y="578644"/>
                  <a:pt x="1174830" y="590074"/>
                </a:cubicBezTo>
                <a:cubicBezTo>
                  <a:pt x="1230075" y="543401"/>
                  <a:pt x="1273890" y="526256"/>
                  <a:pt x="1180545" y="513874"/>
                </a:cubicBezTo>
                <a:cubicBezTo>
                  <a:pt x="1169115" y="479584"/>
                  <a:pt x="1356758" y="462439"/>
                  <a:pt x="1228170" y="415766"/>
                </a:cubicBezTo>
                <a:cubicBezTo>
                  <a:pt x="1322468" y="381476"/>
                  <a:pt x="1196738" y="349091"/>
                  <a:pt x="1251983" y="298609"/>
                </a:cubicBezTo>
                <a:cubicBezTo>
                  <a:pt x="1150065" y="302419"/>
                  <a:pt x="1100535" y="370046"/>
                  <a:pt x="1035765" y="451009"/>
                </a:cubicBezTo>
                <a:cubicBezTo>
                  <a:pt x="960518" y="465296"/>
                  <a:pt x="970995" y="241459"/>
                  <a:pt x="1058625" y="322421"/>
                </a:cubicBezTo>
                <a:cubicBezTo>
                  <a:pt x="1152923" y="327184"/>
                  <a:pt x="1126253" y="254794"/>
                  <a:pt x="1052910" y="251936"/>
                </a:cubicBezTo>
                <a:cubicBezTo>
                  <a:pt x="1091010" y="247174"/>
                  <a:pt x="1221503" y="242411"/>
                  <a:pt x="1112918" y="211931"/>
                </a:cubicBezTo>
                <a:cubicBezTo>
                  <a:pt x="1191023" y="135731"/>
                  <a:pt x="1113870" y="174784"/>
                  <a:pt x="1064340" y="185261"/>
                </a:cubicBezTo>
                <a:cubicBezTo>
                  <a:pt x="1030050" y="136684"/>
                  <a:pt x="969090" y="322421"/>
                  <a:pt x="991950" y="191929"/>
                </a:cubicBezTo>
                <a:cubicBezTo>
                  <a:pt x="1009095" y="137636"/>
                  <a:pt x="1116728" y="33814"/>
                  <a:pt x="996713" y="111919"/>
                </a:cubicBezTo>
                <a:cubicBezTo>
                  <a:pt x="947183" y="118586"/>
                  <a:pt x="1017668" y="24289"/>
                  <a:pt x="949088" y="7144"/>
                </a:cubicBezTo>
                <a:lnTo>
                  <a:pt x="949088" y="7144"/>
                </a:lnTo>
                <a:lnTo>
                  <a:pt x="949088" y="7144"/>
                </a:lnTo>
                <a:close/>
                <a:moveTo>
                  <a:pt x="886223" y="287179"/>
                </a:moveTo>
                <a:cubicBezTo>
                  <a:pt x="950993" y="293846"/>
                  <a:pt x="936705" y="430054"/>
                  <a:pt x="908130" y="327184"/>
                </a:cubicBezTo>
                <a:cubicBezTo>
                  <a:pt x="904320" y="313849"/>
                  <a:pt x="879555" y="305276"/>
                  <a:pt x="886223" y="287179"/>
                </a:cubicBezTo>
                <a:close/>
                <a:moveTo>
                  <a:pt x="863363" y="404336"/>
                </a:moveTo>
                <a:cubicBezTo>
                  <a:pt x="931943" y="406241"/>
                  <a:pt x="947183" y="504349"/>
                  <a:pt x="876698" y="435769"/>
                </a:cubicBezTo>
                <a:cubicBezTo>
                  <a:pt x="877650" y="436721"/>
                  <a:pt x="842408" y="406241"/>
                  <a:pt x="863363" y="404336"/>
                </a:cubicBezTo>
                <a:close/>
                <a:moveTo>
                  <a:pt x="1116728" y="470059"/>
                </a:moveTo>
                <a:cubicBezTo>
                  <a:pt x="1142445" y="539591"/>
                  <a:pt x="916703" y="542449"/>
                  <a:pt x="1066245" y="511016"/>
                </a:cubicBezTo>
                <a:cubicBezTo>
                  <a:pt x="1087200" y="502444"/>
                  <a:pt x="1096725" y="479584"/>
                  <a:pt x="1116728" y="470059"/>
                </a:cubicBezTo>
                <a:close/>
                <a:moveTo>
                  <a:pt x="1009095" y="584359"/>
                </a:moveTo>
                <a:cubicBezTo>
                  <a:pt x="1068150" y="591026"/>
                  <a:pt x="1128158" y="624364"/>
                  <a:pt x="1029098" y="599599"/>
                </a:cubicBezTo>
                <a:lnTo>
                  <a:pt x="1009095" y="584359"/>
                </a:lnTo>
                <a:lnTo>
                  <a:pt x="1009095" y="584359"/>
                </a:lnTo>
                <a:close/>
                <a:moveTo>
                  <a:pt x="1111013" y="603409"/>
                </a:moveTo>
                <a:cubicBezTo>
                  <a:pt x="1179593" y="587216"/>
                  <a:pt x="1100535" y="662464"/>
                  <a:pt x="1111013" y="603409"/>
                </a:cubicBezTo>
                <a:close/>
                <a:moveTo>
                  <a:pt x="1251030" y="632936"/>
                </a:moveTo>
                <a:cubicBezTo>
                  <a:pt x="1281510" y="652939"/>
                  <a:pt x="1209120" y="642461"/>
                  <a:pt x="1251030" y="632936"/>
                </a:cubicBezTo>
                <a:close/>
                <a:moveTo>
                  <a:pt x="1032908" y="760571"/>
                </a:moveTo>
                <a:cubicBezTo>
                  <a:pt x="1069103" y="813911"/>
                  <a:pt x="1010048" y="875824"/>
                  <a:pt x="1028145" y="780574"/>
                </a:cubicBezTo>
                <a:lnTo>
                  <a:pt x="1032908" y="760571"/>
                </a:lnTo>
                <a:lnTo>
                  <a:pt x="1032908" y="760571"/>
                </a:lnTo>
                <a:close/>
                <a:moveTo>
                  <a:pt x="961470" y="867251"/>
                </a:moveTo>
                <a:cubicBezTo>
                  <a:pt x="989093" y="885349"/>
                  <a:pt x="919560" y="881539"/>
                  <a:pt x="961470" y="867251"/>
                </a:cubicBezTo>
                <a:close/>
                <a:moveTo>
                  <a:pt x="1036718" y="884396"/>
                </a:moveTo>
                <a:cubicBezTo>
                  <a:pt x="1052910" y="926306"/>
                  <a:pt x="1022430" y="907256"/>
                  <a:pt x="1036718" y="884396"/>
                </a:cubicBezTo>
                <a:close/>
                <a:moveTo>
                  <a:pt x="921465" y="888206"/>
                </a:moveTo>
                <a:cubicBezTo>
                  <a:pt x="952898" y="901541"/>
                  <a:pt x="887175" y="904399"/>
                  <a:pt x="921465" y="888206"/>
                </a:cubicBezTo>
                <a:close/>
                <a:moveTo>
                  <a:pt x="874793" y="904399"/>
                </a:moveTo>
                <a:cubicBezTo>
                  <a:pt x="906225" y="917734"/>
                  <a:pt x="840503" y="920591"/>
                  <a:pt x="874793" y="904399"/>
                </a:cubicBezTo>
                <a:close/>
                <a:moveTo>
                  <a:pt x="681435" y="904399"/>
                </a:moveTo>
                <a:cubicBezTo>
                  <a:pt x="718583" y="948214"/>
                  <a:pt x="920513" y="896779"/>
                  <a:pt x="777638" y="946309"/>
                </a:cubicBezTo>
                <a:cubicBezTo>
                  <a:pt x="745253" y="952976"/>
                  <a:pt x="654765" y="966311"/>
                  <a:pt x="681435" y="904399"/>
                </a:cubicBezTo>
                <a:close/>
                <a:moveTo>
                  <a:pt x="1532970" y="1327309"/>
                </a:moveTo>
                <a:cubicBezTo>
                  <a:pt x="1567260" y="1342549"/>
                  <a:pt x="1512015" y="1349216"/>
                  <a:pt x="1532970" y="1327309"/>
                </a:cubicBezTo>
                <a:close/>
                <a:moveTo>
                  <a:pt x="757635" y="1423511"/>
                </a:moveTo>
                <a:cubicBezTo>
                  <a:pt x="685245" y="1477804"/>
                  <a:pt x="650003" y="1441609"/>
                  <a:pt x="757635" y="1423511"/>
                </a:cubicBezTo>
                <a:close/>
                <a:moveTo>
                  <a:pt x="1558688" y="1764506"/>
                </a:moveTo>
                <a:cubicBezTo>
                  <a:pt x="1654890" y="1774984"/>
                  <a:pt x="1460580" y="1774031"/>
                  <a:pt x="1558688" y="1764506"/>
                </a:cubicBezTo>
                <a:close/>
                <a:moveTo>
                  <a:pt x="1766333" y="1807369"/>
                </a:moveTo>
                <a:cubicBezTo>
                  <a:pt x="1818720" y="1806416"/>
                  <a:pt x="1736805" y="1819751"/>
                  <a:pt x="1766333" y="1807369"/>
                </a:cubicBezTo>
                <a:close/>
                <a:moveTo>
                  <a:pt x="1769190" y="2006441"/>
                </a:moveTo>
                <a:cubicBezTo>
                  <a:pt x="1833008" y="2002631"/>
                  <a:pt x="1785383" y="2038826"/>
                  <a:pt x="1769190" y="2006441"/>
                </a:cubicBezTo>
                <a:close/>
                <a:moveTo>
                  <a:pt x="151845" y="2329339"/>
                </a:moveTo>
                <a:cubicBezTo>
                  <a:pt x="171848" y="2352199"/>
                  <a:pt x="91838" y="2336006"/>
                  <a:pt x="151845" y="2329339"/>
                </a:cubicBezTo>
                <a:close/>
                <a:moveTo>
                  <a:pt x="301388" y="2397919"/>
                </a:moveTo>
                <a:cubicBezTo>
                  <a:pt x="343298" y="2445544"/>
                  <a:pt x="410925" y="2404586"/>
                  <a:pt x="469028" y="2426494"/>
                </a:cubicBezTo>
                <a:cubicBezTo>
                  <a:pt x="496650" y="2436971"/>
                  <a:pt x="202328" y="2484596"/>
                  <a:pt x="301388" y="2397919"/>
                </a:cubicBezTo>
                <a:close/>
                <a:moveTo>
                  <a:pt x="517605" y="2406491"/>
                </a:moveTo>
                <a:cubicBezTo>
                  <a:pt x="548085" y="2420779"/>
                  <a:pt x="455693" y="2415064"/>
                  <a:pt x="517605" y="2406491"/>
                </a:cubicBezTo>
                <a:close/>
                <a:moveTo>
                  <a:pt x="423308" y="2736056"/>
                </a:moveTo>
                <a:cubicBezTo>
                  <a:pt x="450930" y="2753201"/>
                  <a:pt x="381398" y="2750344"/>
                  <a:pt x="423308" y="273605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47">
            <a:extLst>
              <a:ext uri="{FF2B5EF4-FFF2-40B4-BE49-F238E27FC236}">
                <a16:creationId xmlns:a16="http://schemas.microsoft.com/office/drawing/2014/main" id="{C7C894B6-4E58-49E8-A039-0272DBB50BE7}"/>
              </a:ext>
            </a:extLst>
          </p:cNvPr>
          <p:cNvSpPr/>
          <p:nvPr/>
        </p:nvSpPr>
        <p:spPr>
          <a:xfrm>
            <a:off x="2943648" y="2358843"/>
            <a:ext cx="817114" cy="1225672"/>
          </a:xfrm>
          <a:custGeom>
            <a:avLst/>
            <a:gdLst>
              <a:gd name="connsiteX0" fmla="*/ 949088 w 2076450"/>
              <a:gd name="connsiteY0" fmla="*/ 7144 h 3114675"/>
              <a:gd name="connsiteX1" fmla="*/ 883365 w 2076450"/>
              <a:gd name="connsiteY1" fmla="*/ 105251 h 3114675"/>
              <a:gd name="connsiteX2" fmla="*/ 909083 w 2076450"/>
              <a:gd name="connsiteY2" fmla="*/ 238601 h 3114675"/>
              <a:gd name="connsiteX3" fmla="*/ 833835 w 2076450"/>
              <a:gd name="connsiteY3" fmla="*/ 193834 h 3114675"/>
              <a:gd name="connsiteX4" fmla="*/ 817643 w 2076450"/>
              <a:gd name="connsiteY4" fmla="*/ 301466 h 3114675"/>
              <a:gd name="connsiteX5" fmla="*/ 810023 w 2076450"/>
              <a:gd name="connsiteY5" fmla="*/ 328136 h 3114675"/>
              <a:gd name="connsiteX6" fmla="*/ 684293 w 2076450"/>
              <a:gd name="connsiteY6" fmla="*/ 381476 h 3114675"/>
              <a:gd name="connsiteX7" fmla="*/ 703343 w 2076450"/>
              <a:gd name="connsiteY7" fmla="*/ 451009 h 3114675"/>
              <a:gd name="connsiteX8" fmla="*/ 714773 w 2076450"/>
              <a:gd name="connsiteY8" fmla="*/ 539591 h 3114675"/>
              <a:gd name="connsiteX9" fmla="*/ 828120 w 2076450"/>
              <a:gd name="connsiteY9" fmla="*/ 573881 h 3114675"/>
              <a:gd name="connsiteX10" fmla="*/ 947183 w 2076450"/>
              <a:gd name="connsiteY10" fmla="*/ 577691 h 3114675"/>
              <a:gd name="connsiteX11" fmla="*/ 731918 w 2076450"/>
              <a:gd name="connsiteY11" fmla="*/ 618649 h 3114675"/>
              <a:gd name="connsiteX12" fmla="*/ 530940 w 2076450"/>
              <a:gd name="connsiteY12" fmla="*/ 601504 h 3114675"/>
              <a:gd name="connsiteX13" fmla="*/ 597615 w 2076450"/>
              <a:gd name="connsiteY13" fmla="*/ 649129 h 3114675"/>
              <a:gd name="connsiteX14" fmla="*/ 629048 w 2076450"/>
              <a:gd name="connsiteY14" fmla="*/ 688181 h 3114675"/>
              <a:gd name="connsiteX15" fmla="*/ 714773 w 2076450"/>
              <a:gd name="connsiteY15" fmla="*/ 728186 h 3114675"/>
              <a:gd name="connsiteX16" fmla="*/ 947183 w 2076450"/>
              <a:gd name="connsiteY16" fmla="*/ 689134 h 3114675"/>
              <a:gd name="connsiteX17" fmla="*/ 674768 w 2076450"/>
              <a:gd name="connsiteY17" fmla="*/ 758666 h 3114675"/>
              <a:gd name="connsiteX18" fmla="*/ 528083 w 2076450"/>
              <a:gd name="connsiteY18" fmla="*/ 788194 h 3114675"/>
              <a:gd name="connsiteX19" fmla="*/ 530940 w 2076450"/>
              <a:gd name="connsiteY19" fmla="*/ 846296 h 3114675"/>
              <a:gd name="connsiteX20" fmla="*/ 569040 w 2076450"/>
              <a:gd name="connsiteY20" fmla="*/ 912971 h 3114675"/>
              <a:gd name="connsiteX21" fmla="*/ 502365 w 2076450"/>
              <a:gd name="connsiteY21" fmla="*/ 958691 h 3114675"/>
              <a:gd name="connsiteX22" fmla="*/ 409973 w 2076450"/>
              <a:gd name="connsiteY22" fmla="*/ 972979 h 3114675"/>
              <a:gd name="connsiteX23" fmla="*/ 547133 w 2076450"/>
              <a:gd name="connsiteY23" fmla="*/ 1067276 h 3114675"/>
              <a:gd name="connsiteX24" fmla="*/ 730013 w 2076450"/>
              <a:gd name="connsiteY24" fmla="*/ 1155859 h 3114675"/>
              <a:gd name="connsiteX25" fmla="*/ 409020 w 2076450"/>
              <a:gd name="connsiteY25" fmla="*/ 1204436 h 3114675"/>
              <a:gd name="connsiteX26" fmla="*/ 530940 w 2076450"/>
              <a:gd name="connsiteY26" fmla="*/ 1310164 h 3114675"/>
              <a:gd name="connsiteX27" fmla="*/ 366158 w 2076450"/>
              <a:gd name="connsiteY27" fmla="*/ 1365409 h 3114675"/>
              <a:gd name="connsiteX28" fmla="*/ 637620 w 2076450"/>
              <a:gd name="connsiteY28" fmla="*/ 1413034 h 3114675"/>
              <a:gd name="connsiteX29" fmla="*/ 617618 w 2076450"/>
              <a:gd name="connsiteY29" fmla="*/ 1487329 h 3114675"/>
              <a:gd name="connsiteX30" fmla="*/ 286148 w 2076450"/>
              <a:gd name="connsiteY30" fmla="*/ 1588294 h 3114675"/>
              <a:gd name="connsiteX31" fmla="*/ 550943 w 2076450"/>
              <a:gd name="connsiteY31" fmla="*/ 1688306 h 3114675"/>
              <a:gd name="connsiteX32" fmla="*/ 627143 w 2076450"/>
              <a:gd name="connsiteY32" fmla="*/ 1666399 h 3114675"/>
              <a:gd name="connsiteX33" fmla="*/ 734775 w 2076450"/>
              <a:gd name="connsiteY33" fmla="*/ 1662589 h 3114675"/>
              <a:gd name="connsiteX34" fmla="*/ 604283 w 2076450"/>
              <a:gd name="connsiteY34" fmla="*/ 1759744 h 3114675"/>
              <a:gd name="connsiteX35" fmla="*/ 217568 w 2076450"/>
              <a:gd name="connsiteY35" fmla="*/ 1794986 h 3114675"/>
              <a:gd name="connsiteX36" fmla="*/ 214710 w 2076450"/>
              <a:gd name="connsiteY36" fmla="*/ 1862614 h 3114675"/>
              <a:gd name="connsiteX37" fmla="*/ 335678 w 2076450"/>
              <a:gd name="connsiteY37" fmla="*/ 1914049 h 3114675"/>
              <a:gd name="connsiteX38" fmla="*/ 472838 w 2076450"/>
              <a:gd name="connsiteY38" fmla="*/ 1916906 h 3114675"/>
              <a:gd name="connsiteX39" fmla="*/ 553800 w 2076450"/>
              <a:gd name="connsiteY39" fmla="*/ 1953101 h 3114675"/>
              <a:gd name="connsiteX40" fmla="*/ 602378 w 2076450"/>
              <a:gd name="connsiteY40" fmla="*/ 2004536 h 3114675"/>
              <a:gd name="connsiteX41" fmla="*/ 275670 w 2076450"/>
              <a:gd name="connsiteY41" fmla="*/ 2024539 h 3114675"/>
              <a:gd name="connsiteX42" fmla="*/ 236618 w 2076450"/>
              <a:gd name="connsiteY42" fmla="*/ 2049304 h 3114675"/>
              <a:gd name="connsiteX43" fmla="*/ 262335 w 2076450"/>
              <a:gd name="connsiteY43" fmla="*/ 2092166 h 3114675"/>
              <a:gd name="connsiteX44" fmla="*/ 420450 w 2076450"/>
              <a:gd name="connsiteY44" fmla="*/ 2151221 h 3114675"/>
              <a:gd name="connsiteX45" fmla="*/ 480458 w 2076450"/>
              <a:gd name="connsiteY45" fmla="*/ 2174081 h 3114675"/>
              <a:gd name="connsiteX46" fmla="*/ 269955 w 2076450"/>
              <a:gd name="connsiteY46" fmla="*/ 2228374 h 3114675"/>
              <a:gd name="connsiteX47" fmla="*/ 106125 w 2076450"/>
              <a:gd name="connsiteY47" fmla="*/ 2250281 h 3114675"/>
              <a:gd name="connsiteX48" fmla="*/ 45165 w 2076450"/>
              <a:gd name="connsiteY48" fmla="*/ 2290286 h 3114675"/>
              <a:gd name="connsiteX49" fmla="*/ 84218 w 2076450"/>
              <a:gd name="connsiteY49" fmla="*/ 2353151 h 3114675"/>
              <a:gd name="connsiteX50" fmla="*/ 203280 w 2076450"/>
              <a:gd name="connsiteY50" fmla="*/ 2444591 h 3114675"/>
              <a:gd name="connsiteX51" fmla="*/ 172800 w 2076450"/>
              <a:gd name="connsiteY51" fmla="*/ 2478881 h 3114675"/>
              <a:gd name="connsiteX52" fmla="*/ 201375 w 2076450"/>
              <a:gd name="connsiteY52" fmla="*/ 2519839 h 3114675"/>
              <a:gd name="connsiteX53" fmla="*/ 301388 w 2076450"/>
              <a:gd name="connsiteY53" fmla="*/ 2558891 h 3114675"/>
              <a:gd name="connsiteX54" fmla="*/ 76598 w 2076450"/>
              <a:gd name="connsiteY54" fmla="*/ 2589371 h 3114675"/>
              <a:gd name="connsiteX55" fmla="*/ 58500 w 2076450"/>
              <a:gd name="connsiteY55" fmla="*/ 2659856 h 3114675"/>
              <a:gd name="connsiteX56" fmla="*/ 110888 w 2076450"/>
              <a:gd name="connsiteY56" fmla="*/ 2693194 h 3114675"/>
              <a:gd name="connsiteX57" fmla="*/ 214710 w 2076450"/>
              <a:gd name="connsiteY57" fmla="*/ 2727484 h 3114675"/>
              <a:gd name="connsiteX58" fmla="*/ 262335 w 2076450"/>
              <a:gd name="connsiteY58" fmla="*/ 2756059 h 3114675"/>
              <a:gd name="connsiteX59" fmla="*/ 358538 w 2076450"/>
              <a:gd name="connsiteY59" fmla="*/ 2733199 h 3114675"/>
              <a:gd name="connsiteX60" fmla="*/ 254715 w 2076450"/>
              <a:gd name="connsiteY60" fmla="*/ 2758916 h 3114675"/>
              <a:gd name="connsiteX61" fmla="*/ 45165 w 2076450"/>
              <a:gd name="connsiteY61" fmla="*/ 2806541 h 3114675"/>
              <a:gd name="connsiteX62" fmla="*/ 46118 w 2076450"/>
              <a:gd name="connsiteY62" fmla="*/ 2865596 h 3114675"/>
              <a:gd name="connsiteX63" fmla="*/ 88980 w 2076450"/>
              <a:gd name="connsiteY63" fmla="*/ 2895124 h 3114675"/>
              <a:gd name="connsiteX64" fmla="*/ 155655 w 2076450"/>
              <a:gd name="connsiteY64" fmla="*/ 2902744 h 3114675"/>
              <a:gd name="connsiteX65" fmla="*/ 343298 w 2076450"/>
              <a:gd name="connsiteY65" fmla="*/ 2914174 h 3114675"/>
              <a:gd name="connsiteX66" fmla="*/ 301388 w 2076450"/>
              <a:gd name="connsiteY66" fmla="*/ 2956084 h 3114675"/>
              <a:gd name="connsiteX67" fmla="*/ 361395 w 2076450"/>
              <a:gd name="connsiteY67" fmla="*/ 2980849 h 3114675"/>
              <a:gd name="connsiteX68" fmla="*/ 511890 w 2076450"/>
              <a:gd name="connsiteY68" fmla="*/ 3029426 h 3114675"/>
              <a:gd name="connsiteX69" fmla="*/ 603330 w 2076450"/>
              <a:gd name="connsiteY69" fmla="*/ 3058001 h 3114675"/>
              <a:gd name="connsiteX70" fmla="*/ 825263 w 2076450"/>
              <a:gd name="connsiteY70" fmla="*/ 2954179 h 3114675"/>
              <a:gd name="connsiteX71" fmla="*/ 957660 w 2076450"/>
              <a:gd name="connsiteY71" fmla="*/ 2927509 h 3114675"/>
              <a:gd name="connsiteX72" fmla="*/ 1013858 w 2076450"/>
              <a:gd name="connsiteY72" fmla="*/ 3102769 h 3114675"/>
              <a:gd name="connsiteX73" fmla="*/ 1119585 w 2076450"/>
              <a:gd name="connsiteY73" fmla="*/ 3020854 h 3114675"/>
              <a:gd name="connsiteX74" fmla="*/ 1191975 w 2076450"/>
              <a:gd name="connsiteY74" fmla="*/ 2997041 h 3114675"/>
              <a:gd name="connsiteX75" fmla="*/ 1468200 w 2076450"/>
              <a:gd name="connsiteY75" fmla="*/ 3026569 h 3114675"/>
              <a:gd name="connsiteX76" fmla="*/ 1561545 w 2076450"/>
              <a:gd name="connsiteY76" fmla="*/ 3002756 h 3114675"/>
              <a:gd name="connsiteX77" fmla="*/ 1679655 w 2076450"/>
              <a:gd name="connsiteY77" fmla="*/ 3030379 h 3114675"/>
              <a:gd name="connsiteX78" fmla="*/ 1748235 w 2076450"/>
              <a:gd name="connsiteY78" fmla="*/ 2996089 h 3114675"/>
              <a:gd name="connsiteX79" fmla="*/ 1893968 w 2076450"/>
              <a:gd name="connsiteY79" fmla="*/ 3009424 h 3114675"/>
              <a:gd name="connsiteX80" fmla="*/ 1888253 w 2076450"/>
              <a:gd name="connsiteY80" fmla="*/ 2944654 h 3114675"/>
              <a:gd name="connsiteX81" fmla="*/ 1964453 w 2076450"/>
              <a:gd name="connsiteY81" fmla="*/ 2947511 h 3114675"/>
              <a:gd name="connsiteX82" fmla="*/ 1948260 w 2076450"/>
              <a:gd name="connsiteY82" fmla="*/ 2913221 h 3114675"/>
              <a:gd name="connsiteX83" fmla="*/ 1843485 w 2076450"/>
              <a:gd name="connsiteY83" fmla="*/ 2853214 h 3114675"/>
              <a:gd name="connsiteX84" fmla="*/ 1883490 w 2076450"/>
              <a:gd name="connsiteY84" fmla="*/ 2818924 h 3114675"/>
              <a:gd name="connsiteX85" fmla="*/ 1909208 w 2076450"/>
              <a:gd name="connsiteY85" fmla="*/ 2790349 h 3114675"/>
              <a:gd name="connsiteX86" fmla="*/ 2032080 w 2076450"/>
              <a:gd name="connsiteY86" fmla="*/ 2757964 h 3114675"/>
              <a:gd name="connsiteX87" fmla="*/ 2036843 w 2076450"/>
              <a:gd name="connsiteY87" fmla="*/ 2711291 h 3114675"/>
              <a:gd name="connsiteX88" fmla="*/ 2008268 w 2076450"/>
              <a:gd name="connsiteY88" fmla="*/ 2670334 h 3114675"/>
              <a:gd name="connsiteX89" fmla="*/ 1943498 w 2076450"/>
              <a:gd name="connsiteY89" fmla="*/ 2645569 h 3114675"/>
              <a:gd name="connsiteX90" fmla="*/ 1793003 w 2076450"/>
              <a:gd name="connsiteY90" fmla="*/ 2651284 h 3114675"/>
              <a:gd name="connsiteX91" fmla="*/ 1497728 w 2076450"/>
              <a:gd name="connsiteY91" fmla="*/ 2538889 h 3114675"/>
              <a:gd name="connsiteX92" fmla="*/ 1592025 w 2076450"/>
              <a:gd name="connsiteY92" fmla="*/ 2535079 h 3114675"/>
              <a:gd name="connsiteX93" fmla="*/ 1824435 w 2076450"/>
              <a:gd name="connsiteY93" fmla="*/ 2566511 h 3114675"/>
              <a:gd name="connsiteX94" fmla="*/ 1938735 w 2076450"/>
              <a:gd name="connsiteY94" fmla="*/ 2449354 h 3114675"/>
              <a:gd name="connsiteX95" fmla="*/ 2000648 w 2076450"/>
              <a:gd name="connsiteY95" fmla="*/ 2416969 h 3114675"/>
              <a:gd name="connsiteX96" fmla="*/ 1993028 w 2076450"/>
              <a:gd name="connsiteY96" fmla="*/ 2387441 h 3114675"/>
              <a:gd name="connsiteX97" fmla="*/ 1549163 w 2076450"/>
              <a:gd name="connsiteY97" fmla="*/ 2328386 h 3114675"/>
              <a:gd name="connsiteX98" fmla="*/ 1554878 w 2076450"/>
              <a:gd name="connsiteY98" fmla="*/ 2282666 h 3114675"/>
              <a:gd name="connsiteX99" fmla="*/ 1823483 w 2076450"/>
              <a:gd name="connsiteY99" fmla="*/ 2291239 h 3114675"/>
              <a:gd name="connsiteX100" fmla="*/ 1994933 w 2076450"/>
              <a:gd name="connsiteY100" fmla="*/ 2158841 h 3114675"/>
              <a:gd name="connsiteX101" fmla="*/ 2013983 w 2076450"/>
              <a:gd name="connsiteY101" fmla="*/ 2124551 h 3114675"/>
              <a:gd name="connsiteX102" fmla="*/ 1699658 w 2076450"/>
              <a:gd name="connsiteY102" fmla="*/ 2061686 h 3114675"/>
              <a:gd name="connsiteX103" fmla="*/ 1808243 w 2076450"/>
              <a:gd name="connsiteY103" fmla="*/ 2027396 h 3114675"/>
              <a:gd name="connsiteX104" fmla="*/ 1836818 w 2076450"/>
              <a:gd name="connsiteY104" fmla="*/ 2000726 h 3114675"/>
              <a:gd name="connsiteX105" fmla="*/ 1875870 w 2076450"/>
              <a:gd name="connsiteY105" fmla="*/ 1935004 h 3114675"/>
              <a:gd name="connsiteX106" fmla="*/ 1600598 w 2076450"/>
              <a:gd name="connsiteY106" fmla="*/ 1869281 h 3114675"/>
              <a:gd name="connsiteX107" fmla="*/ 1823483 w 2076450"/>
              <a:gd name="connsiteY107" fmla="*/ 1737836 h 3114675"/>
              <a:gd name="connsiteX108" fmla="*/ 1592025 w 2076450"/>
              <a:gd name="connsiteY108" fmla="*/ 1729264 h 3114675"/>
              <a:gd name="connsiteX109" fmla="*/ 1639650 w 2076450"/>
              <a:gd name="connsiteY109" fmla="*/ 1693069 h 3114675"/>
              <a:gd name="connsiteX110" fmla="*/ 1648223 w 2076450"/>
              <a:gd name="connsiteY110" fmla="*/ 1652111 h 3114675"/>
              <a:gd name="connsiteX111" fmla="*/ 1437720 w 2076450"/>
              <a:gd name="connsiteY111" fmla="*/ 1613059 h 3114675"/>
              <a:gd name="connsiteX112" fmla="*/ 1519635 w 2076450"/>
              <a:gd name="connsiteY112" fmla="*/ 1556861 h 3114675"/>
              <a:gd name="connsiteX113" fmla="*/ 1697753 w 2076450"/>
              <a:gd name="connsiteY113" fmla="*/ 1459706 h 3114675"/>
              <a:gd name="connsiteX114" fmla="*/ 1539638 w 2076450"/>
              <a:gd name="connsiteY114" fmla="*/ 1435894 h 3114675"/>
              <a:gd name="connsiteX115" fmla="*/ 1520588 w 2076450"/>
              <a:gd name="connsiteY115" fmla="*/ 1388269 h 3114675"/>
              <a:gd name="connsiteX116" fmla="*/ 1282463 w 2076450"/>
              <a:gd name="connsiteY116" fmla="*/ 1360646 h 3114675"/>
              <a:gd name="connsiteX117" fmla="*/ 1568213 w 2076450"/>
              <a:gd name="connsiteY117" fmla="*/ 1328261 h 3114675"/>
              <a:gd name="connsiteX118" fmla="*/ 1593930 w 2076450"/>
              <a:gd name="connsiteY118" fmla="*/ 1209199 h 3114675"/>
              <a:gd name="connsiteX119" fmla="*/ 1440578 w 2076450"/>
              <a:gd name="connsiteY119" fmla="*/ 1151096 h 3114675"/>
              <a:gd name="connsiteX120" fmla="*/ 1127205 w 2076450"/>
              <a:gd name="connsiteY120" fmla="*/ 1094899 h 3114675"/>
              <a:gd name="connsiteX121" fmla="*/ 1310085 w 2076450"/>
              <a:gd name="connsiteY121" fmla="*/ 1109186 h 3114675"/>
              <a:gd name="connsiteX122" fmla="*/ 1406288 w 2076450"/>
              <a:gd name="connsiteY122" fmla="*/ 1094899 h 3114675"/>
              <a:gd name="connsiteX123" fmla="*/ 1508205 w 2076450"/>
              <a:gd name="connsiteY123" fmla="*/ 1040606 h 3114675"/>
              <a:gd name="connsiteX124" fmla="*/ 1532018 w 2076450"/>
              <a:gd name="connsiteY124" fmla="*/ 969169 h 3114675"/>
              <a:gd name="connsiteX125" fmla="*/ 1421528 w 2076450"/>
              <a:gd name="connsiteY125" fmla="*/ 938689 h 3114675"/>
              <a:gd name="connsiteX126" fmla="*/ 1154828 w 2076450"/>
              <a:gd name="connsiteY126" fmla="*/ 903446 h 3114675"/>
              <a:gd name="connsiteX127" fmla="*/ 1304370 w 2076450"/>
              <a:gd name="connsiteY127" fmla="*/ 884396 h 3114675"/>
              <a:gd name="connsiteX128" fmla="*/ 1351995 w 2076450"/>
              <a:gd name="connsiteY128" fmla="*/ 868204 h 3114675"/>
              <a:gd name="connsiteX129" fmla="*/ 1480583 w 2076450"/>
              <a:gd name="connsiteY129" fmla="*/ 832009 h 3114675"/>
              <a:gd name="connsiteX130" fmla="*/ 1363425 w 2076450"/>
              <a:gd name="connsiteY130" fmla="*/ 798671 h 3114675"/>
              <a:gd name="connsiteX131" fmla="*/ 1131015 w 2076450"/>
              <a:gd name="connsiteY131" fmla="*/ 755809 h 3114675"/>
              <a:gd name="connsiteX132" fmla="*/ 1019573 w 2076450"/>
              <a:gd name="connsiteY132" fmla="*/ 655796 h 3114675"/>
              <a:gd name="connsiteX133" fmla="*/ 1088153 w 2076450"/>
              <a:gd name="connsiteY133" fmla="*/ 673894 h 3114675"/>
              <a:gd name="connsiteX134" fmla="*/ 1244363 w 2076450"/>
              <a:gd name="connsiteY134" fmla="*/ 727234 h 3114675"/>
              <a:gd name="connsiteX135" fmla="*/ 1389143 w 2076450"/>
              <a:gd name="connsiteY135" fmla="*/ 667226 h 3114675"/>
              <a:gd name="connsiteX136" fmla="*/ 1174830 w 2076450"/>
              <a:gd name="connsiteY136" fmla="*/ 590074 h 3114675"/>
              <a:gd name="connsiteX137" fmla="*/ 1180545 w 2076450"/>
              <a:gd name="connsiteY137" fmla="*/ 513874 h 3114675"/>
              <a:gd name="connsiteX138" fmla="*/ 1228170 w 2076450"/>
              <a:gd name="connsiteY138" fmla="*/ 415766 h 3114675"/>
              <a:gd name="connsiteX139" fmla="*/ 1251983 w 2076450"/>
              <a:gd name="connsiteY139" fmla="*/ 298609 h 3114675"/>
              <a:gd name="connsiteX140" fmla="*/ 1035765 w 2076450"/>
              <a:gd name="connsiteY140" fmla="*/ 451009 h 3114675"/>
              <a:gd name="connsiteX141" fmla="*/ 1058625 w 2076450"/>
              <a:gd name="connsiteY141" fmla="*/ 322421 h 3114675"/>
              <a:gd name="connsiteX142" fmla="*/ 1052910 w 2076450"/>
              <a:gd name="connsiteY142" fmla="*/ 251936 h 3114675"/>
              <a:gd name="connsiteX143" fmla="*/ 1112918 w 2076450"/>
              <a:gd name="connsiteY143" fmla="*/ 211931 h 3114675"/>
              <a:gd name="connsiteX144" fmla="*/ 1064340 w 2076450"/>
              <a:gd name="connsiteY144" fmla="*/ 185261 h 3114675"/>
              <a:gd name="connsiteX145" fmla="*/ 991950 w 2076450"/>
              <a:gd name="connsiteY145" fmla="*/ 191929 h 3114675"/>
              <a:gd name="connsiteX146" fmla="*/ 996713 w 2076450"/>
              <a:gd name="connsiteY146" fmla="*/ 111919 h 3114675"/>
              <a:gd name="connsiteX147" fmla="*/ 949088 w 2076450"/>
              <a:gd name="connsiteY147" fmla="*/ 7144 h 3114675"/>
              <a:gd name="connsiteX148" fmla="*/ 949088 w 2076450"/>
              <a:gd name="connsiteY148" fmla="*/ 7144 h 3114675"/>
              <a:gd name="connsiteX149" fmla="*/ 949088 w 2076450"/>
              <a:gd name="connsiteY149" fmla="*/ 7144 h 3114675"/>
              <a:gd name="connsiteX150" fmla="*/ 886223 w 2076450"/>
              <a:gd name="connsiteY150" fmla="*/ 287179 h 3114675"/>
              <a:gd name="connsiteX151" fmla="*/ 908130 w 2076450"/>
              <a:gd name="connsiteY151" fmla="*/ 327184 h 3114675"/>
              <a:gd name="connsiteX152" fmla="*/ 886223 w 2076450"/>
              <a:gd name="connsiteY152" fmla="*/ 287179 h 3114675"/>
              <a:gd name="connsiteX153" fmla="*/ 863363 w 2076450"/>
              <a:gd name="connsiteY153" fmla="*/ 404336 h 3114675"/>
              <a:gd name="connsiteX154" fmla="*/ 876698 w 2076450"/>
              <a:gd name="connsiteY154" fmla="*/ 435769 h 3114675"/>
              <a:gd name="connsiteX155" fmla="*/ 863363 w 2076450"/>
              <a:gd name="connsiteY155" fmla="*/ 404336 h 3114675"/>
              <a:gd name="connsiteX156" fmla="*/ 1116728 w 2076450"/>
              <a:gd name="connsiteY156" fmla="*/ 470059 h 3114675"/>
              <a:gd name="connsiteX157" fmla="*/ 1066245 w 2076450"/>
              <a:gd name="connsiteY157" fmla="*/ 511016 h 3114675"/>
              <a:gd name="connsiteX158" fmla="*/ 1116728 w 2076450"/>
              <a:gd name="connsiteY158" fmla="*/ 470059 h 3114675"/>
              <a:gd name="connsiteX159" fmla="*/ 1009095 w 2076450"/>
              <a:gd name="connsiteY159" fmla="*/ 584359 h 3114675"/>
              <a:gd name="connsiteX160" fmla="*/ 1029098 w 2076450"/>
              <a:gd name="connsiteY160" fmla="*/ 599599 h 3114675"/>
              <a:gd name="connsiteX161" fmla="*/ 1009095 w 2076450"/>
              <a:gd name="connsiteY161" fmla="*/ 584359 h 3114675"/>
              <a:gd name="connsiteX162" fmla="*/ 1009095 w 2076450"/>
              <a:gd name="connsiteY162" fmla="*/ 584359 h 3114675"/>
              <a:gd name="connsiteX163" fmla="*/ 1111013 w 2076450"/>
              <a:gd name="connsiteY163" fmla="*/ 603409 h 3114675"/>
              <a:gd name="connsiteX164" fmla="*/ 1111013 w 2076450"/>
              <a:gd name="connsiteY164" fmla="*/ 603409 h 3114675"/>
              <a:gd name="connsiteX165" fmla="*/ 1251030 w 2076450"/>
              <a:gd name="connsiteY165" fmla="*/ 632936 h 3114675"/>
              <a:gd name="connsiteX166" fmla="*/ 1251030 w 2076450"/>
              <a:gd name="connsiteY166" fmla="*/ 632936 h 3114675"/>
              <a:gd name="connsiteX167" fmla="*/ 1032908 w 2076450"/>
              <a:gd name="connsiteY167" fmla="*/ 760571 h 3114675"/>
              <a:gd name="connsiteX168" fmla="*/ 1028145 w 2076450"/>
              <a:gd name="connsiteY168" fmla="*/ 780574 h 3114675"/>
              <a:gd name="connsiteX169" fmla="*/ 1032908 w 2076450"/>
              <a:gd name="connsiteY169" fmla="*/ 760571 h 3114675"/>
              <a:gd name="connsiteX170" fmla="*/ 1032908 w 2076450"/>
              <a:gd name="connsiteY170" fmla="*/ 760571 h 3114675"/>
              <a:gd name="connsiteX171" fmla="*/ 961470 w 2076450"/>
              <a:gd name="connsiteY171" fmla="*/ 867251 h 3114675"/>
              <a:gd name="connsiteX172" fmla="*/ 961470 w 2076450"/>
              <a:gd name="connsiteY172" fmla="*/ 867251 h 3114675"/>
              <a:gd name="connsiteX173" fmla="*/ 1036718 w 2076450"/>
              <a:gd name="connsiteY173" fmla="*/ 884396 h 3114675"/>
              <a:gd name="connsiteX174" fmla="*/ 1036718 w 2076450"/>
              <a:gd name="connsiteY174" fmla="*/ 884396 h 3114675"/>
              <a:gd name="connsiteX175" fmla="*/ 921465 w 2076450"/>
              <a:gd name="connsiteY175" fmla="*/ 888206 h 3114675"/>
              <a:gd name="connsiteX176" fmla="*/ 921465 w 2076450"/>
              <a:gd name="connsiteY176" fmla="*/ 888206 h 3114675"/>
              <a:gd name="connsiteX177" fmla="*/ 874793 w 2076450"/>
              <a:gd name="connsiteY177" fmla="*/ 904399 h 3114675"/>
              <a:gd name="connsiteX178" fmla="*/ 874793 w 2076450"/>
              <a:gd name="connsiteY178" fmla="*/ 904399 h 3114675"/>
              <a:gd name="connsiteX179" fmla="*/ 681435 w 2076450"/>
              <a:gd name="connsiteY179" fmla="*/ 904399 h 3114675"/>
              <a:gd name="connsiteX180" fmla="*/ 777638 w 2076450"/>
              <a:gd name="connsiteY180" fmla="*/ 946309 h 3114675"/>
              <a:gd name="connsiteX181" fmla="*/ 681435 w 2076450"/>
              <a:gd name="connsiteY181" fmla="*/ 904399 h 3114675"/>
              <a:gd name="connsiteX182" fmla="*/ 1532970 w 2076450"/>
              <a:gd name="connsiteY182" fmla="*/ 1327309 h 3114675"/>
              <a:gd name="connsiteX183" fmla="*/ 1532970 w 2076450"/>
              <a:gd name="connsiteY183" fmla="*/ 1327309 h 3114675"/>
              <a:gd name="connsiteX184" fmla="*/ 757635 w 2076450"/>
              <a:gd name="connsiteY184" fmla="*/ 1423511 h 3114675"/>
              <a:gd name="connsiteX185" fmla="*/ 757635 w 2076450"/>
              <a:gd name="connsiteY185" fmla="*/ 1423511 h 3114675"/>
              <a:gd name="connsiteX186" fmla="*/ 1558688 w 2076450"/>
              <a:gd name="connsiteY186" fmla="*/ 1764506 h 3114675"/>
              <a:gd name="connsiteX187" fmla="*/ 1558688 w 2076450"/>
              <a:gd name="connsiteY187" fmla="*/ 1764506 h 3114675"/>
              <a:gd name="connsiteX188" fmla="*/ 1766333 w 2076450"/>
              <a:gd name="connsiteY188" fmla="*/ 1807369 h 3114675"/>
              <a:gd name="connsiteX189" fmla="*/ 1766333 w 2076450"/>
              <a:gd name="connsiteY189" fmla="*/ 1807369 h 3114675"/>
              <a:gd name="connsiteX190" fmla="*/ 1769190 w 2076450"/>
              <a:gd name="connsiteY190" fmla="*/ 2006441 h 3114675"/>
              <a:gd name="connsiteX191" fmla="*/ 1769190 w 2076450"/>
              <a:gd name="connsiteY191" fmla="*/ 2006441 h 3114675"/>
              <a:gd name="connsiteX192" fmla="*/ 151845 w 2076450"/>
              <a:gd name="connsiteY192" fmla="*/ 2329339 h 3114675"/>
              <a:gd name="connsiteX193" fmla="*/ 151845 w 2076450"/>
              <a:gd name="connsiteY193" fmla="*/ 2329339 h 3114675"/>
              <a:gd name="connsiteX194" fmla="*/ 301388 w 2076450"/>
              <a:gd name="connsiteY194" fmla="*/ 2397919 h 3114675"/>
              <a:gd name="connsiteX195" fmla="*/ 469028 w 2076450"/>
              <a:gd name="connsiteY195" fmla="*/ 2426494 h 3114675"/>
              <a:gd name="connsiteX196" fmla="*/ 301388 w 2076450"/>
              <a:gd name="connsiteY196" fmla="*/ 2397919 h 3114675"/>
              <a:gd name="connsiteX197" fmla="*/ 517605 w 2076450"/>
              <a:gd name="connsiteY197" fmla="*/ 2406491 h 3114675"/>
              <a:gd name="connsiteX198" fmla="*/ 517605 w 2076450"/>
              <a:gd name="connsiteY198" fmla="*/ 2406491 h 3114675"/>
              <a:gd name="connsiteX199" fmla="*/ 423308 w 2076450"/>
              <a:gd name="connsiteY199" fmla="*/ 2736056 h 3114675"/>
              <a:gd name="connsiteX200" fmla="*/ 423308 w 2076450"/>
              <a:gd name="connsiteY200" fmla="*/ 2736056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076450" h="3114675">
                <a:moveTo>
                  <a:pt x="949088" y="7144"/>
                </a:moveTo>
                <a:cubicBezTo>
                  <a:pt x="938610" y="62389"/>
                  <a:pt x="972900" y="200501"/>
                  <a:pt x="883365" y="105251"/>
                </a:cubicBezTo>
                <a:cubicBezTo>
                  <a:pt x="870983" y="105251"/>
                  <a:pt x="992903" y="314801"/>
                  <a:pt x="909083" y="238601"/>
                </a:cubicBezTo>
                <a:cubicBezTo>
                  <a:pt x="898605" y="171926"/>
                  <a:pt x="863363" y="174784"/>
                  <a:pt x="833835" y="193834"/>
                </a:cubicBezTo>
                <a:cubicBezTo>
                  <a:pt x="732870" y="154781"/>
                  <a:pt x="858600" y="285274"/>
                  <a:pt x="817643" y="301466"/>
                </a:cubicBezTo>
                <a:cubicBezTo>
                  <a:pt x="895748" y="301466"/>
                  <a:pt x="870030" y="356711"/>
                  <a:pt x="810023" y="328136"/>
                </a:cubicBezTo>
                <a:cubicBezTo>
                  <a:pt x="906225" y="459581"/>
                  <a:pt x="686198" y="348139"/>
                  <a:pt x="684293" y="381476"/>
                </a:cubicBezTo>
                <a:cubicBezTo>
                  <a:pt x="777638" y="421481"/>
                  <a:pt x="622380" y="411004"/>
                  <a:pt x="703343" y="451009"/>
                </a:cubicBezTo>
                <a:cubicBezTo>
                  <a:pt x="833835" y="496729"/>
                  <a:pt x="615713" y="505301"/>
                  <a:pt x="714773" y="539591"/>
                </a:cubicBezTo>
                <a:cubicBezTo>
                  <a:pt x="761445" y="555784"/>
                  <a:pt x="860505" y="517684"/>
                  <a:pt x="828120" y="573881"/>
                </a:cubicBezTo>
                <a:cubicBezTo>
                  <a:pt x="890033" y="568166"/>
                  <a:pt x="887175" y="616744"/>
                  <a:pt x="947183" y="577691"/>
                </a:cubicBezTo>
                <a:cubicBezTo>
                  <a:pt x="977663" y="712946"/>
                  <a:pt x="680483" y="534829"/>
                  <a:pt x="731918" y="618649"/>
                </a:cubicBezTo>
                <a:cubicBezTo>
                  <a:pt x="670005" y="621506"/>
                  <a:pt x="575708" y="525304"/>
                  <a:pt x="530940" y="601504"/>
                </a:cubicBezTo>
                <a:cubicBezTo>
                  <a:pt x="396638" y="611981"/>
                  <a:pt x="563325" y="655796"/>
                  <a:pt x="597615" y="649129"/>
                </a:cubicBezTo>
                <a:cubicBezTo>
                  <a:pt x="487125" y="737711"/>
                  <a:pt x="741443" y="614839"/>
                  <a:pt x="629048" y="688181"/>
                </a:cubicBezTo>
                <a:cubicBezTo>
                  <a:pt x="648098" y="779621"/>
                  <a:pt x="834788" y="621506"/>
                  <a:pt x="714773" y="728186"/>
                </a:cubicBezTo>
                <a:cubicBezTo>
                  <a:pt x="762398" y="785336"/>
                  <a:pt x="937658" y="659606"/>
                  <a:pt x="947183" y="689134"/>
                </a:cubicBezTo>
                <a:cubicBezTo>
                  <a:pt x="884318" y="784384"/>
                  <a:pt x="764303" y="785336"/>
                  <a:pt x="674768" y="758666"/>
                </a:cubicBezTo>
                <a:cubicBezTo>
                  <a:pt x="734775" y="821531"/>
                  <a:pt x="570945" y="739616"/>
                  <a:pt x="528083" y="788194"/>
                </a:cubicBezTo>
                <a:cubicBezTo>
                  <a:pt x="468075" y="789146"/>
                  <a:pt x="536655" y="836771"/>
                  <a:pt x="530940" y="846296"/>
                </a:cubicBezTo>
                <a:cubicBezTo>
                  <a:pt x="598568" y="865346"/>
                  <a:pt x="709058" y="934879"/>
                  <a:pt x="569040" y="912971"/>
                </a:cubicBezTo>
                <a:cubicBezTo>
                  <a:pt x="508080" y="912019"/>
                  <a:pt x="602378" y="1022509"/>
                  <a:pt x="502365" y="958691"/>
                </a:cubicBezTo>
                <a:cubicBezTo>
                  <a:pt x="451883" y="931069"/>
                  <a:pt x="479505" y="1007269"/>
                  <a:pt x="409973" y="972979"/>
                </a:cubicBezTo>
                <a:cubicBezTo>
                  <a:pt x="347108" y="988219"/>
                  <a:pt x="509985" y="1057751"/>
                  <a:pt x="547133" y="1067276"/>
                </a:cubicBezTo>
                <a:cubicBezTo>
                  <a:pt x="619523" y="1065371"/>
                  <a:pt x="693818" y="1189196"/>
                  <a:pt x="730013" y="1155859"/>
                </a:cubicBezTo>
                <a:cubicBezTo>
                  <a:pt x="636668" y="1233964"/>
                  <a:pt x="512843" y="1162526"/>
                  <a:pt x="409020" y="1204436"/>
                </a:cubicBezTo>
                <a:cubicBezTo>
                  <a:pt x="366158" y="1237774"/>
                  <a:pt x="517605" y="1304449"/>
                  <a:pt x="530940" y="1310164"/>
                </a:cubicBezTo>
                <a:cubicBezTo>
                  <a:pt x="681435" y="1376839"/>
                  <a:pt x="344250" y="1305401"/>
                  <a:pt x="366158" y="1365409"/>
                </a:cubicBezTo>
                <a:cubicBezTo>
                  <a:pt x="458550" y="1420654"/>
                  <a:pt x="541418" y="1491139"/>
                  <a:pt x="637620" y="1413034"/>
                </a:cubicBezTo>
                <a:cubicBezTo>
                  <a:pt x="670005" y="1436846"/>
                  <a:pt x="579518" y="1429226"/>
                  <a:pt x="617618" y="1487329"/>
                </a:cubicBezTo>
                <a:cubicBezTo>
                  <a:pt x="522368" y="1531144"/>
                  <a:pt x="340440" y="1537811"/>
                  <a:pt x="286148" y="1588294"/>
                </a:cubicBezTo>
                <a:cubicBezTo>
                  <a:pt x="365205" y="1664494"/>
                  <a:pt x="451883" y="1673066"/>
                  <a:pt x="550943" y="1688306"/>
                </a:cubicBezTo>
                <a:cubicBezTo>
                  <a:pt x="602378" y="1669256"/>
                  <a:pt x="582375" y="1654016"/>
                  <a:pt x="627143" y="1666399"/>
                </a:cubicBezTo>
                <a:cubicBezTo>
                  <a:pt x="664290" y="1686401"/>
                  <a:pt x="692865" y="1613059"/>
                  <a:pt x="734775" y="1662589"/>
                </a:cubicBezTo>
                <a:cubicBezTo>
                  <a:pt x="690008" y="1710214"/>
                  <a:pt x="452835" y="1702594"/>
                  <a:pt x="604283" y="1759744"/>
                </a:cubicBezTo>
                <a:cubicBezTo>
                  <a:pt x="479505" y="1794986"/>
                  <a:pt x="344250" y="1767364"/>
                  <a:pt x="217568" y="1794986"/>
                </a:cubicBezTo>
                <a:cubicBezTo>
                  <a:pt x="143273" y="1828324"/>
                  <a:pt x="304245" y="1820704"/>
                  <a:pt x="214710" y="1862614"/>
                </a:cubicBezTo>
                <a:cubicBezTo>
                  <a:pt x="175658" y="1910239"/>
                  <a:pt x="361395" y="1859756"/>
                  <a:pt x="335678" y="1914049"/>
                </a:cubicBezTo>
                <a:cubicBezTo>
                  <a:pt x="396638" y="1903571"/>
                  <a:pt x="425213" y="1929289"/>
                  <a:pt x="472838" y="1916906"/>
                </a:cubicBezTo>
                <a:cubicBezTo>
                  <a:pt x="469028" y="1982629"/>
                  <a:pt x="542370" y="1894999"/>
                  <a:pt x="553800" y="1953101"/>
                </a:cubicBezTo>
                <a:cubicBezTo>
                  <a:pt x="615713" y="1943576"/>
                  <a:pt x="709058" y="1981676"/>
                  <a:pt x="602378" y="2004536"/>
                </a:cubicBezTo>
                <a:cubicBezTo>
                  <a:pt x="489030" y="2033111"/>
                  <a:pt x="378540" y="2021681"/>
                  <a:pt x="275670" y="2024539"/>
                </a:cubicBezTo>
                <a:cubicBezTo>
                  <a:pt x="208995" y="2001679"/>
                  <a:pt x="117555" y="2018824"/>
                  <a:pt x="236618" y="2049304"/>
                </a:cubicBezTo>
                <a:cubicBezTo>
                  <a:pt x="332820" y="2060734"/>
                  <a:pt x="145178" y="2068354"/>
                  <a:pt x="262335" y="2092166"/>
                </a:cubicBezTo>
                <a:cubicBezTo>
                  <a:pt x="280433" y="2148364"/>
                  <a:pt x="381398" y="2103596"/>
                  <a:pt x="420450" y="2151221"/>
                </a:cubicBezTo>
                <a:cubicBezTo>
                  <a:pt x="509033" y="2108359"/>
                  <a:pt x="390923" y="2195036"/>
                  <a:pt x="480458" y="2174081"/>
                </a:cubicBezTo>
                <a:cubicBezTo>
                  <a:pt x="575708" y="2192179"/>
                  <a:pt x="324248" y="2267426"/>
                  <a:pt x="269955" y="2228374"/>
                </a:cubicBezTo>
                <a:cubicBezTo>
                  <a:pt x="213758" y="2232184"/>
                  <a:pt x="143273" y="2230279"/>
                  <a:pt x="106125" y="2250281"/>
                </a:cubicBezTo>
                <a:cubicBezTo>
                  <a:pt x="206138" y="2296001"/>
                  <a:pt x="-65325" y="2235041"/>
                  <a:pt x="45165" y="2290286"/>
                </a:cubicBezTo>
                <a:cubicBezTo>
                  <a:pt x="112793" y="2290286"/>
                  <a:pt x="125175" y="2298859"/>
                  <a:pt x="84218" y="2353151"/>
                </a:cubicBezTo>
                <a:cubicBezTo>
                  <a:pt x="115650" y="2409349"/>
                  <a:pt x="321390" y="2387441"/>
                  <a:pt x="203280" y="2444591"/>
                </a:cubicBezTo>
                <a:cubicBezTo>
                  <a:pt x="147083" y="2440781"/>
                  <a:pt x="65168" y="2474119"/>
                  <a:pt x="172800" y="2478881"/>
                </a:cubicBezTo>
                <a:cubicBezTo>
                  <a:pt x="257573" y="2456021"/>
                  <a:pt x="98505" y="2546509"/>
                  <a:pt x="201375" y="2519839"/>
                </a:cubicBezTo>
                <a:cubicBezTo>
                  <a:pt x="231855" y="2566511"/>
                  <a:pt x="284243" y="2528411"/>
                  <a:pt x="301388" y="2558891"/>
                </a:cubicBezTo>
                <a:cubicBezTo>
                  <a:pt x="372825" y="2593181"/>
                  <a:pt x="107078" y="2573179"/>
                  <a:pt x="76598" y="2589371"/>
                </a:cubicBezTo>
                <a:cubicBezTo>
                  <a:pt x="179468" y="2628424"/>
                  <a:pt x="-65325" y="2632234"/>
                  <a:pt x="58500" y="2659856"/>
                </a:cubicBezTo>
                <a:cubicBezTo>
                  <a:pt x="100410" y="2649379"/>
                  <a:pt x="183278" y="2635091"/>
                  <a:pt x="110888" y="2693194"/>
                </a:cubicBezTo>
                <a:cubicBezTo>
                  <a:pt x="167085" y="2674144"/>
                  <a:pt x="196613" y="2711291"/>
                  <a:pt x="214710" y="2727484"/>
                </a:cubicBezTo>
                <a:cubicBezTo>
                  <a:pt x="247095" y="2699861"/>
                  <a:pt x="297578" y="2700814"/>
                  <a:pt x="262335" y="2756059"/>
                </a:cubicBezTo>
                <a:cubicBezTo>
                  <a:pt x="318533" y="2733199"/>
                  <a:pt x="387113" y="2651284"/>
                  <a:pt x="358538" y="2733199"/>
                </a:cubicBezTo>
                <a:cubicBezTo>
                  <a:pt x="470933" y="2695099"/>
                  <a:pt x="299483" y="2803684"/>
                  <a:pt x="254715" y="2758916"/>
                </a:cubicBezTo>
                <a:cubicBezTo>
                  <a:pt x="164228" y="2746534"/>
                  <a:pt x="93743" y="2773204"/>
                  <a:pt x="45165" y="2806541"/>
                </a:cubicBezTo>
                <a:cubicBezTo>
                  <a:pt x="161370" y="2800826"/>
                  <a:pt x="-83423" y="2882741"/>
                  <a:pt x="46118" y="2865596"/>
                </a:cubicBezTo>
                <a:cubicBezTo>
                  <a:pt x="120413" y="2833211"/>
                  <a:pt x="88028" y="2862739"/>
                  <a:pt x="88980" y="2895124"/>
                </a:cubicBezTo>
                <a:cubicBezTo>
                  <a:pt x="132795" y="2875121"/>
                  <a:pt x="93743" y="2942749"/>
                  <a:pt x="155655" y="2902744"/>
                </a:cubicBezTo>
                <a:cubicBezTo>
                  <a:pt x="209948" y="2924651"/>
                  <a:pt x="280433" y="2904649"/>
                  <a:pt x="343298" y="2914174"/>
                </a:cubicBezTo>
                <a:cubicBezTo>
                  <a:pt x="274718" y="2910364"/>
                  <a:pt x="168038" y="2980849"/>
                  <a:pt x="301388" y="2956084"/>
                </a:cubicBezTo>
                <a:cubicBezTo>
                  <a:pt x="209948" y="3007519"/>
                  <a:pt x="314723" y="3013234"/>
                  <a:pt x="361395" y="2980849"/>
                </a:cubicBezTo>
                <a:cubicBezTo>
                  <a:pt x="302340" y="3085624"/>
                  <a:pt x="505223" y="3017996"/>
                  <a:pt x="511890" y="3029426"/>
                </a:cubicBezTo>
                <a:cubicBezTo>
                  <a:pt x="501413" y="3104674"/>
                  <a:pt x="612855" y="2953226"/>
                  <a:pt x="603330" y="3058001"/>
                </a:cubicBezTo>
                <a:cubicBezTo>
                  <a:pt x="692865" y="3028474"/>
                  <a:pt x="764303" y="3011329"/>
                  <a:pt x="825263" y="2954179"/>
                </a:cubicBezTo>
                <a:cubicBezTo>
                  <a:pt x="868125" y="3001804"/>
                  <a:pt x="922418" y="2812256"/>
                  <a:pt x="957660" y="2927509"/>
                </a:cubicBezTo>
                <a:cubicBezTo>
                  <a:pt x="950993" y="3005614"/>
                  <a:pt x="858600" y="3144679"/>
                  <a:pt x="1013858" y="3102769"/>
                </a:cubicBezTo>
                <a:cubicBezTo>
                  <a:pt x="1088153" y="3107531"/>
                  <a:pt x="1167210" y="3117056"/>
                  <a:pt x="1119585" y="3020854"/>
                </a:cubicBezTo>
                <a:cubicBezTo>
                  <a:pt x="1095773" y="2920841"/>
                  <a:pt x="1165305" y="2995136"/>
                  <a:pt x="1191975" y="2997041"/>
                </a:cubicBezTo>
                <a:cubicBezTo>
                  <a:pt x="1258650" y="3067526"/>
                  <a:pt x="1392953" y="3040856"/>
                  <a:pt x="1468200" y="3026569"/>
                </a:cubicBezTo>
                <a:cubicBezTo>
                  <a:pt x="1457723" y="2961799"/>
                  <a:pt x="1529160" y="3010376"/>
                  <a:pt x="1561545" y="3002756"/>
                </a:cubicBezTo>
                <a:cubicBezTo>
                  <a:pt x="1593930" y="3038951"/>
                  <a:pt x="1657748" y="3041809"/>
                  <a:pt x="1679655" y="3030379"/>
                </a:cubicBezTo>
                <a:cubicBezTo>
                  <a:pt x="1735853" y="3070384"/>
                  <a:pt x="1690133" y="2906554"/>
                  <a:pt x="1748235" y="2996089"/>
                </a:cubicBezTo>
                <a:cubicBezTo>
                  <a:pt x="1790145" y="3019901"/>
                  <a:pt x="1871108" y="2994184"/>
                  <a:pt x="1893968" y="3009424"/>
                </a:cubicBezTo>
                <a:cubicBezTo>
                  <a:pt x="1889205" y="2959894"/>
                  <a:pt x="1945403" y="2984659"/>
                  <a:pt x="1888253" y="2944654"/>
                </a:cubicBezTo>
                <a:cubicBezTo>
                  <a:pt x="1905398" y="2942749"/>
                  <a:pt x="2032080" y="2999899"/>
                  <a:pt x="1964453" y="2947511"/>
                </a:cubicBezTo>
                <a:cubicBezTo>
                  <a:pt x="2079705" y="2950369"/>
                  <a:pt x="2036843" y="2899886"/>
                  <a:pt x="1948260" y="2913221"/>
                </a:cubicBezTo>
                <a:cubicBezTo>
                  <a:pt x="1883490" y="2907506"/>
                  <a:pt x="1767285" y="2873216"/>
                  <a:pt x="1843485" y="2853214"/>
                </a:cubicBezTo>
                <a:cubicBezTo>
                  <a:pt x="1859678" y="2837021"/>
                  <a:pt x="1951118" y="2853214"/>
                  <a:pt x="1883490" y="2818924"/>
                </a:cubicBezTo>
                <a:cubicBezTo>
                  <a:pt x="1929210" y="2839879"/>
                  <a:pt x="1994933" y="2790349"/>
                  <a:pt x="1909208" y="2790349"/>
                </a:cubicBezTo>
                <a:cubicBezTo>
                  <a:pt x="1962548" y="2784634"/>
                  <a:pt x="1960643" y="2735104"/>
                  <a:pt x="2032080" y="2757964"/>
                </a:cubicBezTo>
                <a:cubicBezTo>
                  <a:pt x="1946355" y="2722721"/>
                  <a:pt x="2002553" y="2723674"/>
                  <a:pt x="2036843" y="2711291"/>
                </a:cubicBezTo>
                <a:cubicBezTo>
                  <a:pt x="1972073" y="2706529"/>
                  <a:pt x="1884443" y="2674144"/>
                  <a:pt x="2008268" y="2670334"/>
                </a:cubicBezTo>
                <a:cubicBezTo>
                  <a:pt x="2132093" y="2620804"/>
                  <a:pt x="1982550" y="2644616"/>
                  <a:pt x="1943498" y="2645569"/>
                </a:cubicBezTo>
                <a:cubicBezTo>
                  <a:pt x="2009220" y="2564606"/>
                  <a:pt x="1844438" y="2680811"/>
                  <a:pt x="1793003" y="2651284"/>
                </a:cubicBezTo>
                <a:cubicBezTo>
                  <a:pt x="1703468" y="2657951"/>
                  <a:pt x="1501538" y="2570321"/>
                  <a:pt x="1497728" y="2538889"/>
                </a:cubicBezTo>
                <a:cubicBezTo>
                  <a:pt x="1528208" y="2533174"/>
                  <a:pt x="1620600" y="2608421"/>
                  <a:pt x="1592025" y="2535079"/>
                </a:cubicBezTo>
                <a:cubicBezTo>
                  <a:pt x="1682513" y="2614136"/>
                  <a:pt x="1734900" y="2472214"/>
                  <a:pt x="1824435" y="2566511"/>
                </a:cubicBezTo>
                <a:cubicBezTo>
                  <a:pt x="1703468" y="2427446"/>
                  <a:pt x="2134950" y="2525554"/>
                  <a:pt x="1938735" y="2449354"/>
                </a:cubicBezTo>
                <a:cubicBezTo>
                  <a:pt x="1915875" y="2436971"/>
                  <a:pt x="2165430" y="2449354"/>
                  <a:pt x="2000648" y="2416969"/>
                </a:cubicBezTo>
                <a:cubicBezTo>
                  <a:pt x="1945403" y="2423636"/>
                  <a:pt x="2077800" y="2375059"/>
                  <a:pt x="1993028" y="2387441"/>
                </a:cubicBezTo>
                <a:cubicBezTo>
                  <a:pt x="1840628" y="2373154"/>
                  <a:pt x="1705373" y="2382679"/>
                  <a:pt x="1549163" y="2328386"/>
                </a:cubicBezTo>
                <a:cubicBezTo>
                  <a:pt x="1451055" y="2308384"/>
                  <a:pt x="1461533" y="2256949"/>
                  <a:pt x="1554878" y="2282666"/>
                </a:cubicBezTo>
                <a:cubicBezTo>
                  <a:pt x="1673940" y="2311241"/>
                  <a:pt x="1712040" y="2290286"/>
                  <a:pt x="1823483" y="2291239"/>
                </a:cubicBezTo>
                <a:cubicBezTo>
                  <a:pt x="1848248" y="2213134"/>
                  <a:pt x="2103518" y="2260759"/>
                  <a:pt x="1994933" y="2158841"/>
                </a:cubicBezTo>
                <a:cubicBezTo>
                  <a:pt x="2052083" y="2127409"/>
                  <a:pt x="2122568" y="2111216"/>
                  <a:pt x="2013983" y="2124551"/>
                </a:cubicBezTo>
                <a:cubicBezTo>
                  <a:pt x="1910160" y="2121694"/>
                  <a:pt x="1786335" y="2110264"/>
                  <a:pt x="1699658" y="2061686"/>
                </a:cubicBezTo>
                <a:cubicBezTo>
                  <a:pt x="1721565" y="2011204"/>
                  <a:pt x="1873965" y="2095976"/>
                  <a:pt x="1808243" y="2027396"/>
                </a:cubicBezTo>
                <a:cubicBezTo>
                  <a:pt x="1845390" y="2033111"/>
                  <a:pt x="1914923" y="2015966"/>
                  <a:pt x="1836818" y="2000726"/>
                </a:cubicBezTo>
                <a:cubicBezTo>
                  <a:pt x="1905398" y="1995011"/>
                  <a:pt x="2018745" y="1882616"/>
                  <a:pt x="1875870" y="1935004"/>
                </a:cubicBezTo>
                <a:cubicBezTo>
                  <a:pt x="1803480" y="1892141"/>
                  <a:pt x="1605360" y="1962626"/>
                  <a:pt x="1600598" y="1869281"/>
                </a:cubicBezTo>
                <a:cubicBezTo>
                  <a:pt x="1705373" y="1889284"/>
                  <a:pt x="1819673" y="1872139"/>
                  <a:pt x="1823483" y="1737836"/>
                </a:cubicBezTo>
                <a:cubicBezTo>
                  <a:pt x="1751093" y="1747361"/>
                  <a:pt x="1638698" y="1814036"/>
                  <a:pt x="1592025" y="1729264"/>
                </a:cubicBezTo>
                <a:cubicBezTo>
                  <a:pt x="1623458" y="1750219"/>
                  <a:pt x="1690133" y="1734979"/>
                  <a:pt x="1639650" y="1693069"/>
                </a:cubicBezTo>
                <a:cubicBezTo>
                  <a:pt x="1694895" y="1704499"/>
                  <a:pt x="1723470" y="1603534"/>
                  <a:pt x="1648223" y="1652111"/>
                </a:cubicBezTo>
                <a:cubicBezTo>
                  <a:pt x="1592025" y="1662589"/>
                  <a:pt x="1391048" y="1666399"/>
                  <a:pt x="1437720" y="1613059"/>
                </a:cubicBezTo>
                <a:cubicBezTo>
                  <a:pt x="1490108" y="1631156"/>
                  <a:pt x="1612028" y="1607344"/>
                  <a:pt x="1519635" y="1556861"/>
                </a:cubicBezTo>
                <a:cubicBezTo>
                  <a:pt x="1584405" y="1579721"/>
                  <a:pt x="1719660" y="1506379"/>
                  <a:pt x="1697753" y="1459706"/>
                </a:cubicBezTo>
                <a:cubicBezTo>
                  <a:pt x="1650128" y="1406366"/>
                  <a:pt x="1590120" y="1445419"/>
                  <a:pt x="1539638" y="1435894"/>
                </a:cubicBezTo>
                <a:cubicBezTo>
                  <a:pt x="1603455" y="1393984"/>
                  <a:pt x="1538685" y="1420654"/>
                  <a:pt x="1520588" y="1388269"/>
                </a:cubicBezTo>
                <a:cubicBezTo>
                  <a:pt x="1471058" y="1479709"/>
                  <a:pt x="1237695" y="1392079"/>
                  <a:pt x="1282463" y="1360646"/>
                </a:cubicBezTo>
                <a:cubicBezTo>
                  <a:pt x="1390095" y="1360646"/>
                  <a:pt x="1469153" y="1357789"/>
                  <a:pt x="1568213" y="1328261"/>
                </a:cubicBezTo>
                <a:cubicBezTo>
                  <a:pt x="1540590" y="1255871"/>
                  <a:pt x="1746330" y="1225391"/>
                  <a:pt x="1593930" y="1209199"/>
                </a:cubicBezTo>
                <a:cubicBezTo>
                  <a:pt x="1560593" y="1139666"/>
                  <a:pt x="1406288" y="1264444"/>
                  <a:pt x="1440578" y="1151096"/>
                </a:cubicBezTo>
                <a:cubicBezTo>
                  <a:pt x="1348185" y="1224439"/>
                  <a:pt x="1149113" y="1139666"/>
                  <a:pt x="1127205" y="1094899"/>
                </a:cubicBezTo>
                <a:cubicBezTo>
                  <a:pt x="1214835" y="1122521"/>
                  <a:pt x="1236743" y="1092041"/>
                  <a:pt x="1310085" y="1109186"/>
                </a:cubicBezTo>
                <a:cubicBezTo>
                  <a:pt x="1300560" y="1078706"/>
                  <a:pt x="1375808" y="1166336"/>
                  <a:pt x="1406288" y="1094899"/>
                </a:cubicBezTo>
                <a:cubicBezTo>
                  <a:pt x="1479630" y="1092041"/>
                  <a:pt x="1424385" y="984409"/>
                  <a:pt x="1508205" y="1040606"/>
                </a:cubicBezTo>
                <a:cubicBezTo>
                  <a:pt x="1529160" y="993934"/>
                  <a:pt x="1647270" y="970121"/>
                  <a:pt x="1532018" y="969169"/>
                </a:cubicBezTo>
                <a:cubicBezTo>
                  <a:pt x="1498680" y="936784"/>
                  <a:pt x="1427243" y="1008221"/>
                  <a:pt x="1421528" y="938689"/>
                </a:cubicBezTo>
                <a:cubicBezTo>
                  <a:pt x="1342470" y="1012031"/>
                  <a:pt x="1203405" y="991076"/>
                  <a:pt x="1154828" y="903446"/>
                </a:cubicBezTo>
                <a:cubicBezTo>
                  <a:pt x="1199595" y="899636"/>
                  <a:pt x="1305323" y="967264"/>
                  <a:pt x="1304370" y="884396"/>
                </a:cubicBezTo>
                <a:cubicBezTo>
                  <a:pt x="1348185" y="928211"/>
                  <a:pt x="1442483" y="914876"/>
                  <a:pt x="1351995" y="868204"/>
                </a:cubicBezTo>
                <a:cubicBezTo>
                  <a:pt x="1412003" y="912019"/>
                  <a:pt x="1490108" y="871061"/>
                  <a:pt x="1480583" y="832009"/>
                </a:cubicBezTo>
                <a:cubicBezTo>
                  <a:pt x="1625363" y="814864"/>
                  <a:pt x="1407240" y="763429"/>
                  <a:pt x="1363425" y="798671"/>
                </a:cubicBezTo>
                <a:cubicBezTo>
                  <a:pt x="1310085" y="684371"/>
                  <a:pt x="1158638" y="849154"/>
                  <a:pt x="1131015" y="755809"/>
                </a:cubicBezTo>
                <a:cubicBezTo>
                  <a:pt x="1102440" y="740569"/>
                  <a:pt x="956708" y="677704"/>
                  <a:pt x="1019573" y="655796"/>
                </a:cubicBezTo>
                <a:cubicBezTo>
                  <a:pt x="1029098" y="698659"/>
                  <a:pt x="1091963" y="752951"/>
                  <a:pt x="1088153" y="673894"/>
                </a:cubicBezTo>
                <a:cubicBezTo>
                  <a:pt x="1124348" y="778669"/>
                  <a:pt x="1187213" y="639604"/>
                  <a:pt x="1244363" y="727234"/>
                </a:cubicBezTo>
                <a:cubicBezTo>
                  <a:pt x="1271033" y="670084"/>
                  <a:pt x="1362473" y="748189"/>
                  <a:pt x="1389143" y="667226"/>
                </a:cubicBezTo>
                <a:cubicBezTo>
                  <a:pt x="1335803" y="624364"/>
                  <a:pt x="1186260" y="578644"/>
                  <a:pt x="1174830" y="590074"/>
                </a:cubicBezTo>
                <a:cubicBezTo>
                  <a:pt x="1230075" y="543401"/>
                  <a:pt x="1273890" y="526256"/>
                  <a:pt x="1180545" y="513874"/>
                </a:cubicBezTo>
                <a:cubicBezTo>
                  <a:pt x="1169115" y="479584"/>
                  <a:pt x="1356758" y="462439"/>
                  <a:pt x="1228170" y="415766"/>
                </a:cubicBezTo>
                <a:cubicBezTo>
                  <a:pt x="1322468" y="381476"/>
                  <a:pt x="1196738" y="349091"/>
                  <a:pt x="1251983" y="298609"/>
                </a:cubicBezTo>
                <a:cubicBezTo>
                  <a:pt x="1150065" y="302419"/>
                  <a:pt x="1100535" y="370046"/>
                  <a:pt x="1035765" y="451009"/>
                </a:cubicBezTo>
                <a:cubicBezTo>
                  <a:pt x="960518" y="465296"/>
                  <a:pt x="970995" y="241459"/>
                  <a:pt x="1058625" y="322421"/>
                </a:cubicBezTo>
                <a:cubicBezTo>
                  <a:pt x="1152923" y="327184"/>
                  <a:pt x="1126253" y="254794"/>
                  <a:pt x="1052910" y="251936"/>
                </a:cubicBezTo>
                <a:cubicBezTo>
                  <a:pt x="1091010" y="247174"/>
                  <a:pt x="1221503" y="242411"/>
                  <a:pt x="1112918" y="211931"/>
                </a:cubicBezTo>
                <a:cubicBezTo>
                  <a:pt x="1191023" y="135731"/>
                  <a:pt x="1113870" y="174784"/>
                  <a:pt x="1064340" y="185261"/>
                </a:cubicBezTo>
                <a:cubicBezTo>
                  <a:pt x="1030050" y="136684"/>
                  <a:pt x="969090" y="322421"/>
                  <a:pt x="991950" y="191929"/>
                </a:cubicBezTo>
                <a:cubicBezTo>
                  <a:pt x="1009095" y="137636"/>
                  <a:pt x="1116728" y="33814"/>
                  <a:pt x="996713" y="111919"/>
                </a:cubicBezTo>
                <a:cubicBezTo>
                  <a:pt x="947183" y="118586"/>
                  <a:pt x="1017668" y="24289"/>
                  <a:pt x="949088" y="7144"/>
                </a:cubicBezTo>
                <a:lnTo>
                  <a:pt x="949088" y="7144"/>
                </a:lnTo>
                <a:lnTo>
                  <a:pt x="949088" y="7144"/>
                </a:lnTo>
                <a:close/>
                <a:moveTo>
                  <a:pt x="886223" y="287179"/>
                </a:moveTo>
                <a:cubicBezTo>
                  <a:pt x="950993" y="293846"/>
                  <a:pt x="936705" y="430054"/>
                  <a:pt x="908130" y="327184"/>
                </a:cubicBezTo>
                <a:cubicBezTo>
                  <a:pt x="904320" y="313849"/>
                  <a:pt x="879555" y="305276"/>
                  <a:pt x="886223" y="287179"/>
                </a:cubicBezTo>
                <a:close/>
                <a:moveTo>
                  <a:pt x="863363" y="404336"/>
                </a:moveTo>
                <a:cubicBezTo>
                  <a:pt x="931943" y="406241"/>
                  <a:pt x="947183" y="504349"/>
                  <a:pt x="876698" y="435769"/>
                </a:cubicBezTo>
                <a:cubicBezTo>
                  <a:pt x="877650" y="436721"/>
                  <a:pt x="842408" y="406241"/>
                  <a:pt x="863363" y="404336"/>
                </a:cubicBezTo>
                <a:close/>
                <a:moveTo>
                  <a:pt x="1116728" y="470059"/>
                </a:moveTo>
                <a:cubicBezTo>
                  <a:pt x="1142445" y="539591"/>
                  <a:pt x="916703" y="542449"/>
                  <a:pt x="1066245" y="511016"/>
                </a:cubicBezTo>
                <a:cubicBezTo>
                  <a:pt x="1087200" y="502444"/>
                  <a:pt x="1096725" y="479584"/>
                  <a:pt x="1116728" y="470059"/>
                </a:cubicBezTo>
                <a:close/>
                <a:moveTo>
                  <a:pt x="1009095" y="584359"/>
                </a:moveTo>
                <a:cubicBezTo>
                  <a:pt x="1068150" y="591026"/>
                  <a:pt x="1128158" y="624364"/>
                  <a:pt x="1029098" y="599599"/>
                </a:cubicBezTo>
                <a:lnTo>
                  <a:pt x="1009095" y="584359"/>
                </a:lnTo>
                <a:lnTo>
                  <a:pt x="1009095" y="584359"/>
                </a:lnTo>
                <a:close/>
                <a:moveTo>
                  <a:pt x="1111013" y="603409"/>
                </a:moveTo>
                <a:cubicBezTo>
                  <a:pt x="1179593" y="587216"/>
                  <a:pt x="1100535" y="662464"/>
                  <a:pt x="1111013" y="603409"/>
                </a:cubicBezTo>
                <a:close/>
                <a:moveTo>
                  <a:pt x="1251030" y="632936"/>
                </a:moveTo>
                <a:cubicBezTo>
                  <a:pt x="1281510" y="652939"/>
                  <a:pt x="1209120" y="642461"/>
                  <a:pt x="1251030" y="632936"/>
                </a:cubicBezTo>
                <a:close/>
                <a:moveTo>
                  <a:pt x="1032908" y="760571"/>
                </a:moveTo>
                <a:cubicBezTo>
                  <a:pt x="1069103" y="813911"/>
                  <a:pt x="1010048" y="875824"/>
                  <a:pt x="1028145" y="780574"/>
                </a:cubicBezTo>
                <a:lnTo>
                  <a:pt x="1032908" y="760571"/>
                </a:lnTo>
                <a:lnTo>
                  <a:pt x="1032908" y="760571"/>
                </a:lnTo>
                <a:close/>
                <a:moveTo>
                  <a:pt x="961470" y="867251"/>
                </a:moveTo>
                <a:cubicBezTo>
                  <a:pt x="989093" y="885349"/>
                  <a:pt x="919560" y="881539"/>
                  <a:pt x="961470" y="867251"/>
                </a:cubicBezTo>
                <a:close/>
                <a:moveTo>
                  <a:pt x="1036718" y="884396"/>
                </a:moveTo>
                <a:cubicBezTo>
                  <a:pt x="1052910" y="926306"/>
                  <a:pt x="1022430" y="907256"/>
                  <a:pt x="1036718" y="884396"/>
                </a:cubicBezTo>
                <a:close/>
                <a:moveTo>
                  <a:pt x="921465" y="888206"/>
                </a:moveTo>
                <a:cubicBezTo>
                  <a:pt x="952898" y="901541"/>
                  <a:pt x="887175" y="904399"/>
                  <a:pt x="921465" y="888206"/>
                </a:cubicBezTo>
                <a:close/>
                <a:moveTo>
                  <a:pt x="874793" y="904399"/>
                </a:moveTo>
                <a:cubicBezTo>
                  <a:pt x="906225" y="917734"/>
                  <a:pt x="840503" y="920591"/>
                  <a:pt x="874793" y="904399"/>
                </a:cubicBezTo>
                <a:close/>
                <a:moveTo>
                  <a:pt x="681435" y="904399"/>
                </a:moveTo>
                <a:cubicBezTo>
                  <a:pt x="718583" y="948214"/>
                  <a:pt x="920513" y="896779"/>
                  <a:pt x="777638" y="946309"/>
                </a:cubicBezTo>
                <a:cubicBezTo>
                  <a:pt x="745253" y="952976"/>
                  <a:pt x="654765" y="966311"/>
                  <a:pt x="681435" y="904399"/>
                </a:cubicBezTo>
                <a:close/>
                <a:moveTo>
                  <a:pt x="1532970" y="1327309"/>
                </a:moveTo>
                <a:cubicBezTo>
                  <a:pt x="1567260" y="1342549"/>
                  <a:pt x="1512015" y="1349216"/>
                  <a:pt x="1532970" y="1327309"/>
                </a:cubicBezTo>
                <a:close/>
                <a:moveTo>
                  <a:pt x="757635" y="1423511"/>
                </a:moveTo>
                <a:cubicBezTo>
                  <a:pt x="685245" y="1477804"/>
                  <a:pt x="650003" y="1441609"/>
                  <a:pt x="757635" y="1423511"/>
                </a:cubicBezTo>
                <a:close/>
                <a:moveTo>
                  <a:pt x="1558688" y="1764506"/>
                </a:moveTo>
                <a:cubicBezTo>
                  <a:pt x="1654890" y="1774984"/>
                  <a:pt x="1460580" y="1774031"/>
                  <a:pt x="1558688" y="1764506"/>
                </a:cubicBezTo>
                <a:close/>
                <a:moveTo>
                  <a:pt x="1766333" y="1807369"/>
                </a:moveTo>
                <a:cubicBezTo>
                  <a:pt x="1818720" y="1806416"/>
                  <a:pt x="1736805" y="1819751"/>
                  <a:pt x="1766333" y="1807369"/>
                </a:cubicBezTo>
                <a:close/>
                <a:moveTo>
                  <a:pt x="1769190" y="2006441"/>
                </a:moveTo>
                <a:cubicBezTo>
                  <a:pt x="1833008" y="2002631"/>
                  <a:pt x="1785383" y="2038826"/>
                  <a:pt x="1769190" y="2006441"/>
                </a:cubicBezTo>
                <a:close/>
                <a:moveTo>
                  <a:pt x="151845" y="2329339"/>
                </a:moveTo>
                <a:cubicBezTo>
                  <a:pt x="171848" y="2352199"/>
                  <a:pt x="91838" y="2336006"/>
                  <a:pt x="151845" y="2329339"/>
                </a:cubicBezTo>
                <a:close/>
                <a:moveTo>
                  <a:pt x="301388" y="2397919"/>
                </a:moveTo>
                <a:cubicBezTo>
                  <a:pt x="343298" y="2445544"/>
                  <a:pt x="410925" y="2404586"/>
                  <a:pt x="469028" y="2426494"/>
                </a:cubicBezTo>
                <a:cubicBezTo>
                  <a:pt x="496650" y="2436971"/>
                  <a:pt x="202328" y="2484596"/>
                  <a:pt x="301388" y="2397919"/>
                </a:cubicBezTo>
                <a:close/>
                <a:moveTo>
                  <a:pt x="517605" y="2406491"/>
                </a:moveTo>
                <a:cubicBezTo>
                  <a:pt x="548085" y="2420779"/>
                  <a:pt x="455693" y="2415064"/>
                  <a:pt x="517605" y="2406491"/>
                </a:cubicBezTo>
                <a:close/>
                <a:moveTo>
                  <a:pt x="423308" y="2736056"/>
                </a:moveTo>
                <a:cubicBezTo>
                  <a:pt x="450930" y="2753201"/>
                  <a:pt x="381398" y="2750344"/>
                  <a:pt x="423308" y="273605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9C3A9-66EC-43A0-836D-A31A16F4E200}"/>
              </a:ext>
            </a:extLst>
          </p:cNvPr>
          <p:cNvSpPr/>
          <p:nvPr/>
        </p:nvSpPr>
        <p:spPr>
          <a:xfrm>
            <a:off x="4650479" y="2483558"/>
            <a:ext cx="2476737" cy="756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BE6E8-5E61-41E4-A044-691DEB592854}"/>
              </a:ext>
            </a:extLst>
          </p:cNvPr>
          <p:cNvSpPr/>
          <p:nvPr/>
        </p:nvSpPr>
        <p:spPr>
          <a:xfrm>
            <a:off x="7023884" y="2483558"/>
            <a:ext cx="3332691" cy="756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B3896-DB1F-44AA-94E5-3868549EA484}"/>
              </a:ext>
            </a:extLst>
          </p:cNvPr>
          <p:cNvSpPr/>
          <p:nvPr/>
        </p:nvSpPr>
        <p:spPr>
          <a:xfrm>
            <a:off x="1808923" y="2559692"/>
            <a:ext cx="3047527" cy="680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FE7747-ED90-46B1-B0F8-1360FF09680B}"/>
              </a:ext>
            </a:extLst>
          </p:cNvPr>
          <p:cNvGrpSpPr/>
          <p:nvPr/>
        </p:nvGrpSpPr>
        <p:grpSpPr>
          <a:xfrm>
            <a:off x="1127549" y="2166142"/>
            <a:ext cx="1366517" cy="1366517"/>
            <a:chOff x="491147" y="1767507"/>
            <a:chExt cx="1228997" cy="12289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85B134-4E58-4146-B31A-D9EE0C9FD3EA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E2CA66-BFDE-4898-949E-CBBED8E728E1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BE6399-52A0-4220-AB97-4F06584DBA5B}"/>
              </a:ext>
            </a:extLst>
          </p:cNvPr>
          <p:cNvGrpSpPr/>
          <p:nvPr/>
        </p:nvGrpSpPr>
        <p:grpSpPr>
          <a:xfrm>
            <a:off x="3970533" y="2166142"/>
            <a:ext cx="1366517" cy="1366517"/>
            <a:chOff x="491147" y="1767507"/>
            <a:chExt cx="1228997" cy="122899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1178C5-8C78-4DAC-8DFA-47F97D943E98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C52284-C8B9-4C12-9BC0-99A69CF7C274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781DB6-2FE2-45F3-994E-FCA2F82F2CB7}"/>
              </a:ext>
            </a:extLst>
          </p:cNvPr>
          <p:cNvGrpSpPr/>
          <p:nvPr/>
        </p:nvGrpSpPr>
        <p:grpSpPr>
          <a:xfrm>
            <a:off x="6813517" y="2166142"/>
            <a:ext cx="1366517" cy="1366517"/>
            <a:chOff x="491147" y="1767507"/>
            <a:chExt cx="1228997" cy="12289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232521-18FE-4856-B29E-3232C9FA6B25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20E7B8-D88D-4283-AE05-3E28324CD8CA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F70481-B0AE-4AA2-ACEF-BB1CA26AA135}"/>
              </a:ext>
            </a:extLst>
          </p:cNvPr>
          <p:cNvGrpSpPr/>
          <p:nvPr/>
        </p:nvGrpSpPr>
        <p:grpSpPr>
          <a:xfrm>
            <a:off x="9656500" y="2166142"/>
            <a:ext cx="1366517" cy="1366517"/>
            <a:chOff x="491147" y="1767507"/>
            <a:chExt cx="1228997" cy="1228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62D117-EE1B-4F63-8856-B228EA0311E3}"/>
                </a:ext>
              </a:extLst>
            </p:cNvPr>
            <p:cNvSpPr/>
            <p:nvPr/>
          </p:nvSpPr>
          <p:spPr>
            <a:xfrm>
              <a:off x="491147" y="1767507"/>
              <a:ext cx="1228997" cy="122899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027EF9-EEE8-4DD4-8453-847516DF5CAD}"/>
                </a:ext>
              </a:extLst>
            </p:cNvPr>
            <p:cNvSpPr/>
            <p:nvPr/>
          </p:nvSpPr>
          <p:spPr>
            <a:xfrm>
              <a:off x="631371" y="1907731"/>
              <a:ext cx="948548" cy="948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D98AE-7E4F-41D0-8379-2A1A0A19D4DA}"/>
              </a:ext>
            </a:extLst>
          </p:cNvPr>
          <p:cNvGrpSpPr/>
          <p:nvPr/>
        </p:nvGrpSpPr>
        <p:grpSpPr>
          <a:xfrm>
            <a:off x="838146" y="3861792"/>
            <a:ext cx="1945320" cy="2213981"/>
            <a:chOff x="491147" y="3343901"/>
            <a:chExt cx="2064629" cy="221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83F3C2-B0D8-4CD9-BBAF-B4E2F983D2D0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85E278-E5A0-4F1F-9457-3C63039B6DE6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FE288F-7DC5-4419-B7B1-2686A638ABEE}"/>
              </a:ext>
            </a:extLst>
          </p:cNvPr>
          <p:cNvGrpSpPr/>
          <p:nvPr/>
        </p:nvGrpSpPr>
        <p:grpSpPr>
          <a:xfrm>
            <a:off x="3681130" y="3861792"/>
            <a:ext cx="1945320" cy="2213981"/>
            <a:chOff x="491147" y="3343901"/>
            <a:chExt cx="2064629" cy="221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1BE3F-E2C8-4AD0-B3A5-926C9962F54F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09A81-4858-4685-93E0-BB43DDB18D4C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ECE5D8-6B31-43A9-8CB8-FC796D8FCC2C}"/>
              </a:ext>
            </a:extLst>
          </p:cNvPr>
          <p:cNvGrpSpPr/>
          <p:nvPr/>
        </p:nvGrpSpPr>
        <p:grpSpPr>
          <a:xfrm>
            <a:off x="6524114" y="3861792"/>
            <a:ext cx="1945320" cy="2213981"/>
            <a:chOff x="491147" y="3343901"/>
            <a:chExt cx="2064629" cy="221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9EAE62-7E88-42D1-BF8F-E4B23010445D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F9B01F-2430-4D9A-BD13-285646CB4375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A95FD5-A8B4-459B-AD8B-01E92606DE65}"/>
              </a:ext>
            </a:extLst>
          </p:cNvPr>
          <p:cNvGrpSpPr/>
          <p:nvPr/>
        </p:nvGrpSpPr>
        <p:grpSpPr>
          <a:xfrm>
            <a:off x="9367097" y="3861792"/>
            <a:ext cx="1945320" cy="2213981"/>
            <a:chOff x="491147" y="3343901"/>
            <a:chExt cx="2064629" cy="22139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FC5512-1834-4FD3-9028-701731CEC22D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67F498-2407-4C03-A4EB-0D3AC8CBBD18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CBF5E8-B6CF-43B0-8B13-69DF1F18505E}"/>
              </a:ext>
            </a:extLst>
          </p:cNvPr>
          <p:cNvSpPr txBox="1"/>
          <p:nvPr/>
        </p:nvSpPr>
        <p:spPr>
          <a:xfrm>
            <a:off x="778493" y="18586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D8C0B-3166-4481-BD44-69E9D5B95B82}"/>
              </a:ext>
            </a:extLst>
          </p:cNvPr>
          <p:cNvSpPr txBox="1"/>
          <p:nvPr/>
        </p:nvSpPr>
        <p:spPr>
          <a:xfrm>
            <a:off x="3621477" y="18586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C24D3-59A4-42E9-889B-C4DE8E930C4D}"/>
              </a:ext>
            </a:extLst>
          </p:cNvPr>
          <p:cNvSpPr txBox="1"/>
          <p:nvPr/>
        </p:nvSpPr>
        <p:spPr>
          <a:xfrm>
            <a:off x="6464461" y="18586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54CD70-224C-4D4C-A137-20B0920E5633}"/>
              </a:ext>
            </a:extLst>
          </p:cNvPr>
          <p:cNvSpPr txBox="1"/>
          <p:nvPr/>
        </p:nvSpPr>
        <p:spPr>
          <a:xfrm>
            <a:off x="9307444" y="1858660"/>
            <a:ext cx="20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0430AF23-98D7-426B-BB82-AFEE4CCAAB70}"/>
              </a:ext>
            </a:extLst>
          </p:cNvPr>
          <p:cNvSpPr/>
          <p:nvPr/>
        </p:nvSpPr>
        <p:spPr>
          <a:xfrm>
            <a:off x="1693413" y="26785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83A6A3A6-420E-4E8F-B584-004F55E888CE}"/>
              </a:ext>
            </a:extLst>
          </p:cNvPr>
          <p:cNvSpPr/>
          <p:nvPr/>
        </p:nvSpPr>
        <p:spPr>
          <a:xfrm rot="2700000">
            <a:off x="10248609" y="25881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B62D04AE-5AF3-460E-8BDE-E4C8C8C224D4}"/>
              </a:ext>
            </a:extLst>
          </p:cNvPr>
          <p:cNvSpPr/>
          <p:nvPr/>
        </p:nvSpPr>
        <p:spPr>
          <a:xfrm flipH="1">
            <a:off x="4454638" y="270756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069B71-5E04-4F23-AB81-80C402D04BC7}"/>
              </a:ext>
            </a:extLst>
          </p:cNvPr>
          <p:cNvSpPr/>
          <p:nvPr/>
        </p:nvSpPr>
        <p:spPr>
          <a:xfrm>
            <a:off x="7303564" y="267853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0011D-3F2B-4709-8C0C-FDAB8F1B54AC}"/>
              </a:ext>
            </a:extLst>
          </p:cNvPr>
          <p:cNvSpPr/>
          <p:nvPr/>
        </p:nvSpPr>
        <p:spPr>
          <a:xfrm>
            <a:off x="352426" y="328613"/>
            <a:ext cx="11487150" cy="6200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Title 45">
            <a:extLst>
              <a:ext uri="{FF2B5EF4-FFF2-40B4-BE49-F238E27FC236}">
                <a16:creationId xmlns:a16="http://schemas.microsoft.com/office/drawing/2014/main" id="{E8D39E97-F0B3-4712-94F8-A7544D28FD5E}"/>
              </a:ext>
            </a:extLst>
          </p:cNvPr>
          <p:cNvSpPr txBox="1">
            <a:spLocks/>
          </p:cNvSpPr>
          <p:nvPr/>
        </p:nvSpPr>
        <p:spPr>
          <a:xfrm>
            <a:off x="7925221" y="678808"/>
            <a:ext cx="3362699" cy="2317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Column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Style</a:t>
            </a:r>
          </a:p>
        </p:txBody>
      </p:sp>
      <p:grpSp>
        <p:nvGrpSpPr>
          <p:cNvPr id="4" name="그룹 2">
            <a:extLst>
              <a:ext uri="{FF2B5EF4-FFF2-40B4-BE49-F238E27FC236}">
                <a16:creationId xmlns:a16="http://schemas.microsoft.com/office/drawing/2014/main" id="{678EB936-2A98-4D7F-9367-4CD1B534B310}"/>
              </a:ext>
            </a:extLst>
          </p:cNvPr>
          <p:cNvGrpSpPr/>
          <p:nvPr/>
        </p:nvGrpSpPr>
        <p:grpSpPr>
          <a:xfrm>
            <a:off x="945839" y="943718"/>
            <a:ext cx="6385969" cy="4301712"/>
            <a:chOff x="2153463" y="1839008"/>
            <a:chExt cx="7911017" cy="43017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6F0E7-EE3B-4A64-955C-3AB813114F60}"/>
                </a:ext>
              </a:extLst>
            </p:cNvPr>
            <p:cNvSpPr txBox="1"/>
            <p:nvPr/>
          </p:nvSpPr>
          <p:spPr>
            <a:xfrm>
              <a:off x="2153463" y="1839008"/>
              <a:ext cx="7911017" cy="817245"/>
            </a:xfrm>
            <a:prstGeom prst="roundRect">
              <a:avLst>
                <a:gd name="adj" fmla="val 11906"/>
              </a:avLst>
            </a:prstGeom>
            <a:solidFill>
              <a:schemeClr val="accent6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8AB318-341F-4125-A75A-F365EFFB937B}"/>
                </a:ext>
              </a:extLst>
            </p:cNvPr>
            <p:cNvSpPr txBox="1"/>
            <p:nvPr/>
          </p:nvSpPr>
          <p:spPr>
            <a:xfrm>
              <a:off x="2153463" y="2724400"/>
              <a:ext cx="79110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806D49-0739-46C2-A07C-DD31E1F99BA2}"/>
              </a:ext>
            </a:extLst>
          </p:cNvPr>
          <p:cNvSpPr/>
          <p:nvPr/>
        </p:nvSpPr>
        <p:spPr>
          <a:xfrm>
            <a:off x="352426" y="328613"/>
            <a:ext cx="11487150" cy="62007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501AD987-4B2D-463A-9515-D70CB8C9C00C}"/>
              </a:ext>
            </a:extLst>
          </p:cNvPr>
          <p:cNvSpPr txBox="1">
            <a:spLocks/>
          </p:cNvSpPr>
          <p:nvPr/>
        </p:nvSpPr>
        <p:spPr>
          <a:xfrm>
            <a:off x="8929588" y="448047"/>
            <a:ext cx="2698750" cy="3836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One Column Style</a:t>
            </a:r>
          </a:p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Your</a:t>
            </a:r>
          </a:p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Content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73DC0FF6-D24B-46FA-B1F1-3A39FB4159A7}"/>
              </a:ext>
            </a:extLst>
          </p:cNvPr>
          <p:cNvGrpSpPr/>
          <p:nvPr/>
        </p:nvGrpSpPr>
        <p:grpSpPr>
          <a:xfrm>
            <a:off x="686038" y="1234530"/>
            <a:ext cx="3652498" cy="4942937"/>
            <a:chOff x="2153463" y="1916832"/>
            <a:chExt cx="7911017" cy="49429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185AF1-8D7A-4431-B376-46754062A99F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78882"/>
            </a:xfrm>
            <a:prstGeom prst="roundRect">
              <a:avLst>
                <a:gd name="adj" fmla="val 21708"/>
              </a:avLst>
            </a:prstGeom>
            <a:solidFill>
              <a:schemeClr val="accent6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022A4B-B284-479F-A280-432BCCE04654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9D32877D-05AD-41F1-A3BB-2931A05A10F4}"/>
              </a:ext>
            </a:extLst>
          </p:cNvPr>
          <p:cNvGrpSpPr/>
          <p:nvPr/>
        </p:nvGrpSpPr>
        <p:grpSpPr>
          <a:xfrm>
            <a:off x="4904599" y="1234530"/>
            <a:ext cx="3652498" cy="4942937"/>
            <a:chOff x="2153463" y="1916832"/>
            <a:chExt cx="7911017" cy="49429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074FA-17F6-4603-9A70-AD5ECA711790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78882"/>
            </a:xfrm>
            <a:prstGeom prst="roundRect">
              <a:avLst>
                <a:gd name="adj" fmla="val 21708"/>
              </a:avLst>
            </a:prstGeom>
            <a:solidFill>
              <a:schemeClr val="accent6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3AFA10-1B30-411A-AB34-3422426D595E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89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877BFB-E467-4D17-BCD7-0FD655A0B807}"/>
              </a:ext>
            </a:extLst>
          </p:cNvPr>
          <p:cNvSpPr/>
          <p:nvPr/>
        </p:nvSpPr>
        <p:spPr>
          <a:xfrm>
            <a:off x="0" y="4519246"/>
            <a:ext cx="12192000" cy="16588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C02FD-3BE3-471A-9C85-CD8492342EF1}"/>
              </a:ext>
            </a:extLst>
          </p:cNvPr>
          <p:cNvSpPr/>
          <p:nvPr/>
        </p:nvSpPr>
        <p:spPr>
          <a:xfrm>
            <a:off x="0" y="4608921"/>
            <a:ext cx="12192000" cy="147947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147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5411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Graphic 1">
            <a:extLst>
              <a:ext uri="{FF2B5EF4-FFF2-40B4-BE49-F238E27FC236}">
                <a16:creationId xmlns:a16="http://schemas.microsoft.com/office/drawing/2014/main" id="{607E2BA8-69D1-4A8D-97C7-57C397D02E7A}"/>
              </a:ext>
            </a:extLst>
          </p:cNvPr>
          <p:cNvSpPr/>
          <p:nvPr/>
        </p:nvSpPr>
        <p:spPr>
          <a:xfrm flipH="1">
            <a:off x="299365" y="1861550"/>
            <a:ext cx="2368676" cy="1682926"/>
          </a:xfrm>
          <a:custGeom>
            <a:avLst/>
            <a:gdLst>
              <a:gd name="connsiteX0" fmla="*/ 4259885 w 4260301"/>
              <a:gd name="connsiteY0" fmla="*/ 1356254 h 3026911"/>
              <a:gd name="connsiteX1" fmla="*/ 4229607 w 4260301"/>
              <a:gd name="connsiteY1" fmla="*/ 1503322 h 3026911"/>
              <a:gd name="connsiteX2" fmla="*/ 4127790 w 4260301"/>
              <a:gd name="connsiteY2" fmla="*/ 1885966 h 3026911"/>
              <a:gd name="connsiteX3" fmla="*/ 4088194 w 4260301"/>
              <a:gd name="connsiteY3" fmla="*/ 2000760 h 3026911"/>
              <a:gd name="connsiteX4" fmla="*/ 4068563 w 4260301"/>
              <a:gd name="connsiteY4" fmla="*/ 2064312 h 3026911"/>
              <a:gd name="connsiteX5" fmla="*/ 4066899 w 4260301"/>
              <a:gd name="connsiteY5" fmla="*/ 2133521 h 3026911"/>
              <a:gd name="connsiteX6" fmla="*/ 4065236 w 4260301"/>
              <a:gd name="connsiteY6" fmla="*/ 2288908 h 3026911"/>
              <a:gd name="connsiteX7" fmla="*/ 4057916 w 4260301"/>
              <a:gd name="connsiteY7" fmla="*/ 2382739 h 3026911"/>
              <a:gd name="connsiteX8" fmla="*/ 4074552 w 4260301"/>
              <a:gd name="connsiteY8" fmla="*/ 2490545 h 3026911"/>
              <a:gd name="connsiteX9" fmla="*/ 4103168 w 4260301"/>
              <a:gd name="connsiteY9" fmla="*/ 2606336 h 3026911"/>
              <a:gd name="connsiteX10" fmla="*/ 4120803 w 4260301"/>
              <a:gd name="connsiteY10" fmla="*/ 2725455 h 3026911"/>
              <a:gd name="connsiteX11" fmla="*/ 4115812 w 4260301"/>
              <a:gd name="connsiteY11" fmla="*/ 2778692 h 3026911"/>
              <a:gd name="connsiteX12" fmla="*/ 4109490 w 4260301"/>
              <a:gd name="connsiteY12" fmla="*/ 2826939 h 3026911"/>
              <a:gd name="connsiteX13" fmla="*/ 4071558 w 4260301"/>
              <a:gd name="connsiteY13" fmla="*/ 2852892 h 3026911"/>
              <a:gd name="connsiteX14" fmla="*/ 4014993 w 4260301"/>
              <a:gd name="connsiteY14" fmla="*/ 2884835 h 3026911"/>
              <a:gd name="connsiteX15" fmla="*/ 3902196 w 4260301"/>
              <a:gd name="connsiteY15" fmla="*/ 2948387 h 3026911"/>
              <a:gd name="connsiteX16" fmla="*/ 3869256 w 4260301"/>
              <a:gd name="connsiteY16" fmla="*/ 2960033 h 3026911"/>
              <a:gd name="connsiteX17" fmla="*/ 3586764 w 4260301"/>
              <a:gd name="connsiteY17" fmla="*/ 3009610 h 3026911"/>
              <a:gd name="connsiteX18" fmla="*/ 3554156 w 4260301"/>
              <a:gd name="connsiteY18" fmla="*/ 3012272 h 3026911"/>
              <a:gd name="connsiteX19" fmla="*/ 3472304 w 4260301"/>
              <a:gd name="connsiteY19" fmla="*/ 2998962 h 3026911"/>
              <a:gd name="connsiteX20" fmla="*/ 3397106 w 4260301"/>
              <a:gd name="connsiteY20" fmla="*/ 2971345 h 3026911"/>
              <a:gd name="connsiteX21" fmla="*/ 3363167 w 4260301"/>
              <a:gd name="connsiteY21" fmla="*/ 2947056 h 3026911"/>
              <a:gd name="connsiteX22" fmla="*/ 3335550 w 4260301"/>
              <a:gd name="connsiteY22" fmla="*/ 2914448 h 3026911"/>
              <a:gd name="connsiteX23" fmla="*/ 3336881 w 4260301"/>
              <a:gd name="connsiteY23" fmla="*/ 2892487 h 3026911"/>
              <a:gd name="connsiteX24" fmla="*/ 3362834 w 4260301"/>
              <a:gd name="connsiteY24" fmla="*/ 2875851 h 3026911"/>
              <a:gd name="connsiteX25" fmla="*/ 3396440 w 4260301"/>
              <a:gd name="connsiteY25" fmla="*/ 2847568 h 3026911"/>
              <a:gd name="connsiteX26" fmla="*/ 3516890 w 4260301"/>
              <a:gd name="connsiteY26" fmla="*/ 2797326 h 3026911"/>
              <a:gd name="connsiteX27" fmla="*/ 3564138 w 4260301"/>
              <a:gd name="connsiteY27" fmla="*/ 2792002 h 3026911"/>
              <a:gd name="connsiteX28" fmla="*/ 3588095 w 4260301"/>
              <a:gd name="connsiteY28" fmla="*/ 2791003 h 3026911"/>
              <a:gd name="connsiteX29" fmla="*/ 3608392 w 4260301"/>
              <a:gd name="connsiteY29" fmla="*/ 2790671 h 3026911"/>
              <a:gd name="connsiteX30" fmla="*/ 3613716 w 4260301"/>
              <a:gd name="connsiteY30" fmla="*/ 2754403 h 3026911"/>
              <a:gd name="connsiteX31" fmla="*/ 3609390 w 4260301"/>
              <a:gd name="connsiteY31" fmla="*/ 2722460 h 3026911"/>
              <a:gd name="connsiteX32" fmla="*/ 3575451 w 4260301"/>
              <a:gd name="connsiteY32" fmla="*/ 2698503 h 3026911"/>
              <a:gd name="connsiteX33" fmla="*/ 3541179 w 4260301"/>
              <a:gd name="connsiteY33" fmla="*/ 2636948 h 3026911"/>
              <a:gd name="connsiteX34" fmla="*/ 3538185 w 4260301"/>
              <a:gd name="connsiteY34" fmla="*/ 2584043 h 3026911"/>
              <a:gd name="connsiteX35" fmla="*/ 3535523 w 4260301"/>
              <a:gd name="connsiteY35" fmla="*/ 2512172 h 3026911"/>
              <a:gd name="connsiteX36" fmla="*/ 3527870 w 4260301"/>
              <a:gd name="connsiteY36" fmla="*/ 2507514 h 3026911"/>
              <a:gd name="connsiteX37" fmla="*/ 3527870 w 4260301"/>
              <a:gd name="connsiteY37" fmla="*/ 2507514 h 3026911"/>
              <a:gd name="connsiteX38" fmla="*/ 3317582 w 4260301"/>
              <a:gd name="connsiteY38" fmla="*/ 2750077 h 3026911"/>
              <a:gd name="connsiteX39" fmla="*/ 3302942 w 4260301"/>
              <a:gd name="connsiteY39" fmla="*/ 2780689 h 3026911"/>
              <a:gd name="connsiteX40" fmla="*/ 3253697 w 4260301"/>
              <a:gd name="connsiteY40" fmla="*/ 2939070 h 3026911"/>
              <a:gd name="connsiteX41" fmla="*/ 3220091 w 4260301"/>
              <a:gd name="connsiteY41" fmla="*/ 2991310 h 3026911"/>
              <a:gd name="connsiteX42" fmla="*/ 3158868 w 4260301"/>
              <a:gd name="connsiteY42" fmla="*/ 3003953 h 3026911"/>
              <a:gd name="connsiteX43" fmla="*/ 3033760 w 4260301"/>
              <a:gd name="connsiteY43" fmla="*/ 3026912 h 3026911"/>
              <a:gd name="connsiteX44" fmla="*/ 3032762 w 4260301"/>
              <a:gd name="connsiteY44" fmla="*/ 3026912 h 3026911"/>
              <a:gd name="connsiteX45" fmla="*/ 2940261 w 4260301"/>
              <a:gd name="connsiteY45" fmla="*/ 3026912 h 3026911"/>
              <a:gd name="connsiteX46" fmla="*/ 2939596 w 4260301"/>
              <a:gd name="connsiteY46" fmla="*/ 3026912 h 3026911"/>
              <a:gd name="connsiteX47" fmla="*/ 2918634 w 4260301"/>
              <a:gd name="connsiteY47" fmla="*/ 3024583 h 3026911"/>
              <a:gd name="connsiteX48" fmla="*/ 2707347 w 4260301"/>
              <a:gd name="connsiteY48" fmla="*/ 3021256 h 3026911"/>
              <a:gd name="connsiteX49" fmla="*/ 2563606 w 4260301"/>
              <a:gd name="connsiteY49" fmla="*/ 2999295 h 3026911"/>
              <a:gd name="connsiteX50" fmla="*/ 2522680 w 4260301"/>
              <a:gd name="connsiteY50" fmla="*/ 2960698 h 3026911"/>
              <a:gd name="connsiteX51" fmla="*/ 2542977 w 4260301"/>
              <a:gd name="connsiteY51" fmla="*/ 2880176 h 3026911"/>
              <a:gd name="connsiteX52" fmla="*/ 2550297 w 4260301"/>
              <a:gd name="connsiteY52" fmla="*/ 2871193 h 3026911"/>
              <a:gd name="connsiteX53" fmla="*/ 2574919 w 4260301"/>
              <a:gd name="connsiteY53" fmla="*/ 2857550 h 3026911"/>
              <a:gd name="connsiteX54" fmla="*/ 2637141 w 4260301"/>
              <a:gd name="connsiteY54" fmla="*/ 2846903 h 3026911"/>
              <a:gd name="connsiteX55" fmla="*/ 2780549 w 4260301"/>
              <a:gd name="connsiteY55" fmla="*/ 2780023 h 3026911"/>
              <a:gd name="connsiteX56" fmla="*/ 2793858 w 4260301"/>
              <a:gd name="connsiteY56" fmla="*/ 2761057 h 3026911"/>
              <a:gd name="connsiteX57" fmla="*/ 2816152 w 4260301"/>
              <a:gd name="connsiteY57" fmla="*/ 2659906 h 3026911"/>
              <a:gd name="connsiteX58" fmla="*/ 2811161 w 4260301"/>
              <a:gd name="connsiteY58" fmla="*/ 2610662 h 3026911"/>
              <a:gd name="connsiteX59" fmla="*/ 2793526 w 4260301"/>
              <a:gd name="connsiteY59" fmla="*/ 2508845 h 3026911"/>
              <a:gd name="connsiteX60" fmla="*/ 2817815 w 4260301"/>
              <a:gd name="connsiteY60" fmla="*/ 2238998 h 3026911"/>
              <a:gd name="connsiteX61" fmla="*/ 2862734 w 4260301"/>
              <a:gd name="connsiteY61" fmla="*/ 2076956 h 3026911"/>
              <a:gd name="connsiteX62" fmla="*/ 2896341 w 4260301"/>
              <a:gd name="connsiteY62" fmla="*/ 1994105 h 3026911"/>
              <a:gd name="connsiteX63" fmla="*/ 2929614 w 4260301"/>
              <a:gd name="connsiteY63" fmla="*/ 1897945 h 3026911"/>
              <a:gd name="connsiteX64" fmla="*/ 2925954 w 4260301"/>
              <a:gd name="connsiteY64" fmla="*/ 1891956 h 3026911"/>
              <a:gd name="connsiteX65" fmla="*/ 2918301 w 4260301"/>
              <a:gd name="connsiteY65" fmla="*/ 1891290 h 3026911"/>
              <a:gd name="connsiteX66" fmla="*/ 2765243 w 4260301"/>
              <a:gd name="connsiteY66" fmla="*/ 1889959 h 3026911"/>
              <a:gd name="connsiteX67" fmla="*/ 2612186 w 4260301"/>
              <a:gd name="connsiteY67" fmla="*/ 1865337 h 3026911"/>
              <a:gd name="connsiteX68" fmla="*/ 2586232 w 4260301"/>
              <a:gd name="connsiteY68" fmla="*/ 1856353 h 3026911"/>
              <a:gd name="connsiteX69" fmla="*/ 2453804 w 4260301"/>
              <a:gd name="connsiteY69" fmla="*/ 1813098 h 3026911"/>
              <a:gd name="connsiteX70" fmla="*/ 2447815 w 4260301"/>
              <a:gd name="connsiteY70" fmla="*/ 1817423 h 3026911"/>
              <a:gd name="connsiteX71" fmla="*/ 2447815 w 4260301"/>
              <a:gd name="connsiteY71" fmla="*/ 1821083 h 3026911"/>
              <a:gd name="connsiteX72" fmla="*/ 2465783 w 4260301"/>
              <a:gd name="connsiteY72" fmla="*/ 2101578 h 3026911"/>
              <a:gd name="connsiteX73" fmla="*/ 2462788 w 4260301"/>
              <a:gd name="connsiteY73" fmla="*/ 2169123 h 3026911"/>
              <a:gd name="connsiteX74" fmla="*/ 2428849 w 4260301"/>
              <a:gd name="connsiteY74" fmla="*/ 2319852 h 3026911"/>
              <a:gd name="connsiteX75" fmla="*/ 2406889 w 4260301"/>
              <a:gd name="connsiteY75" fmla="*/ 2560086 h 3026911"/>
              <a:gd name="connsiteX76" fmla="*/ 2397572 w 4260301"/>
              <a:gd name="connsiteY76" fmla="*/ 2585707 h 3026911"/>
              <a:gd name="connsiteX77" fmla="*/ 2235198 w 4260301"/>
              <a:gd name="connsiteY77" fmla="*/ 2808971 h 3026911"/>
              <a:gd name="connsiteX78" fmla="*/ 2163993 w 4260301"/>
              <a:gd name="connsiteY78" fmla="*/ 2949052 h 3026911"/>
              <a:gd name="connsiteX79" fmla="*/ 2162994 w 4260301"/>
              <a:gd name="connsiteY79" fmla="*/ 2952047 h 3026911"/>
              <a:gd name="connsiteX80" fmla="*/ 2151681 w 4260301"/>
              <a:gd name="connsiteY80" fmla="*/ 2961363 h 3026911"/>
              <a:gd name="connsiteX81" fmla="*/ 2084136 w 4260301"/>
              <a:gd name="connsiteY81" fmla="*/ 2970347 h 3026911"/>
              <a:gd name="connsiteX82" fmla="*/ 1761717 w 4260301"/>
              <a:gd name="connsiteY82" fmla="*/ 2982991 h 3026911"/>
              <a:gd name="connsiteX83" fmla="*/ 1738426 w 4260301"/>
              <a:gd name="connsiteY83" fmla="*/ 2981993 h 3026911"/>
              <a:gd name="connsiteX84" fmla="*/ 1635611 w 4260301"/>
              <a:gd name="connsiteY84" fmla="*/ 2962362 h 3026911"/>
              <a:gd name="connsiteX85" fmla="*/ 1616645 w 4260301"/>
              <a:gd name="connsiteY85" fmla="*/ 2949385 h 3026911"/>
              <a:gd name="connsiteX86" fmla="*/ 1579046 w 4260301"/>
              <a:gd name="connsiteY86" fmla="*/ 2893818 h 3026911"/>
              <a:gd name="connsiteX87" fmla="*/ 1580709 w 4260301"/>
              <a:gd name="connsiteY87" fmla="*/ 2849565 h 3026911"/>
              <a:gd name="connsiteX88" fmla="*/ 1706816 w 4260301"/>
              <a:gd name="connsiteY88" fmla="*/ 2744421 h 3026911"/>
              <a:gd name="connsiteX89" fmla="*/ 1728111 w 4260301"/>
              <a:gd name="connsiteY89" fmla="*/ 2736768 h 3026911"/>
              <a:gd name="connsiteX90" fmla="*/ 1892481 w 4260301"/>
              <a:gd name="connsiteY90" fmla="*/ 2711147 h 3026911"/>
              <a:gd name="connsiteX91" fmla="*/ 1911114 w 4260301"/>
              <a:gd name="connsiteY91" fmla="*/ 2694511 h 3026911"/>
              <a:gd name="connsiteX92" fmla="*/ 1957365 w 4260301"/>
              <a:gd name="connsiteY92" fmla="*/ 2525814 h 3026911"/>
              <a:gd name="connsiteX93" fmla="*/ 1955035 w 4260301"/>
              <a:gd name="connsiteY93" fmla="*/ 2495203 h 3026911"/>
              <a:gd name="connsiteX94" fmla="*/ 1772364 w 4260301"/>
              <a:gd name="connsiteY94" fmla="*/ 2085274 h 3026911"/>
              <a:gd name="connsiteX95" fmla="*/ 1765044 w 4260301"/>
              <a:gd name="connsiteY95" fmla="*/ 2068970 h 3026911"/>
              <a:gd name="connsiteX96" fmla="*/ 1759388 w 4260301"/>
              <a:gd name="connsiteY96" fmla="*/ 2066641 h 3026911"/>
              <a:gd name="connsiteX97" fmla="*/ 1746078 w 4260301"/>
              <a:gd name="connsiteY97" fmla="*/ 2070634 h 3026911"/>
              <a:gd name="connsiteX98" fmla="*/ 1430314 w 4260301"/>
              <a:gd name="connsiteY98" fmla="*/ 2162801 h 3026911"/>
              <a:gd name="connsiteX99" fmla="*/ 1285241 w 4260301"/>
              <a:gd name="connsiteY99" fmla="*/ 2199069 h 3026911"/>
              <a:gd name="connsiteX100" fmla="*/ 1042013 w 4260301"/>
              <a:gd name="connsiteY100" fmla="*/ 2224357 h 3026911"/>
              <a:gd name="connsiteX101" fmla="*/ 937201 w 4260301"/>
              <a:gd name="connsiteY101" fmla="*/ 2256632 h 3026911"/>
              <a:gd name="connsiteX102" fmla="*/ 728910 w 4260301"/>
              <a:gd name="connsiteY102" fmla="*/ 2370760 h 3026911"/>
              <a:gd name="connsiteX103" fmla="*/ 695304 w 4260301"/>
              <a:gd name="connsiteY103" fmla="*/ 2397046 h 3026911"/>
              <a:gd name="connsiteX104" fmla="*/ 631751 w 4260301"/>
              <a:gd name="connsiteY104" fmla="*/ 2453944 h 3026911"/>
              <a:gd name="connsiteX105" fmla="*/ 602804 w 4260301"/>
              <a:gd name="connsiteY105" fmla="*/ 2511507 h 3026911"/>
              <a:gd name="connsiteX106" fmla="*/ 560546 w 4260301"/>
              <a:gd name="connsiteY106" fmla="*/ 2549106 h 3026911"/>
              <a:gd name="connsiteX107" fmla="*/ 483019 w 4260301"/>
              <a:gd name="connsiteY107" fmla="*/ 2573395 h 3026911"/>
              <a:gd name="connsiteX108" fmla="*/ 425789 w 4260301"/>
              <a:gd name="connsiteY108" fmla="*/ 2529474 h 3026911"/>
              <a:gd name="connsiteX109" fmla="*/ 423460 w 4260301"/>
              <a:gd name="connsiteY109" fmla="*/ 2491543 h 3026911"/>
              <a:gd name="connsiteX110" fmla="*/ 419467 w 4260301"/>
              <a:gd name="connsiteY110" fmla="*/ 2415014 h 3026911"/>
              <a:gd name="connsiteX111" fmla="*/ 411814 w 4260301"/>
              <a:gd name="connsiteY111" fmla="*/ 2261956 h 3026911"/>
              <a:gd name="connsiteX112" fmla="*/ 417138 w 4260301"/>
              <a:gd name="connsiteY112" fmla="*/ 2243656 h 3026911"/>
              <a:gd name="connsiteX113" fmla="*/ 509638 w 4260301"/>
              <a:gd name="connsiteY113" fmla="*/ 2089600 h 3026911"/>
              <a:gd name="connsiteX114" fmla="*/ 524611 w 4260301"/>
              <a:gd name="connsiteY114" fmla="*/ 2074960 h 3026911"/>
              <a:gd name="connsiteX115" fmla="*/ 1100241 w 4260301"/>
              <a:gd name="connsiteY115" fmla="*/ 1759527 h 3026911"/>
              <a:gd name="connsiteX116" fmla="*/ 1112885 w 4260301"/>
              <a:gd name="connsiteY116" fmla="*/ 1740894 h 3026911"/>
              <a:gd name="connsiteX117" fmla="*/ 1137175 w 4260301"/>
              <a:gd name="connsiteY117" fmla="*/ 1586506 h 3026911"/>
              <a:gd name="connsiteX118" fmla="*/ 1155808 w 4260301"/>
              <a:gd name="connsiteY118" fmla="*/ 1489347 h 3026911"/>
              <a:gd name="connsiteX119" fmla="*/ 1148155 w 4260301"/>
              <a:gd name="connsiteY119" fmla="*/ 1489347 h 3026911"/>
              <a:gd name="connsiteX120" fmla="*/ 960826 w 4260301"/>
              <a:gd name="connsiteY120" fmla="*/ 1536596 h 3026911"/>
              <a:gd name="connsiteX121" fmla="*/ 960160 w 4260301"/>
              <a:gd name="connsiteY121" fmla="*/ 1548241 h 3026911"/>
              <a:gd name="connsiteX122" fmla="*/ 877642 w 4260301"/>
              <a:gd name="connsiteY122" fmla="*/ 1664033 h 3026911"/>
              <a:gd name="connsiteX123" fmla="*/ 848029 w 4260301"/>
              <a:gd name="connsiteY123" fmla="*/ 1709617 h 3026911"/>
              <a:gd name="connsiteX124" fmla="*/ 805106 w 4260301"/>
              <a:gd name="connsiteY124" fmla="*/ 1754204 h 3026911"/>
              <a:gd name="connsiteX125" fmla="*/ 761185 w 4260301"/>
              <a:gd name="connsiteY125" fmla="*/ 1758862 h 3026911"/>
              <a:gd name="connsiteX126" fmla="*/ 707282 w 4260301"/>
              <a:gd name="connsiteY126" fmla="*/ 1761191 h 3026911"/>
              <a:gd name="connsiteX127" fmla="*/ 601473 w 4260301"/>
              <a:gd name="connsiteY127" fmla="*/ 1779159 h 3026911"/>
              <a:gd name="connsiteX128" fmla="*/ 578847 w 4260301"/>
              <a:gd name="connsiteY128" fmla="*/ 1798125 h 3026911"/>
              <a:gd name="connsiteX129" fmla="*/ 547570 w 4260301"/>
              <a:gd name="connsiteY129" fmla="*/ 1922567 h 3026911"/>
              <a:gd name="connsiteX130" fmla="*/ 532264 w 4260301"/>
              <a:gd name="connsiteY130" fmla="*/ 1948188 h 3026911"/>
              <a:gd name="connsiteX131" fmla="*/ 443757 w 4260301"/>
              <a:gd name="connsiteY131" fmla="*/ 2032037 h 3026911"/>
              <a:gd name="connsiteX132" fmla="*/ 402498 w 4260301"/>
              <a:gd name="connsiteY132" fmla="*/ 2063314 h 3026911"/>
              <a:gd name="connsiteX133" fmla="*/ 343936 w 4260301"/>
              <a:gd name="connsiteY133" fmla="*/ 2074294 h 3026911"/>
              <a:gd name="connsiteX134" fmla="*/ 340609 w 4260301"/>
              <a:gd name="connsiteY134" fmla="*/ 2030706 h 3026911"/>
              <a:gd name="connsiteX135" fmla="*/ 350591 w 4260301"/>
              <a:gd name="connsiteY135" fmla="*/ 1999762 h 3026911"/>
              <a:gd name="connsiteX136" fmla="*/ 344934 w 4260301"/>
              <a:gd name="connsiteY136" fmla="*/ 1995436 h 3026911"/>
              <a:gd name="connsiteX137" fmla="*/ 210510 w 4260301"/>
              <a:gd name="connsiteY137" fmla="*/ 2028377 h 3026911"/>
              <a:gd name="connsiteX138" fmla="*/ 192875 w 4260301"/>
              <a:gd name="connsiteY138" fmla="*/ 2028709 h 3026911"/>
              <a:gd name="connsiteX139" fmla="*/ 137974 w 4260301"/>
              <a:gd name="connsiteY139" fmla="*/ 2015067 h 3026911"/>
              <a:gd name="connsiteX140" fmla="*/ 126328 w 4260301"/>
              <a:gd name="connsiteY140" fmla="*/ 1999096 h 3026911"/>
              <a:gd name="connsiteX141" fmla="*/ 136643 w 4260301"/>
              <a:gd name="connsiteY141" fmla="*/ 1693313 h 3026911"/>
              <a:gd name="connsiteX142" fmla="*/ 121004 w 4260301"/>
              <a:gd name="connsiteY142" fmla="*/ 1615121 h 3026911"/>
              <a:gd name="connsiteX143" fmla="*/ 95051 w 4260301"/>
              <a:gd name="connsiteY143" fmla="*/ 1582513 h 3026911"/>
              <a:gd name="connsiteX144" fmla="*/ 90060 w 4260301"/>
              <a:gd name="connsiteY144" fmla="*/ 1534932 h 3026911"/>
              <a:gd name="connsiteX145" fmla="*/ 88396 w 4260301"/>
              <a:gd name="connsiteY145" fmla="*/ 1479032 h 3026911"/>
              <a:gd name="connsiteX146" fmla="*/ 85402 w 4260301"/>
              <a:gd name="connsiteY146" fmla="*/ 1363241 h 3026911"/>
              <a:gd name="connsiteX147" fmla="*/ 87065 w 4260301"/>
              <a:gd name="connsiteY147" fmla="*/ 1255435 h 3026911"/>
              <a:gd name="connsiteX148" fmla="*/ 107030 w 4260301"/>
              <a:gd name="connsiteY148" fmla="*/ 1096388 h 3026911"/>
              <a:gd name="connsiteX149" fmla="*/ 98046 w 4260301"/>
              <a:gd name="connsiteY149" fmla="*/ 1063447 h 3026911"/>
              <a:gd name="connsiteX150" fmla="*/ 17524 w 4260301"/>
              <a:gd name="connsiteY150" fmla="*/ 959967 h 3026911"/>
              <a:gd name="connsiteX151" fmla="*/ 5546 w 4260301"/>
              <a:gd name="connsiteY151" fmla="*/ 927026 h 3026911"/>
              <a:gd name="connsiteX152" fmla="*/ 887 w 4260301"/>
              <a:gd name="connsiteY152" fmla="*/ 856154 h 3026911"/>
              <a:gd name="connsiteX153" fmla="*/ 887 w 4260301"/>
              <a:gd name="connsiteY153" fmla="*/ 855821 h 3026911"/>
              <a:gd name="connsiteX154" fmla="*/ 887 w 4260301"/>
              <a:gd name="connsiteY154" fmla="*/ 816891 h 3026911"/>
              <a:gd name="connsiteX155" fmla="*/ 25842 w 4260301"/>
              <a:gd name="connsiteY155" fmla="*/ 784949 h 3026911"/>
              <a:gd name="connsiteX156" fmla="*/ 34161 w 4260301"/>
              <a:gd name="connsiteY156" fmla="*/ 788609 h 3026911"/>
              <a:gd name="connsiteX157" fmla="*/ 151616 w 4260301"/>
              <a:gd name="connsiteY157" fmla="*/ 870462 h 3026911"/>
              <a:gd name="connsiteX158" fmla="*/ 158603 w 4260301"/>
              <a:gd name="connsiteY158" fmla="*/ 868132 h 3026911"/>
              <a:gd name="connsiteX159" fmla="*/ 178567 w 4260301"/>
              <a:gd name="connsiteY159" fmla="*/ 811900 h 3026911"/>
              <a:gd name="connsiteX160" fmla="*/ 198199 w 4260301"/>
              <a:gd name="connsiteY160" fmla="*/ 764985 h 3026911"/>
              <a:gd name="connsiteX161" fmla="*/ 216499 w 4260301"/>
              <a:gd name="connsiteY161" fmla="*/ 757997 h 3026911"/>
              <a:gd name="connsiteX162" fmla="*/ 275060 w 4260301"/>
              <a:gd name="connsiteY162" fmla="*/ 754005 h 3026911"/>
              <a:gd name="connsiteX163" fmla="*/ 338280 w 4260301"/>
              <a:gd name="connsiteY163" fmla="*/ 779625 h 3026911"/>
              <a:gd name="connsiteX164" fmla="*/ 370222 w 4260301"/>
              <a:gd name="connsiteY164" fmla="*/ 791936 h 3026911"/>
              <a:gd name="connsiteX165" fmla="*/ 394179 w 4260301"/>
              <a:gd name="connsiteY165" fmla="*/ 802917 h 3026911"/>
              <a:gd name="connsiteX166" fmla="*/ 410150 w 4260301"/>
              <a:gd name="connsiteY166" fmla="*/ 802251 h 3026911"/>
              <a:gd name="connsiteX167" fmla="*/ 417471 w 4260301"/>
              <a:gd name="connsiteY167" fmla="*/ 794931 h 3026911"/>
              <a:gd name="connsiteX168" fmla="*/ 460061 w 4260301"/>
              <a:gd name="connsiteY168" fmla="*/ 738366 h 3026911"/>
              <a:gd name="connsiteX169" fmla="*/ 515294 w 4260301"/>
              <a:gd name="connsiteY169" fmla="*/ 669157 h 3026911"/>
              <a:gd name="connsiteX170" fmla="*/ 584503 w 4260301"/>
              <a:gd name="connsiteY170" fmla="*/ 607602 h 3026911"/>
              <a:gd name="connsiteX171" fmla="*/ 742219 w 4260301"/>
              <a:gd name="connsiteY171" fmla="*/ 473177 h 3026911"/>
              <a:gd name="connsiteX172" fmla="*/ 875313 w 4260301"/>
              <a:gd name="connsiteY172" fmla="*/ 378015 h 3026911"/>
              <a:gd name="connsiteX173" fmla="*/ 1056986 w 4260301"/>
              <a:gd name="connsiteY173" fmla="*/ 307808 h 3026911"/>
              <a:gd name="connsiteX174" fmla="*/ 1434639 w 4260301"/>
              <a:gd name="connsiteY174" fmla="*/ 171387 h 3026911"/>
              <a:gd name="connsiteX175" fmla="*/ 1582706 w 4260301"/>
              <a:gd name="connsiteY175" fmla="*/ 126801 h 3026911"/>
              <a:gd name="connsiteX176" fmla="*/ 1772364 w 4260301"/>
              <a:gd name="connsiteY176" fmla="*/ 131126 h 3026911"/>
              <a:gd name="connsiteX177" fmla="*/ 1978659 w 4260301"/>
              <a:gd name="connsiteY177" fmla="*/ 146765 h 3026911"/>
              <a:gd name="connsiteX178" fmla="*/ 2098111 w 4260301"/>
              <a:gd name="connsiteY178" fmla="*/ 143770 h 3026911"/>
              <a:gd name="connsiteX179" fmla="*/ 2221223 w 4260301"/>
              <a:gd name="connsiteY179" fmla="*/ 108500 h 3026911"/>
              <a:gd name="connsiteX180" fmla="*/ 2394245 w 4260301"/>
              <a:gd name="connsiteY180" fmla="*/ 61585 h 3026911"/>
              <a:gd name="connsiteX181" fmla="*/ 2596547 w 4260301"/>
              <a:gd name="connsiteY181" fmla="*/ 28977 h 3026911"/>
              <a:gd name="connsiteX182" fmla="*/ 2688049 w 4260301"/>
              <a:gd name="connsiteY182" fmla="*/ 13005 h 3026911"/>
              <a:gd name="connsiteX183" fmla="*/ 2785207 w 4260301"/>
              <a:gd name="connsiteY183" fmla="*/ 362 h 3026911"/>
              <a:gd name="connsiteX184" fmla="*/ 2983517 w 4260301"/>
              <a:gd name="connsiteY184" fmla="*/ 18329 h 3026911"/>
              <a:gd name="connsiteX185" fmla="*/ 3080010 w 4260301"/>
              <a:gd name="connsiteY185" fmla="*/ 29975 h 3026911"/>
              <a:gd name="connsiteX186" fmla="*/ 3173508 w 4260301"/>
              <a:gd name="connsiteY186" fmla="*/ 40955 h 3026911"/>
              <a:gd name="connsiteX187" fmla="*/ 3299282 w 4260301"/>
              <a:gd name="connsiteY187" fmla="*/ 66243 h 3026911"/>
              <a:gd name="connsiteX188" fmla="*/ 3416737 w 4260301"/>
              <a:gd name="connsiteY188" fmla="*/ 135119 h 3026911"/>
              <a:gd name="connsiteX189" fmla="*/ 3593752 w 4260301"/>
              <a:gd name="connsiteY189" fmla="*/ 242925 h 3026911"/>
              <a:gd name="connsiteX190" fmla="*/ 3740155 w 4260301"/>
              <a:gd name="connsiteY190" fmla="*/ 334094 h 3026911"/>
              <a:gd name="connsiteX191" fmla="*/ 3878239 w 4260301"/>
              <a:gd name="connsiteY191" fmla="*/ 460866 h 3026911"/>
              <a:gd name="connsiteX192" fmla="*/ 4008338 w 4260301"/>
              <a:gd name="connsiteY192" fmla="*/ 585308 h 3026911"/>
              <a:gd name="connsiteX193" fmla="*/ 4062241 w 4260301"/>
              <a:gd name="connsiteY193" fmla="*/ 643204 h 3026911"/>
              <a:gd name="connsiteX194" fmla="*/ 4099175 w 4260301"/>
              <a:gd name="connsiteY194" fmla="*/ 716406 h 3026911"/>
              <a:gd name="connsiteX195" fmla="*/ 4183024 w 4260301"/>
              <a:gd name="connsiteY195" fmla="*/ 905066 h 3026911"/>
              <a:gd name="connsiteX196" fmla="*/ 4239256 w 4260301"/>
              <a:gd name="connsiteY196" fmla="*/ 1059455 h 3026911"/>
              <a:gd name="connsiteX197" fmla="*/ 4244247 w 4260301"/>
              <a:gd name="connsiteY197" fmla="*/ 1145633 h 3026911"/>
              <a:gd name="connsiteX198" fmla="*/ 4250902 w 4260301"/>
              <a:gd name="connsiteY198" fmla="*/ 1242126 h 3026911"/>
              <a:gd name="connsiteX199" fmla="*/ 4258887 w 4260301"/>
              <a:gd name="connsiteY199" fmla="*/ 1329635 h 3026911"/>
              <a:gd name="connsiteX200" fmla="*/ 4259885 w 4260301"/>
              <a:gd name="connsiteY200" fmla="*/ 1356254 h 30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4260301" h="3026911">
                <a:moveTo>
                  <a:pt x="4259885" y="1356254"/>
                </a:moveTo>
                <a:cubicBezTo>
                  <a:pt x="4256891" y="1406829"/>
                  <a:pt x="4242916" y="1454077"/>
                  <a:pt x="4229607" y="1503322"/>
                </a:cubicBezTo>
                <a:cubicBezTo>
                  <a:pt x="4195335" y="1630759"/>
                  <a:pt x="4167053" y="1759860"/>
                  <a:pt x="4127790" y="1885966"/>
                </a:cubicBezTo>
                <a:cubicBezTo>
                  <a:pt x="4115812" y="1924231"/>
                  <a:pt x="4104499" y="1964159"/>
                  <a:pt x="4088194" y="2000760"/>
                </a:cubicBezTo>
                <a:cubicBezTo>
                  <a:pt x="4079211" y="2021057"/>
                  <a:pt x="4071890" y="2042351"/>
                  <a:pt x="4068563" y="2064312"/>
                </a:cubicBezTo>
                <a:cubicBezTo>
                  <a:pt x="4064903" y="2087271"/>
                  <a:pt x="4067232" y="2110562"/>
                  <a:pt x="4066899" y="2133521"/>
                </a:cubicBezTo>
                <a:cubicBezTo>
                  <a:pt x="4066567" y="2185427"/>
                  <a:pt x="4066234" y="2237001"/>
                  <a:pt x="4065236" y="2288908"/>
                </a:cubicBezTo>
                <a:cubicBezTo>
                  <a:pt x="4064570" y="2320517"/>
                  <a:pt x="4058581" y="2351462"/>
                  <a:pt x="4057916" y="2382739"/>
                </a:cubicBezTo>
                <a:cubicBezTo>
                  <a:pt x="4057250" y="2420005"/>
                  <a:pt x="4065901" y="2454609"/>
                  <a:pt x="4074552" y="2490545"/>
                </a:cubicBezTo>
                <a:cubicBezTo>
                  <a:pt x="4083869" y="2529142"/>
                  <a:pt x="4094184" y="2567739"/>
                  <a:pt x="4103168" y="2606336"/>
                </a:cubicBezTo>
                <a:cubicBezTo>
                  <a:pt x="4112484" y="2645599"/>
                  <a:pt x="4126126" y="2683863"/>
                  <a:pt x="4120803" y="2725455"/>
                </a:cubicBezTo>
                <a:cubicBezTo>
                  <a:pt x="4118473" y="2742757"/>
                  <a:pt x="4116477" y="2761057"/>
                  <a:pt x="4115812" y="2778692"/>
                </a:cubicBezTo>
                <a:cubicBezTo>
                  <a:pt x="4115479" y="2795329"/>
                  <a:pt x="4119139" y="2811966"/>
                  <a:pt x="4109490" y="2826939"/>
                </a:cubicBezTo>
                <a:cubicBezTo>
                  <a:pt x="4100506" y="2840581"/>
                  <a:pt x="4084867" y="2845239"/>
                  <a:pt x="4071558" y="2852892"/>
                </a:cubicBezTo>
                <a:cubicBezTo>
                  <a:pt x="4052592" y="2863207"/>
                  <a:pt x="4033959" y="2874187"/>
                  <a:pt x="4014993" y="2884835"/>
                </a:cubicBezTo>
                <a:cubicBezTo>
                  <a:pt x="3977394" y="2906130"/>
                  <a:pt x="3940128" y="2927425"/>
                  <a:pt x="3902196" y="2948387"/>
                </a:cubicBezTo>
                <a:cubicBezTo>
                  <a:pt x="3891881" y="2954043"/>
                  <a:pt x="3880901" y="2958036"/>
                  <a:pt x="3869256" y="2960033"/>
                </a:cubicBezTo>
                <a:cubicBezTo>
                  <a:pt x="3775092" y="2977002"/>
                  <a:pt x="3680928" y="2993306"/>
                  <a:pt x="3586764" y="3009610"/>
                </a:cubicBezTo>
                <a:cubicBezTo>
                  <a:pt x="3576116" y="3011606"/>
                  <a:pt x="3564804" y="3013270"/>
                  <a:pt x="3554156" y="3012272"/>
                </a:cubicBezTo>
                <a:cubicBezTo>
                  <a:pt x="3526539" y="3008944"/>
                  <a:pt x="3498590" y="3006615"/>
                  <a:pt x="3472304" y="2998962"/>
                </a:cubicBezTo>
                <a:cubicBezTo>
                  <a:pt x="3447016" y="2991975"/>
                  <a:pt x="3420730" y="2983989"/>
                  <a:pt x="3397106" y="2971345"/>
                </a:cubicBezTo>
                <a:cubicBezTo>
                  <a:pt x="3384794" y="2964691"/>
                  <a:pt x="3373481" y="2956705"/>
                  <a:pt x="3363167" y="2947056"/>
                </a:cubicBezTo>
                <a:cubicBezTo>
                  <a:pt x="3353850" y="2938405"/>
                  <a:pt x="3340874" y="2926094"/>
                  <a:pt x="3335550" y="2914448"/>
                </a:cubicBezTo>
                <a:cubicBezTo>
                  <a:pt x="3332222" y="2907460"/>
                  <a:pt x="3332888" y="2898809"/>
                  <a:pt x="3336881" y="2892487"/>
                </a:cubicBezTo>
                <a:cubicBezTo>
                  <a:pt x="3342537" y="2883171"/>
                  <a:pt x="3354516" y="2881840"/>
                  <a:pt x="3362834" y="2875851"/>
                </a:cubicBezTo>
                <a:cubicBezTo>
                  <a:pt x="3374812" y="2867532"/>
                  <a:pt x="3385460" y="2857550"/>
                  <a:pt x="3396440" y="2847568"/>
                </a:cubicBezTo>
                <a:cubicBezTo>
                  <a:pt x="3430712" y="2815959"/>
                  <a:pt x="3473967" y="2805977"/>
                  <a:pt x="3516890" y="2797326"/>
                </a:cubicBezTo>
                <a:cubicBezTo>
                  <a:pt x="3532528" y="2793998"/>
                  <a:pt x="3548167" y="2792667"/>
                  <a:pt x="3564138" y="2792002"/>
                </a:cubicBezTo>
                <a:cubicBezTo>
                  <a:pt x="3572124" y="2791669"/>
                  <a:pt x="3580109" y="2791336"/>
                  <a:pt x="3588095" y="2791003"/>
                </a:cubicBezTo>
                <a:cubicBezTo>
                  <a:pt x="3594417" y="2790671"/>
                  <a:pt x="3602403" y="2792335"/>
                  <a:pt x="3608392" y="2790671"/>
                </a:cubicBezTo>
                <a:cubicBezTo>
                  <a:pt x="3621701" y="2787011"/>
                  <a:pt x="3616710" y="2764385"/>
                  <a:pt x="3613716" y="2754403"/>
                </a:cubicBezTo>
                <a:cubicBezTo>
                  <a:pt x="3609723" y="2739763"/>
                  <a:pt x="3623032" y="2729115"/>
                  <a:pt x="3609390" y="2722460"/>
                </a:cubicBezTo>
                <a:cubicBezTo>
                  <a:pt x="3597079" y="2716471"/>
                  <a:pt x="3587429" y="2705158"/>
                  <a:pt x="3575451" y="2698503"/>
                </a:cubicBezTo>
                <a:cubicBezTo>
                  <a:pt x="3550829" y="2684861"/>
                  <a:pt x="3538850" y="2665895"/>
                  <a:pt x="3541179" y="2636948"/>
                </a:cubicBezTo>
                <a:cubicBezTo>
                  <a:pt x="3542510" y="2619313"/>
                  <a:pt x="3538518" y="2601678"/>
                  <a:pt x="3538185" y="2584043"/>
                </a:cubicBezTo>
                <a:cubicBezTo>
                  <a:pt x="3537852" y="2558090"/>
                  <a:pt x="3526206" y="2535464"/>
                  <a:pt x="3535523" y="2512172"/>
                </a:cubicBezTo>
                <a:cubicBezTo>
                  <a:pt x="3537519" y="2507514"/>
                  <a:pt x="3531197" y="2503521"/>
                  <a:pt x="3527870" y="2507514"/>
                </a:cubicBezTo>
                <a:cubicBezTo>
                  <a:pt x="3527870" y="2507514"/>
                  <a:pt x="3527870" y="2507514"/>
                  <a:pt x="3527870" y="2507514"/>
                </a:cubicBezTo>
                <a:cubicBezTo>
                  <a:pt x="3467645" y="2576723"/>
                  <a:pt x="3397106" y="2657244"/>
                  <a:pt x="3317582" y="2750077"/>
                </a:cubicBezTo>
                <a:cubicBezTo>
                  <a:pt x="3310595" y="2758396"/>
                  <a:pt x="3305604" y="2769709"/>
                  <a:pt x="3302942" y="2780689"/>
                </a:cubicBezTo>
                <a:cubicBezTo>
                  <a:pt x="3290631" y="2834924"/>
                  <a:pt x="3288967" y="2891822"/>
                  <a:pt x="3253697" y="2939070"/>
                </a:cubicBezTo>
                <a:cubicBezTo>
                  <a:pt x="3241053" y="2955707"/>
                  <a:pt x="3235730" y="2980329"/>
                  <a:pt x="3220091" y="2991310"/>
                </a:cubicBezTo>
                <a:cubicBezTo>
                  <a:pt x="3204452" y="3002290"/>
                  <a:pt x="3179830" y="2999961"/>
                  <a:pt x="3158868" y="3003953"/>
                </a:cubicBezTo>
                <a:cubicBezTo>
                  <a:pt x="3117276" y="3011606"/>
                  <a:pt x="3075352" y="3019259"/>
                  <a:pt x="3033760" y="3026912"/>
                </a:cubicBezTo>
                <a:cubicBezTo>
                  <a:pt x="3033427" y="3026912"/>
                  <a:pt x="3033094" y="3026912"/>
                  <a:pt x="3032762" y="3026912"/>
                </a:cubicBezTo>
                <a:lnTo>
                  <a:pt x="2940261" y="3026912"/>
                </a:lnTo>
                <a:cubicBezTo>
                  <a:pt x="2939929" y="3026912"/>
                  <a:pt x="2939929" y="3026912"/>
                  <a:pt x="2939596" y="3026912"/>
                </a:cubicBezTo>
                <a:cubicBezTo>
                  <a:pt x="2932609" y="3026247"/>
                  <a:pt x="2925621" y="3024916"/>
                  <a:pt x="2918634" y="3024583"/>
                </a:cubicBezTo>
                <a:cubicBezTo>
                  <a:pt x="2848094" y="3023252"/>
                  <a:pt x="2777887" y="3019925"/>
                  <a:pt x="2707347" y="3021256"/>
                </a:cubicBezTo>
                <a:cubicBezTo>
                  <a:pt x="2657770" y="3021921"/>
                  <a:pt x="2609856" y="3014268"/>
                  <a:pt x="2563606" y="2999295"/>
                </a:cubicBezTo>
                <a:cubicBezTo>
                  <a:pt x="2546970" y="2993971"/>
                  <a:pt x="2526340" y="2976336"/>
                  <a:pt x="2522680" y="2960698"/>
                </a:cubicBezTo>
                <a:cubicBezTo>
                  <a:pt x="2516025" y="2933414"/>
                  <a:pt x="2516358" y="2901804"/>
                  <a:pt x="2542977" y="2880176"/>
                </a:cubicBezTo>
                <a:cubicBezTo>
                  <a:pt x="2545971" y="2877847"/>
                  <a:pt x="2547302" y="2873522"/>
                  <a:pt x="2550297" y="2871193"/>
                </a:cubicBezTo>
                <a:cubicBezTo>
                  <a:pt x="2558283" y="2865869"/>
                  <a:pt x="2565935" y="2859547"/>
                  <a:pt x="2574919" y="2857550"/>
                </a:cubicBezTo>
                <a:cubicBezTo>
                  <a:pt x="2595216" y="2852892"/>
                  <a:pt x="2616844" y="2851894"/>
                  <a:pt x="2637141" y="2846903"/>
                </a:cubicBezTo>
                <a:cubicBezTo>
                  <a:pt x="2689380" y="2834259"/>
                  <a:pt x="2737959" y="2812964"/>
                  <a:pt x="2780549" y="2780023"/>
                </a:cubicBezTo>
                <a:cubicBezTo>
                  <a:pt x="2786538" y="2775365"/>
                  <a:pt x="2792195" y="2768045"/>
                  <a:pt x="2793858" y="2761057"/>
                </a:cubicBezTo>
                <a:cubicBezTo>
                  <a:pt x="2801844" y="2727451"/>
                  <a:pt x="2808166" y="2693512"/>
                  <a:pt x="2816152" y="2659906"/>
                </a:cubicBezTo>
                <a:cubicBezTo>
                  <a:pt x="2820144" y="2643270"/>
                  <a:pt x="2818481" y="2625967"/>
                  <a:pt x="2811161" y="2610662"/>
                </a:cubicBezTo>
                <a:cubicBezTo>
                  <a:pt x="2795855" y="2578386"/>
                  <a:pt x="2792860" y="2544780"/>
                  <a:pt x="2793526" y="2508845"/>
                </a:cubicBezTo>
                <a:cubicBezTo>
                  <a:pt x="2794857" y="2418341"/>
                  <a:pt x="2810162" y="2328836"/>
                  <a:pt x="2817815" y="2238998"/>
                </a:cubicBezTo>
                <a:cubicBezTo>
                  <a:pt x="2822806" y="2181435"/>
                  <a:pt x="2838777" y="2128530"/>
                  <a:pt x="2862734" y="2076956"/>
                </a:cubicBezTo>
                <a:cubicBezTo>
                  <a:pt x="2873049" y="2054663"/>
                  <a:pt x="2888022" y="2017396"/>
                  <a:pt x="2896341" y="1994105"/>
                </a:cubicBezTo>
                <a:cubicBezTo>
                  <a:pt x="2907654" y="1962495"/>
                  <a:pt x="2918301" y="1930553"/>
                  <a:pt x="2929614" y="1897945"/>
                </a:cubicBezTo>
                <a:cubicBezTo>
                  <a:pt x="2930612" y="1895283"/>
                  <a:pt x="2928616" y="1892288"/>
                  <a:pt x="2925954" y="1891956"/>
                </a:cubicBezTo>
                <a:cubicBezTo>
                  <a:pt x="2922959" y="1891623"/>
                  <a:pt x="2920630" y="1891290"/>
                  <a:pt x="2918301" y="1891290"/>
                </a:cubicBezTo>
                <a:cubicBezTo>
                  <a:pt x="2867393" y="1890625"/>
                  <a:pt x="2816152" y="1885966"/>
                  <a:pt x="2765243" y="1889959"/>
                </a:cubicBezTo>
                <a:cubicBezTo>
                  <a:pt x="2711340" y="1894285"/>
                  <a:pt x="2661098" y="1884636"/>
                  <a:pt x="2612186" y="1865337"/>
                </a:cubicBezTo>
                <a:cubicBezTo>
                  <a:pt x="2605198" y="1862675"/>
                  <a:pt x="2593553" y="1858682"/>
                  <a:pt x="2586232" y="1856353"/>
                </a:cubicBezTo>
                <a:cubicBezTo>
                  <a:pt x="2542644" y="1842046"/>
                  <a:pt x="2498723" y="1827738"/>
                  <a:pt x="2453804" y="1813098"/>
                </a:cubicBezTo>
                <a:cubicBezTo>
                  <a:pt x="2450809" y="1812100"/>
                  <a:pt x="2447815" y="1814429"/>
                  <a:pt x="2447815" y="1817423"/>
                </a:cubicBezTo>
                <a:cubicBezTo>
                  <a:pt x="2447815" y="1818754"/>
                  <a:pt x="2447815" y="1820085"/>
                  <a:pt x="2447815" y="1821083"/>
                </a:cubicBezTo>
                <a:cubicBezTo>
                  <a:pt x="2453804" y="1914582"/>
                  <a:pt x="2460459" y="2008080"/>
                  <a:pt x="2465783" y="2101578"/>
                </a:cubicBezTo>
                <a:cubicBezTo>
                  <a:pt x="2467114" y="2123871"/>
                  <a:pt x="2467114" y="2147163"/>
                  <a:pt x="2462788" y="2169123"/>
                </a:cubicBezTo>
                <a:cubicBezTo>
                  <a:pt x="2452806" y="2219699"/>
                  <a:pt x="2435504" y="2268944"/>
                  <a:pt x="2428849" y="2319852"/>
                </a:cubicBezTo>
                <a:cubicBezTo>
                  <a:pt x="2418202" y="2399375"/>
                  <a:pt x="2414209" y="2479897"/>
                  <a:pt x="2406889" y="2560086"/>
                </a:cubicBezTo>
                <a:cubicBezTo>
                  <a:pt x="2406223" y="2569070"/>
                  <a:pt x="2402896" y="2578719"/>
                  <a:pt x="2397572" y="2585707"/>
                </a:cubicBezTo>
                <a:cubicBezTo>
                  <a:pt x="2344002" y="2660572"/>
                  <a:pt x="2290764" y="2735437"/>
                  <a:pt x="2235198" y="2808971"/>
                </a:cubicBezTo>
                <a:cubicBezTo>
                  <a:pt x="2202590" y="2851894"/>
                  <a:pt x="2172644" y="2894817"/>
                  <a:pt x="2163993" y="2949052"/>
                </a:cubicBezTo>
                <a:cubicBezTo>
                  <a:pt x="2163660" y="2950051"/>
                  <a:pt x="2163660" y="2951381"/>
                  <a:pt x="2162994" y="2952047"/>
                </a:cubicBezTo>
                <a:cubicBezTo>
                  <a:pt x="2159334" y="2955374"/>
                  <a:pt x="2155674" y="2960698"/>
                  <a:pt x="2151681" y="2961363"/>
                </a:cubicBezTo>
                <a:cubicBezTo>
                  <a:pt x="2129388" y="2965024"/>
                  <a:pt x="2106762" y="2969349"/>
                  <a:pt x="2084136" y="2970347"/>
                </a:cubicBezTo>
                <a:cubicBezTo>
                  <a:pt x="1976663" y="2975006"/>
                  <a:pt x="1869190" y="2978998"/>
                  <a:pt x="1761717" y="2982991"/>
                </a:cubicBezTo>
                <a:cubicBezTo>
                  <a:pt x="1754064" y="2983324"/>
                  <a:pt x="1746078" y="2983324"/>
                  <a:pt x="1738426" y="2981993"/>
                </a:cubicBezTo>
                <a:cubicBezTo>
                  <a:pt x="1704154" y="2976004"/>
                  <a:pt x="1669550" y="2969682"/>
                  <a:pt x="1635611" y="2962362"/>
                </a:cubicBezTo>
                <a:cubicBezTo>
                  <a:pt x="1628623" y="2960698"/>
                  <a:pt x="1620305" y="2955374"/>
                  <a:pt x="1616645" y="2949385"/>
                </a:cubicBezTo>
                <a:cubicBezTo>
                  <a:pt x="1602670" y="2927425"/>
                  <a:pt x="1592688" y="2916112"/>
                  <a:pt x="1579046" y="2893818"/>
                </a:cubicBezTo>
                <a:cubicBezTo>
                  <a:pt x="1573722" y="2885167"/>
                  <a:pt x="1574720" y="2857550"/>
                  <a:pt x="1580709" y="2849565"/>
                </a:cubicBezTo>
                <a:cubicBezTo>
                  <a:pt x="1616977" y="2803980"/>
                  <a:pt x="1660898" y="2779358"/>
                  <a:pt x="1706816" y="2744421"/>
                </a:cubicBezTo>
                <a:cubicBezTo>
                  <a:pt x="1712472" y="2740095"/>
                  <a:pt x="1720790" y="2737766"/>
                  <a:pt x="1728111" y="2736768"/>
                </a:cubicBezTo>
                <a:cubicBezTo>
                  <a:pt x="1782679" y="2727784"/>
                  <a:pt x="1837580" y="2719133"/>
                  <a:pt x="1892481" y="2711147"/>
                </a:cubicBezTo>
                <a:cubicBezTo>
                  <a:pt x="1903794" y="2709484"/>
                  <a:pt x="1908453" y="2705158"/>
                  <a:pt x="1911114" y="2694511"/>
                </a:cubicBezTo>
                <a:cubicBezTo>
                  <a:pt x="1926420" y="2638279"/>
                  <a:pt x="1942724" y="2582046"/>
                  <a:pt x="1957365" y="2525814"/>
                </a:cubicBezTo>
                <a:cubicBezTo>
                  <a:pt x="1960026" y="2515500"/>
                  <a:pt x="1959028" y="2504852"/>
                  <a:pt x="1955035" y="2495203"/>
                </a:cubicBezTo>
                <a:cubicBezTo>
                  <a:pt x="1894478" y="2358449"/>
                  <a:pt x="1833255" y="2222028"/>
                  <a:pt x="1772364" y="2085274"/>
                </a:cubicBezTo>
                <a:cubicBezTo>
                  <a:pt x="1770035" y="2079951"/>
                  <a:pt x="1767373" y="2074627"/>
                  <a:pt x="1765044" y="2068970"/>
                </a:cubicBezTo>
                <a:cubicBezTo>
                  <a:pt x="1764046" y="2066974"/>
                  <a:pt x="1761717" y="2065976"/>
                  <a:pt x="1759388" y="2066641"/>
                </a:cubicBezTo>
                <a:cubicBezTo>
                  <a:pt x="1754397" y="2067972"/>
                  <a:pt x="1750404" y="2069303"/>
                  <a:pt x="1746078" y="2070634"/>
                </a:cubicBezTo>
                <a:cubicBezTo>
                  <a:pt x="1640934" y="2101578"/>
                  <a:pt x="1535790" y="2132855"/>
                  <a:pt x="1430314" y="2162801"/>
                </a:cubicBezTo>
                <a:cubicBezTo>
                  <a:pt x="1382400" y="2176444"/>
                  <a:pt x="1334486" y="2191749"/>
                  <a:pt x="1285241" y="2199069"/>
                </a:cubicBezTo>
                <a:cubicBezTo>
                  <a:pt x="1204720" y="2210715"/>
                  <a:pt x="1123200" y="2217702"/>
                  <a:pt x="1042013" y="2224357"/>
                </a:cubicBezTo>
                <a:cubicBezTo>
                  <a:pt x="1004414" y="2227684"/>
                  <a:pt x="970142" y="2237334"/>
                  <a:pt x="937201" y="2256632"/>
                </a:cubicBezTo>
                <a:cubicBezTo>
                  <a:pt x="868658" y="2296228"/>
                  <a:pt x="798119" y="2332496"/>
                  <a:pt x="728910" y="2370760"/>
                </a:cubicBezTo>
                <a:cubicBezTo>
                  <a:pt x="716599" y="2377415"/>
                  <a:pt x="705951" y="2387397"/>
                  <a:pt x="695304" y="2397046"/>
                </a:cubicBezTo>
                <a:cubicBezTo>
                  <a:pt x="671680" y="2418009"/>
                  <a:pt x="646724" y="2425994"/>
                  <a:pt x="631751" y="2453944"/>
                </a:cubicBezTo>
                <a:cubicBezTo>
                  <a:pt x="624099" y="2467919"/>
                  <a:pt x="607462" y="2496201"/>
                  <a:pt x="602804" y="2511507"/>
                </a:cubicBezTo>
                <a:cubicBezTo>
                  <a:pt x="599143" y="2524151"/>
                  <a:pt x="583838" y="2546444"/>
                  <a:pt x="560546" y="2549106"/>
                </a:cubicBezTo>
                <a:cubicBezTo>
                  <a:pt x="545906" y="2550770"/>
                  <a:pt x="497659" y="2573063"/>
                  <a:pt x="483019" y="2573395"/>
                </a:cubicBezTo>
                <a:cubicBezTo>
                  <a:pt x="454071" y="2574394"/>
                  <a:pt x="430114" y="2564079"/>
                  <a:pt x="425789" y="2529474"/>
                </a:cubicBezTo>
                <a:cubicBezTo>
                  <a:pt x="424125" y="2517163"/>
                  <a:pt x="424125" y="2504187"/>
                  <a:pt x="423460" y="2491543"/>
                </a:cubicBezTo>
                <a:cubicBezTo>
                  <a:pt x="422129" y="2465922"/>
                  <a:pt x="420798" y="2440634"/>
                  <a:pt x="419467" y="2415014"/>
                </a:cubicBezTo>
                <a:cubicBezTo>
                  <a:pt x="416805" y="2364106"/>
                  <a:pt x="414143" y="2312865"/>
                  <a:pt x="411814" y="2261956"/>
                </a:cubicBezTo>
                <a:cubicBezTo>
                  <a:pt x="411481" y="2255967"/>
                  <a:pt x="413810" y="2248980"/>
                  <a:pt x="417138" y="2243656"/>
                </a:cubicBezTo>
                <a:cubicBezTo>
                  <a:pt x="447749" y="2192082"/>
                  <a:pt x="478361" y="2140841"/>
                  <a:pt x="509638" y="2089600"/>
                </a:cubicBezTo>
                <a:cubicBezTo>
                  <a:pt x="513298" y="2083943"/>
                  <a:pt x="518622" y="2078287"/>
                  <a:pt x="524611" y="2074960"/>
                </a:cubicBezTo>
                <a:cubicBezTo>
                  <a:pt x="716599" y="1969815"/>
                  <a:pt x="908586" y="1865004"/>
                  <a:pt x="1100241" y="1759527"/>
                </a:cubicBezTo>
                <a:cubicBezTo>
                  <a:pt x="1106230" y="1756200"/>
                  <a:pt x="1111887" y="1747882"/>
                  <a:pt x="1112885" y="1740894"/>
                </a:cubicBezTo>
                <a:cubicBezTo>
                  <a:pt x="1121536" y="1689653"/>
                  <a:pt x="1128191" y="1637747"/>
                  <a:pt x="1137175" y="1586506"/>
                </a:cubicBezTo>
                <a:cubicBezTo>
                  <a:pt x="1139171" y="1574860"/>
                  <a:pt x="1163461" y="1493007"/>
                  <a:pt x="1155808" y="1489347"/>
                </a:cubicBezTo>
                <a:cubicBezTo>
                  <a:pt x="1153479" y="1488349"/>
                  <a:pt x="1150817" y="1488682"/>
                  <a:pt x="1148155" y="1489347"/>
                </a:cubicBezTo>
                <a:cubicBezTo>
                  <a:pt x="1077948" y="1504986"/>
                  <a:pt x="1031032" y="1520292"/>
                  <a:pt x="960826" y="1536596"/>
                </a:cubicBezTo>
                <a:cubicBezTo>
                  <a:pt x="954171" y="1538259"/>
                  <a:pt x="963487" y="1541919"/>
                  <a:pt x="960160" y="1548241"/>
                </a:cubicBezTo>
                <a:cubicBezTo>
                  <a:pt x="940196" y="1586838"/>
                  <a:pt x="897273" y="1625436"/>
                  <a:pt x="877642" y="1664033"/>
                </a:cubicBezTo>
                <a:cubicBezTo>
                  <a:pt x="867660" y="1683664"/>
                  <a:pt x="858011" y="1689986"/>
                  <a:pt x="848029" y="1709617"/>
                </a:cubicBezTo>
                <a:cubicBezTo>
                  <a:pt x="841041" y="1723592"/>
                  <a:pt x="819413" y="1746218"/>
                  <a:pt x="805106" y="1754204"/>
                </a:cubicBezTo>
                <a:cubicBezTo>
                  <a:pt x="792462" y="1761191"/>
                  <a:pt x="775160" y="1758197"/>
                  <a:pt x="761185" y="1758862"/>
                </a:cubicBezTo>
                <a:cubicBezTo>
                  <a:pt x="743217" y="1759527"/>
                  <a:pt x="725250" y="1760526"/>
                  <a:pt x="707282" y="1761191"/>
                </a:cubicBezTo>
                <a:cubicBezTo>
                  <a:pt x="672012" y="1762855"/>
                  <a:pt x="636742" y="1777828"/>
                  <a:pt x="601473" y="1779159"/>
                </a:cubicBezTo>
                <a:cubicBezTo>
                  <a:pt x="590492" y="1779491"/>
                  <a:pt x="581176" y="1787144"/>
                  <a:pt x="578847" y="1798125"/>
                </a:cubicBezTo>
                <a:cubicBezTo>
                  <a:pt x="569197" y="1839716"/>
                  <a:pt x="558883" y="1881308"/>
                  <a:pt x="547570" y="1922567"/>
                </a:cubicBezTo>
                <a:cubicBezTo>
                  <a:pt x="544908" y="1932216"/>
                  <a:pt x="539584" y="1941200"/>
                  <a:pt x="532264" y="1948188"/>
                </a:cubicBezTo>
                <a:cubicBezTo>
                  <a:pt x="502983" y="1976470"/>
                  <a:pt x="471374" y="2002091"/>
                  <a:pt x="443757" y="2032037"/>
                </a:cubicBezTo>
                <a:cubicBezTo>
                  <a:pt x="431778" y="2045013"/>
                  <a:pt x="418136" y="2055661"/>
                  <a:pt x="402498" y="2063314"/>
                </a:cubicBezTo>
                <a:cubicBezTo>
                  <a:pt x="392183" y="2068305"/>
                  <a:pt x="354251" y="2083278"/>
                  <a:pt x="343936" y="2074294"/>
                </a:cubicBezTo>
                <a:cubicBezTo>
                  <a:pt x="335951" y="2067307"/>
                  <a:pt x="340609" y="2040688"/>
                  <a:pt x="340609" y="2030706"/>
                </a:cubicBezTo>
                <a:cubicBezTo>
                  <a:pt x="340609" y="2020391"/>
                  <a:pt x="350591" y="2010076"/>
                  <a:pt x="350591" y="1999762"/>
                </a:cubicBezTo>
                <a:cubicBezTo>
                  <a:pt x="350591" y="1996767"/>
                  <a:pt x="347929" y="1994438"/>
                  <a:pt x="344934" y="1995436"/>
                </a:cubicBezTo>
                <a:cubicBezTo>
                  <a:pt x="299350" y="2006749"/>
                  <a:pt x="255096" y="2017729"/>
                  <a:pt x="210510" y="2028377"/>
                </a:cubicBezTo>
                <a:cubicBezTo>
                  <a:pt x="204853" y="2029708"/>
                  <a:pt x="198531" y="2030040"/>
                  <a:pt x="192875" y="2028709"/>
                </a:cubicBezTo>
                <a:cubicBezTo>
                  <a:pt x="174575" y="2024717"/>
                  <a:pt x="156607" y="2018727"/>
                  <a:pt x="137974" y="2015067"/>
                </a:cubicBezTo>
                <a:cubicBezTo>
                  <a:pt x="127992" y="2013071"/>
                  <a:pt x="125995" y="2008080"/>
                  <a:pt x="126328" y="1999096"/>
                </a:cubicBezTo>
                <a:cubicBezTo>
                  <a:pt x="129655" y="1897279"/>
                  <a:pt x="130654" y="1795130"/>
                  <a:pt x="136643" y="1693313"/>
                </a:cubicBezTo>
                <a:cubicBezTo>
                  <a:pt x="138307" y="1666362"/>
                  <a:pt x="136310" y="1638412"/>
                  <a:pt x="121004" y="1615121"/>
                </a:cubicBezTo>
                <a:cubicBezTo>
                  <a:pt x="113019" y="1603142"/>
                  <a:pt x="101040" y="1595822"/>
                  <a:pt x="95051" y="1582513"/>
                </a:cubicBezTo>
                <a:cubicBezTo>
                  <a:pt x="88064" y="1566209"/>
                  <a:pt x="89395" y="1551901"/>
                  <a:pt x="90060" y="1534932"/>
                </a:cubicBezTo>
                <a:cubicBezTo>
                  <a:pt x="90726" y="1516631"/>
                  <a:pt x="88729" y="1497666"/>
                  <a:pt x="88396" y="1479032"/>
                </a:cubicBezTo>
                <a:cubicBezTo>
                  <a:pt x="87398" y="1440435"/>
                  <a:pt x="86067" y="1401838"/>
                  <a:pt x="85402" y="1363241"/>
                </a:cubicBezTo>
                <a:cubicBezTo>
                  <a:pt x="84736" y="1327306"/>
                  <a:pt x="83738" y="1291038"/>
                  <a:pt x="87065" y="1255435"/>
                </a:cubicBezTo>
                <a:cubicBezTo>
                  <a:pt x="91724" y="1202198"/>
                  <a:pt x="99709" y="1149293"/>
                  <a:pt x="107030" y="1096388"/>
                </a:cubicBezTo>
                <a:cubicBezTo>
                  <a:pt x="108693" y="1084742"/>
                  <a:pt x="105366" y="1072764"/>
                  <a:pt x="98046" y="1063447"/>
                </a:cubicBezTo>
                <a:cubicBezTo>
                  <a:pt x="70761" y="1029509"/>
                  <a:pt x="43477" y="995237"/>
                  <a:pt x="17524" y="959967"/>
                </a:cubicBezTo>
                <a:cubicBezTo>
                  <a:pt x="10869" y="950983"/>
                  <a:pt x="6877" y="938339"/>
                  <a:pt x="5546" y="927026"/>
                </a:cubicBezTo>
                <a:cubicBezTo>
                  <a:pt x="2551" y="903402"/>
                  <a:pt x="2218" y="879778"/>
                  <a:pt x="887" y="856154"/>
                </a:cubicBezTo>
                <a:cubicBezTo>
                  <a:pt x="887" y="856154"/>
                  <a:pt x="887" y="856154"/>
                  <a:pt x="887" y="855821"/>
                </a:cubicBezTo>
                <a:cubicBezTo>
                  <a:pt x="887" y="843177"/>
                  <a:pt x="-1109" y="829535"/>
                  <a:pt x="887" y="816891"/>
                </a:cubicBezTo>
                <a:cubicBezTo>
                  <a:pt x="2218" y="808573"/>
                  <a:pt x="15860" y="784283"/>
                  <a:pt x="25842" y="784949"/>
                </a:cubicBezTo>
                <a:cubicBezTo>
                  <a:pt x="28837" y="785282"/>
                  <a:pt x="31499" y="786945"/>
                  <a:pt x="34161" y="788609"/>
                </a:cubicBezTo>
                <a:cubicBezTo>
                  <a:pt x="73423" y="815893"/>
                  <a:pt x="112686" y="843177"/>
                  <a:pt x="151616" y="870462"/>
                </a:cubicBezTo>
                <a:cubicBezTo>
                  <a:pt x="153945" y="872125"/>
                  <a:pt x="157605" y="871127"/>
                  <a:pt x="158603" y="868132"/>
                </a:cubicBezTo>
                <a:cubicBezTo>
                  <a:pt x="165258" y="849499"/>
                  <a:pt x="171913" y="830533"/>
                  <a:pt x="178567" y="811900"/>
                </a:cubicBezTo>
                <a:cubicBezTo>
                  <a:pt x="183226" y="798924"/>
                  <a:pt x="186886" y="773303"/>
                  <a:pt x="198199" y="764985"/>
                </a:cubicBezTo>
                <a:cubicBezTo>
                  <a:pt x="203522" y="760992"/>
                  <a:pt x="210177" y="759328"/>
                  <a:pt x="216499" y="757997"/>
                </a:cubicBezTo>
                <a:cubicBezTo>
                  <a:pt x="236796" y="753339"/>
                  <a:pt x="254098" y="745021"/>
                  <a:pt x="275060" y="754005"/>
                </a:cubicBezTo>
                <a:cubicBezTo>
                  <a:pt x="296023" y="762988"/>
                  <a:pt x="316985" y="771307"/>
                  <a:pt x="338280" y="779625"/>
                </a:cubicBezTo>
                <a:cubicBezTo>
                  <a:pt x="348927" y="783618"/>
                  <a:pt x="359575" y="788276"/>
                  <a:pt x="370222" y="791936"/>
                </a:cubicBezTo>
                <a:cubicBezTo>
                  <a:pt x="378873" y="794931"/>
                  <a:pt x="385861" y="799589"/>
                  <a:pt x="394179" y="802917"/>
                </a:cubicBezTo>
                <a:cubicBezTo>
                  <a:pt x="399170" y="804913"/>
                  <a:pt x="405492" y="805246"/>
                  <a:pt x="410150" y="802251"/>
                </a:cubicBezTo>
                <a:cubicBezTo>
                  <a:pt x="413145" y="800587"/>
                  <a:pt x="415474" y="797593"/>
                  <a:pt x="417471" y="794931"/>
                </a:cubicBezTo>
                <a:cubicBezTo>
                  <a:pt x="431778" y="775965"/>
                  <a:pt x="446086" y="757332"/>
                  <a:pt x="460061" y="738366"/>
                </a:cubicBezTo>
                <a:cubicBezTo>
                  <a:pt x="478028" y="714742"/>
                  <a:pt x="495330" y="690785"/>
                  <a:pt x="515294" y="669157"/>
                </a:cubicBezTo>
                <a:cubicBezTo>
                  <a:pt x="536257" y="646531"/>
                  <a:pt x="560879" y="627566"/>
                  <a:pt x="584503" y="607602"/>
                </a:cubicBezTo>
                <a:cubicBezTo>
                  <a:pt x="637075" y="562682"/>
                  <a:pt x="689647" y="517763"/>
                  <a:pt x="742219" y="473177"/>
                </a:cubicBezTo>
                <a:cubicBezTo>
                  <a:pt x="783811" y="437907"/>
                  <a:pt x="822741" y="396648"/>
                  <a:pt x="875313" y="378015"/>
                </a:cubicBezTo>
                <a:cubicBezTo>
                  <a:pt x="936536" y="356387"/>
                  <a:pt x="996428" y="331432"/>
                  <a:pt x="1056986" y="307808"/>
                </a:cubicBezTo>
                <a:cubicBezTo>
                  <a:pt x="1181761" y="259562"/>
                  <a:pt x="1307202" y="212646"/>
                  <a:pt x="1434639" y="171387"/>
                </a:cubicBezTo>
                <a:cubicBezTo>
                  <a:pt x="1483218" y="155748"/>
                  <a:pt x="1532463" y="136450"/>
                  <a:pt x="1582706" y="126801"/>
                </a:cubicBezTo>
                <a:cubicBezTo>
                  <a:pt x="1646924" y="114822"/>
                  <a:pt x="1708479" y="126468"/>
                  <a:pt x="1772364" y="131126"/>
                </a:cubicBezTo>
                <a:cubicBezTo>
                  <a:pt x="1841240" y="136450"/>
                  <a:pt x="1910116" y="141774"/>
                  <a:pt x="1978659" y="146765"/>
                </a:cubicBezTo>
                <a:cubicBezTo>
                  <a:pt x="2017922" y="149759"/>
                  <a:pt x="2058849" y="151090"/>
                  <a:pt x="2098111" y="143770"/>
                </a:cubicBezTo>
                <a:cubicBezTo>
                  <a:pt x="2139703" y="135784"/>
                  <a:pt x="2180297" y="119813"/>
                  <a:pt x="2221223" y="108500"/>
                </a:cubicBezTo>
                <a:cubicBezTo>
                  <a:pt x="2278786" y="92529"/>
                  <a:pt x="2335684" y="72898"/>
                  <a:pt x="2394245" y="61585"/>
                </a:cubicBezTo>
                <a:cubicBezTo>
                  <a:pt x="2461457" y="48941"/>
                  <a:pt x="2529002" y="38959"/>
                  <a:pt x="2596547" y="28977"/>
                </a:cubicBezTo>
                <a:cubicBezTo>
                  <a:pt x="2627824" y="24318"/>
                  <a:pt x="2657437" y="19993"/>
                  <a:pt x="2688049" y="13005"/>
                </a:cubicBezTo>
                <a:cubicBezTo>
                  <a:pt x="2719992" y="6018"/>
                  <a:pt x="2752599" y="1693"/>
                  <a:pt x="2785207" y="362"/>
                </a:cubicBezTo>
                <a:cubicBezTo>
                  <a:pt x="2851754" y="-2300"/>
                  <a:pt x="2917636" y="10344"/>
                  <a:pt x="2983517" y="18329"/>
                </a:cubicBezTo>
                <a:cubicBezTo>
                  <a:pt x="3015792" y="22322"/>
                  <a:pt x="3047735" y="25982"/>
                  <a:pt x="3080010" y="29975"/>
                </a:cubicBezTo>
                <a:cubicBezTo>
                  <a:pt x="3110954" y="33635"/>
                  <a:pt x="3142564" y="39957"/>
                  <a:pt x="3173508" y="40955"/>
                </a:cubicBezTo>
                <a:cubicBezTo>
                  <a:pt x="3216431" y="42286"/>
                  <a:pt x="3259354" y="49939"/>
                  <a:pt x="3299282" y="66243"/>
                </a:cubicBezTo>
                <a:cubicBezTo>
                  <a:pt x="3341539" y="83545"/>
                  <a:pt x="3378140" y="111495"/>
                  <a:pt x="3416737" y="135119"/>
                </a:cubicBezTo>
                <a:cubicBezTo>
                  <a:pt x="3475631" y="171054"/>
                  <a:pt x="3534858" y="206990"/>
                  <a:pt x="3593752" y="242925"/>
                </a:cubicBezTo>
                <a:cubicBezTo>
                  <a:pt x="3642331" y="272538"/>
                  <a:pt x="3693904" y="299822"/>
                  <a:pt x="3740155" y="334094"/>
                </a:cubicBezTo>
                <a:cubicBezTo>
                  <a:pt x="3790397" y="371028"/>
                  <a:pt x="3833320" y="418276"/>
                  <a:pt x="3878239" y="460866"/>
                </a:cubicBezTo>
                <a:cubicBezTo>
                  <a:pt x="3922826" y="500794"/>
                  <a:pt x="3965083" y="543717"/>
                  <a:pt x="4008338" y="585308"/>
                </a:cubicBezTo>
                <a:cubicBezTo>
                  <a:pt x="4027304" y="603609"/>
                  <a:pt x="4046603" y="621909"/>
                  <a:pt x="4062241" y="643204"/>
                </a:cubicBezTo>
                <a:cubicBezTo>
                  <a:pt x="4078878" y="665830"/>
                  <a:pt x="4087862" y="691118"/>
                  <a:pt x="4099175" y="716406"/>
                </a:cubicBezTo>
                <a:cubicBezTo>
                  <a:pt x="4127125" y="779292"/>
                  <a:pt x="4155074" y="842179"/>
                  <a:pt x="4183024" y="905066"/>
                </a:cubicBezTo>
                <a:cubicBezTo>
                  <a:pt x="4205317" y="954976"/>
                  <a:pt x="4233267" y="1004221"/>
                  <a:pt x="4239256" y="1059455"/>
                </a:cubicBezTo>
                <a:cubicBezTo>
                  <a:pt x="4242251" y="1088070"/>
                  <a:pt x="4242251" y="1117018"/>
                  <a:pt x="4244247" y="1145633"/>
                </a:cubicBezTo>
                <a:cubicBezTo>
                  <a:pt x="4246576" y="1177908"/>
                  <a:pt x="4248573" y="1209850"/>
                  <a:pt x="4250902" y="1242126"/>
                </a:cubicBezTo>
                <a:cubicBezTo>
                  <a:pt x="4252898" y="1271406"/>
                  <a:pt x="4258555" y="1300021"/>
                  <a:pt x="4258887" y="1329635"/>
                </a:cubicBezTo>
                <a:cubicBezTo>
                  <a:pt x="4260551" y="1339950"/>
                  <a:pt x="4260551" y="1348268"/>
                  <a:pt x="4259885" y="1356254"/>
                </a:cubicBezTo>
                <a:close/>
              </a:path>
            </a:pathLst>
          </a:custGeom>
          <a:solidFill>
            <a:schemeClr val="accent6"/>
          </a:solidFill>
          <a:ln w="33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573230-279E-40C6-926F-A82B27F0D50C}"/>
              </a:ext>
            </a:extLst>
          </p:cNvPr>
          <p:cNvSpPr/>
          <p:nvPr/>
        </p:nvSpPr>
        <p:spPr>
          <a:xfrm flipH="1">
            <a:off x="4771071" y="3790224"/>
            <a:ext cx="1098432" cy="983817"/>
          </a:xfrm>
          <a:custGeom>
            <a:avLst/>
            <a:gdLst>
              <a:gd name="connsiteX0" fmla="*/ 143101 w 1354353"/>
              <a:gd name="connsiteY0" fmla="*/ 41569 h 1213033"/>
              <a:gd name="connsiteX1" fmla="*/ 206324 w 1354353"/>
              <a:gd name="connsiteY1" fmla="*/ 41569 h 1213033"/>
              <a:gd name="connsiteX2" fmla="*/ 234940 w 1354353"/>
              <a:gd name="connsiteY2" fmla="*/ 36244 h 1213033"/>
              <a:gd name="connsiteX3" fmla="*/ 445904 w 1354353"/>
              <a:gd name="connsiteY3" fmla="*/ 56210 h 1213033"/>
              <a:gd name="connsiteX4" fmla="*/ 528426 w 1354353"/>
              <a:gd name="connsiteY4" fmla="*/ 55544 h 1213033"/>
              <a:gd name="connsiteX5" fmla="*/ 606956 w 1354353"/>
              <a:gd name="connsiteY5" fmla="*/ 60203 h 1213033"/>
              <a:gd name="connsiteX6" fmla="*/ 637569 w 1354353"/>
              <a:gd name="connsiteY6" fmla="*/ 135404 h 1213033"/>
              <a:gd name="connsiteX7" fmla="*/ 608952 w 1354353"/>
              <a:gd name="connsiteY7" fmla="*/ 225913 h 1213033"/>
              <a:gd name="connsiteX8" fmla="*/ 678830 w 1354353"/>
              <a:gd name="connsiteY8" fmla="*/ 256526 h 1213033"/>
              <a:gd name="connsiteX9" fmla="*/ 1052842 w 1354353"/>
              <a:gd name="connsiteY9" fmla="*/ 456176 h 1213033"/>
              <a:gd name="connsiteX10" fmla="*/ 1150671 w 1354353"/>
              <a:gd name="connsiteY10" fmla="*/ 651834 h 1213033"/>
              <a:gd name="connsiteX11" fmla="*/ 1226538 w 1354353"/>
              <a:gd name="connsiteY11" fmla="*/ 818210 h 1213033"/>
              <a:gd name="connsiteX12" fmla="*/ 1283771 w 1354353"/>
              <a:gd name="connsiteY12" fmla="*/ 902728 h 1213033"/>
              <a:gd name="connsiteX13" fmla="*/ 1349656 w 1354353"/>
              <a:gd name="connsiteY13" fmla="*/ 1035163 h 1213033"/>
              <a:gd name="connsiteX14" fmla="*/ 1291092 w 1354353"/>
              <a:gd name="connsiteY14" fmla="*/ 1185567 h 1213033"/>
              <a:gd name="connsiteX15" fmla="*/ 1263141 w 1354353"/>
              <a:gd name="connsiteY15" fmla="*/ 1192887 h 1213033"/>
              <a:gd name="connsiteX16" fmla="*/ 1080128 w 1354353"/>
              <a:gd name="connsiteY16" fmla="*/ 1188229 h 1213033"/>
              <a:gd name="connsiteX17" fmla="*/ 1047518 w 1354353"/>
              <a:gd name="connsiteY17" fmla="*/ 1172257 h 1213033"/>
              <a:gd name="connsiteX18" fmla="*/ 1061494 w 1354353"/>
              <a:gd name="connsiteY18" fmla="*/ 1134989 h 1213033"/>
              <a:gd name="connsiteX19" fmla="*/ 1072807 w 1354353"/>
              <a:gd name="connsiteY19" fmla="*/ 1076424 h 1213033"/>
              <a:gd name="connsiteX20" fmla="*/ 957010 w 1354353"/>
              <a:gd name="connsiteY20" fmla="*/ 949314 h 1213033"/>
              <a:gd name="connsiteX21" fmla="*/ 871826 w 1354353"/>
              <a:gd name="connsiteY21" fmla="*/ 992571 h 1213033"/>
              <a:gd name="connsiteX22" fmla="*/ 865836 w 1354353"/>
              <a:gd name="connsiteY22" fmla="*/ 1115024 h 1213033"/>
              <a:gd name="connsiteX23" fmla="*/ 799286 w 1354353"/>
              <a:gd name="connsiteY23" fmla="*/ 1185567 h 1213033"/>
              <a:gd name="connsiteX24" fmla="*/ 754032 w 1354353"/>
              <a:gd name="connsiteY24" fmla="*/ 1201539 h 1213033"/>
              <a:gd name="connsiteX25" fmla="*/ 568357 w 1354353"/>
              <a:gd name="connsiteY25" fmla="*/ 1200208 h 1213033"/>
              <a:gd name="connsiteX26" fmla="*/ 525765 w 1354353"/>
              <a:gd name="connsiteY26" fmla="*/ 1200208 h 1213033"/>
              <a:gd name="connsiteX27" fmla="*/ 477183 w 1354353"/>
              <a:gd name="connsiteY27" fmla="*/ 1176915 h 1213033"/>
              <a:gd name="connsiteX28" fmla="*/ 493155 w 1354353"/>
              <a:gd name="connsiteY28" fmla="*/ 1121679 h 1213033"/>
              <a:gd name="connsiteX29" fmla="*/ 521106 w 1354353"/>
              <a:gd name="connsiteY29" fmla="*/ 1059121 h 1213033"/>
              <a:gd name="connsiteX30" fmla="*/ 527095 w 1354353"/>
              <a:gd name="connsiteY30" fmla="*/ 1003219 h 1213033"/>
              <a:gd name="connsiteX31" fmla="*/ 475852 w 1354353"/>
              <a:gd name="connsiteY31" fmla="*/ 922693 h 1213033"/>
              <a:gd name="connsiteX32" fmla="*/ 364047 w 1354353"/>
              <a:gd name="connsiteY32" fmla="*/ 950645 h 1213033"/>
              <a:gd name="connsiteX33" fmla="*/ 335431 w 1354353"/>
              <a:gd name="connsiteY33" fmla="*/ 1024515 h 1213033"/>
              <a:gd name="connsiteX34" fmla="*/ 314800 w 1354353"/>
              <a:gd name="connsiteY34" fmla="*/ 1155619 h 1213033"/>
              <a:gd name="connsiteX35" fmla="*/ 277532 w 1354353"/>
              <a:gd name="connsiteY35" fmla="*/ 1191557 h 1213033"/>
              <a:gd name="connsiteX36" fmla="*/ 35289 w 1354353"/>
              <a:gd name="connsiteY36" fmla="*/ 1184236 h 1213033"/>
              <a:gd name="connsiteX37" fmla="*/ 18 w 1354353"/>
              <a:gd name="connsiteY37" fmla="*/ 1154288 h 1213033"/>
              <a:gd name="connsiteX38" fmla="*/ 34624 w 1354353"/>
              <a:gd name="connsiteY38" fmla="*/ 1104376 h 1213033"/>
              <a:gd name="connsiteX39" fmla="*/ 61244 w 1354353"/>
              <a:gd name="connsiteY39" fmla="*/ 1101714 h 1213033"/>
              <a:gd name="connsiteX40" fmla="*/ 101840 w 1354353"/>
              <a:gd name="connsiteY40" fmla="*/ 1053798 h 1213033"/>
              <a:gd name="connsiteX41" fmla="*/ 65902 w 1354353"/>
              <a:gd name="connsiteY41" fmla="*/ 864129 h 1213033"/>
              <a:gd name="connsiteX42" fmla="*/ 72557 w 1354353"/>
              <a:gd name="connsiteY42" fmla="*/ 506755 h 1213033"/>
              <a:gd name="connsiteX43" fmla="*/ 65902 w 1354353"/>
              <a:gd name="connsiteY43" fmla="*/ 472814 h 1213033"/>
              <a:gd name="connsiteX44" fmla="*/ 48600 w 1354353"/>
              <a:gd name="connsiteY44" fmla="*/ 189310 h 1213033"/>
              <a:gd name="connsiteX45" fmla="*/ 43941 w 1354353"/>
              <a:gd name="connsiteY45" fmla="*/ 164021 h 1213033"/>
              <a:gd name="connsiteX46" fmla="*/ 12662 w 1354353"/>
              <a:gd name="connsiteY46" fmla="*/ 113443 h 1213033"/>
              <a:gd name="connsiteX47" fmla="*/ 43941 w 1354353"/>
              <a:gd name="connsiteY47" fmla="*/ 10290 h 1213033"/>
              <a:gd name="connsiteX48" fmla="*/ 139108 w 1354353"/>
              <a:gd name="connsiteY48" fmla="*/ 36244 h 1213033"/>
              <a:gd name="connsiteX49" fmla="*/ 143101 w 1354353"/>
              <a:gd name="connsiteY49" fmla="*/ 41569 h 121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54353" h="1213033">
                <a:moveTo>
                  <a:pt x="143101" y="41569"/>
                </a:moveTo>
                <a:cubicBezTo>
                  <a:pt x="167059" y="41569"/>
                  <a:pt x="187024" y="42234"/>
                  <a:pt x="206324" y="41569"/>
                </a:cubicBezTo>
                <a:cubicBezTo>
                  <a:pt x="215640" y="40903"/>
                  <a:pt x="225623" y="39572"/>
                  <a:pt x="234940" y="36244"/>
                </a:cubicBezTo>
                <a:cubicBezTo>
                  <a:pt x="308145" y="12287"/>
                  <a:pt x="376692" y="16279"/>
                  <a:pt x="445904" y="56210"/>
                </a:cubicBezTo>
                <a:cubicBezTo>
                  <a:pt x="466535" y="68189"/>
                  <a:pt x="503137" y="63530"/>
                  <a:pt x="528426" y="55544"/>
                </a:cubicBezTo>
                <a:cubicBezTo>
                  <a:pt x="557043" y="46227"/>
                  <a:pt x="581001" y="42900"/>
                  <a:pt x="606956" y="60203"/>
                </a:cubicBezTo>
                <a:cubicBezTo>
                  <a:pt x="634241" y="78171"/>
                  <a:pt x="643558" y="105457"/>
                  <a:pt x="637569" y="135404"/>
                </a:cubicBezTo>
                <a:cubicBezTo>
                  <a:pt x="630914" y="165352"/>
                  <a:pt x="618935" y="193969"/>
                  <a:pt x="608952" y="225913"/>
                </a:cubicBezTo>
                <a:cubicBezTo>
                  <a:pt x="624259" y="248540"/>
                  <a:pt x="648883" y="257857"/>
                  <a:pt x="678830" y="256526"/>
                </a:cubicBezTo>
                <a:cubicBezTo>
                  <a:pt x="841878" y="250536"/>
                  <a:pt x="966327" y="321080"/>
                  <a:pt x="1052842" y="456176"/>
                </a:cubicBezTo>
                <a:cubicBezTo>
                  <a:pt x="1091442" y="517403"/>
                  <a:pt x="1119392" y="585949"/>
                  <a:pt x="1150671" y="651834"/>
                </a:cubicBezTo>
                <a:cubicBezTo>
                  <a:pt x="1176626" y="707071"/>
                  <a:pt x="1198587" y="763638"/>
                  <a:pt x="1226538" y="818210"/>
                </a:cubicBezTo>
                <a:cubicBezTo>
                  <a:pt x="1241845" y="848157"/>
                  <a:pt x="1267134" y="873446"/>
                  <a:pt x="1283771" y="902728"/>
                </a:cubicBezTo>
                <a:cubicBezTo>
                  <a:pt x="1308395" y="945321"/>
                  <a:pt x="1335681" y="988578"/>
                  <a:pt x="1349656" y="1035163"/>
                </a:cubicBezTo>
                <a:cubicBezTo>
                  <a:pt x="1367625" y="1095724"/>
                  <a:pt x="1331022" y="1143640"/>
                  <a:pt x="1291092" y="1185567"/>
                </a:cubicBezTo>
                <a:cubicBezTo>
                  <a:pt x="1285103" y="1191557"/>
                  <a:pt x="1272458" y="1193553"/>
                  <a:pt x="1263141" y="1192887"/>
                </a:cubicBezTo>
                <a:cubicBezTo>
                  <a:pt x="1201915" y="1192222"/>
                  <a:pt x="1141354" y="1191557"/>
                  <a:pt x="1080128" y="1188229"/>
                </a:cubicBezTo>
                <a:cubicBezTo>
                  <a:pt x="1068814" y="1187563"/>
                  <a:pt x="1048849" y="1179577"/>
                  <a:pt x="1047518" y="1172257"/>
                </a:cubicBezTo>
                <a:cubicBezTo>
                  <a:pt x="1045522" y="1160943"/>
                  <a:pt x="1052177" y="1142309"/>
                  <a:pt x="1061494" y="1134989"/>
                </a:cubicBezTo>
                <a:cubicBezTo>
                  <a:pt x="1084121" y="1117020"/>
                  <a:pt x="1082124" y="1098386"/>
                  <a:pt x="1072807" y="1076424"/>
                </a:cubicBezTo>
                <a:cubicBezTo>
                  <a:pt x="1050180" y="1019857"/>
                  <a:pt x="1012912" y="975268"/>
                  <a:pt x="957010" y="949314"/>
                </a:cubicBezTo>
                <a:cubicBezTo>
                  <a:pt x="911756" y="928017"/>
                  <a:pt x="879146" y="943324"/>
                  <a:pt x="871826" y="992571"/>
                </a:cubicBezTo>
                <a:cubicBezTo>
                  <a:pt x="865836" y="1032501"/>
                  <a:pt x="866501" y="1074428"/>
                  <a:pt x="865836" y="1115024"/>
                </a:cubicBezTo>
                <a:cubicBezTo>
                  <a:pt x="864505" y="1166267"/>
                  <a:pt x="851195" y="1180243"/>
                  <a:pt x="799286" y="1185567"/>
                </a:cubicBezTo>
                <a:cubicBezTo>
                  <a:pt x="783979" y="1186898"/>
                  <a:pt x="769338" y="1198877"/>
                  <a:pt x="754032" y="1201539"/>
                </a:cubicBezTo>
                <a:cubicBezTo>
                  <a:pt x="692140" y="1212187"/>
                  <a:pt x="630248" y="1221504"/>
                  <a:pt x="568357" y="1200208"/>
                </a:cubicBezTo>
                <a:cubicBezTo>
                  <a:pt x="555712" y="1195549"/>
                  <a:pt x="540405" y="1200873"/>
                  <a:pt x="525765" y="1200208"/>
                </a:cubicBezTo>
                <a:cubicBezTo>
                  <a:pt x="505800" y="1199542"/>
                  <a:pt x="480510" y="1202204"/>
                  <a:pt x="477183" y="1176915"/>
                </a:cubicBezTo>
                <a:cubicBezTo>
                  <a:pt x="475186" y="1158947"/>
                  <a:pt x="480510" y="1130996"/>
                  <a:pt x="493155" y="1121679"/>
                </a:cubicBezTo>
                <a:cubicBezTo>
                  <a:pt x="515782" y="1103710"/>
                  <a:pt x="519775" y="1083745"/>
                  <a:pt x="521106" y="1059121"/>
                </a:cubicBezTo>
                <a:cubicBezTo>
                  <a:pt x="521771" y="1040487"/>
                  <a:pt x="525765" y="1021853"/>
                  <a:pt x="527095" y="1003219"/>
                </a:cubicBezTo>
                <a:cubicBezTo>
                  <a:pt x="531754" y="952641"/>
                  <a:pt x="523768" y="939996"/>
                  <a:pt x="475852" y="922693"/>
                </a:cubicBezTo>
                <a:cubicBezTo>
                  <a:pt x="427936" y="905391"/>
                  <a:pt x="384678" y="914707"/>
                  <a:pt x="364047" y="950645"/>
                </a:cubicBezTo>
                <a:cubicBezTo>
                  <a:pt x="350737" y="973271"/>
                  <a:pt x="341421" y="999226"/>
                  <a:pt x="335431" y="1024515"/>
                </a:cubicBezTo>
                <a:cubicBezTo>
                  <a:pt x="326114" y="1067773"/>
                  <a:pt x="319459" y="1111696"/>
                  <a:pt x="314800" y="1155619"/>
                </a:cubicBezTo>
                <a:cubicBezTo>
                  <a:pt x="312138" y="1180243"/>
                  <a:pt x="302156" y="1192222"/>
                  <a:pt x="277532" y="1191557"/>
                </a:cubicBezTo>
                <a:cubicBezTo>
                  <a:pt x="197006" y="1189560"/>
                  <a:pt x="115815" y="1187563"/>
                  <a:pt x="35289" y="1184236"/>
                </a:cubicBezTo>
                <a:cubicBezTo>
                  <a:pt x="17321" y="1183570"/>
                  <a:pt x="-648" y="1179577"/>
                  <a:pt x="18" y="1154288"/>
                </a:cubicBezTo>
                <a:cubicBezTo>
                  <a:pt x="683" y="1129665"/>
                  <a:pt x="8669" y="1111031"/>
                  <a:pt x="34624" y="1104376"/>
                </a:cubicBezTo>
                <a:cubicBezTo>
                  <a:pt x="43276" y="1102379"/>
                  <a:pt x="52592" y="1103044"/>
                  <a:pt x="61244" y="1101714"/>
                </a:cubicBezTo>
                <a:cubicBezTo>
                  <a:pt x="88530" y="1097720"/>
                  <a:pt x="99843" y="1085742"/>
                  <a:pt x="101840" y="1053798"/>
                </a:cubicBezTo>
                <a:cubicBezTo>
                  <a:pt x="106498" y="985916"/>
                  <a:pt x="72557" y="928017"/>
                  <a:pt x="65902" y="864129"/>
                </a:cubicBezTo>
                <a:cubicBezTo>
                  <a:pt x="53923" y="744339"/>
                  <a:pt x="47934" y="625879"/>
                  <a:pt x="72557" y="506755"/>
                </a:cubicBezTo>
                <a:cubicBezTo>
                  <a:pt x="74554" y="496107"/>
                  <a:pt x="71226" y="482796"/>
                  <a:pt x="65902" y="472814"/>
                </a:cubicBezTo>
                <a:cubicBezTo>
                  <a:pt x="17321" y="380975"/>
                  <a:pt x="2014" y="287139"/>
                  <a:pt x="48600" y="189310"/>
                </a:cubicBezTo>
                <a:cubicBezTo>
                  <a:pt x="51927" y="182655"/>
                  <a:pt x="47934" y="171342"/>
                  <a:pt x="43941" y="164021"/>
                </a:cubicBezTo>
                <a:cubicBezTo>
                  <a:pt x="34624" y="146718"/>
                  <a:pt x="20648" y="131411"/>
                  <a:pt x="12662" y="113443"/>
                </a:cubicBezTo>
                <a:cubicBezTo>
                  <a:pt x="-6637" y="70851"/>
                  <a:pt x="5342" y="32917"/>
                  <a:pt x="43941" y="10290"/>
                </a:cubicBezTo>
                <a:cubicBezTo>
                  <a:pt x="76551" y="-9675"/>
                  <a:pt x="109160" y="-358"/>
                  <a:pt x="139108" y="36244"/>
                </a:cubicBezTo>
                <a:cubicBezTo>
                  <a:pt x="141104" y="38907"/>
                  <a:pt x="143766" y="42234"/>
                  <a:pt x="143101" y="41569"/>
                </a:cubicBezTo>
                <a:close/>
              </a:path>
            </a:pathLst>
          </a:custGeom>
          <a:solidFill>
            <a:schemeClr val="accent6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EAE9C3-4575-40E6-82F9-828079EA9948}"/>
              </a:ext>
            </a:extLst>
          </p:cNvPr>
          <p:cNvSpPr/>
          <p:nvPr/>
        </p:nvSpPr>
        <p:spPr>
          <a:xfrm>
            <a:off x="5345481" y="1787517"/>
            <a:ext cx="1659382" cy="1792788"/>
          </a:xfrm>
          <a:custGeom>
            <a:avLst/>
            <a:gdLst>
              <a:gd name="connsiteX0" fmla="*/ 710475 w 2204050"/>
              <a:gd name="connsiteY0" fmla="*/ 228908 h 2381245"/>
              <a:gd name="connsiteX1" fmla="*/ 814294 w 2204050"/>
              <a:gd name="connsiteY1" fmla="*/ 105125 h 2381245"/>
              <a:gd name="connsiteX2" fmla="*/ 1099794 w 2204050"/>
              <a:gd name="connsiteY2" fmla="*/ 19275 h 2381245"/>
              <a:gd name="connsiteX3" fmla="*/ 1270828 w 2204050"/>
              <a:gd name="connsiteY3" fmla="*/ 111780 h 2381245"/>
              <a:gd name="connsiteX4" fmla="*/ 1311424 w 2204050"/>
              <a:gd name="connsiteY4" fmla="*/ 132411 h 2381245"/>
              <a:gd name="connsiteX5" fmla="*/ 1970937 w 2204050"/>
              <a:gd name="connsiteY5" fmla="*/ 899735 h 2381245"/>
              <a:gd name="connsiteX6" fmla="*/ 1975595 w 2204050"/>
              <a:gd name="connsiteY6" fmla="*/ 925689 h 2381245"/>
              <a:gd name="connsiteX7" fmla="*/ 2116016 w 2204050"/>
              <a:gd name="connsiteY7" fmla="*/ 1631122 h 2381245"/>
              <a:gd name="connsiteX8" fmla="*/ 2155946 w 2204050"/>
              <a:gd name="connsiteY8" fmla="*/ 2091649 h 2381245"/>
              <a:gd name="connsiteX9" fmla="*/ 2171253 w 2204050"/>
              <a:gd name="connsiteY9" fmla="*/ 2129583 h 2381245"/>
              <a:gd name="connsiteX10" fmla="*/ 2202531 w 2204050"/>
              <a:gd name="connsiteY10" fmla="*/ 2241387 h 2381245"/>
              <a:gd name="connsiteX11" fmla="*/ 2167925 w 2204050"/>
              <a:gd name="connsiteY11" fmla="*/ 2279321 h 2381245"/>
              <a:gd name="connsiteX12" fmla="*/ 1869114 w 2204050"/>
              <a:gd name="connsiteY12" fmla="*/ 2281317 h 2381245"/>
              <a:gd name="connsiteX13" fmla="*/ 1829184 w 2204050"/>
              <a:gd name="connsiteY13" fmla="*/ 2219426 h 2381245"/>
              <a:gd name="connsiteX14" fmla="*/ 1819202 w 2204050"/>
              <a:gd name="connsiteY14" fmla="*/ 2111614 h 2381245"/>
              <a:gd name="connsiteX15" fmla="*/ 1459165 w 2204050"/>
              <a:gd name="connsiteY15" fmla="*/ 1616480 h 2381245"/>
              <a:gd name="connsiteX16" fmla="*/ 1432545 w 2204050"/>
              <a:gd name="connsiteY16" fmla="*/ 1593853 h 2381245"/>
              <a:gd name="connsiteX17" fmla="*/ 1401266 w 2204050"/>
              <a:gd name="connsiteY17" fmla="*/ 1800159 h 2381245"/>
              <a:gd name="connsiteX18" fmla="*/ 1301441 w 2204050"/>
              <a:gd name="connsiteY18" fmla="*/ 2098970 h 2381245"/>
              <a:gd name="connsiteX19" fmla="*/ 1292124 w 2204050"/>
              <a:gd name="connsiteY19" fmla="*/ 2116273 h 2381245"/>
              <a:gd name="connsiteX20" fmla="*/ 1225574 w 2204050"/>
              <a:gd name="connsiteY20" fmla="*/ 2259356 h 2381245"/>
              <a:gd name="connsiteX21" fmla="*/ 1065853 w 2204050"/>
              <a:gd name="connsiteY21" fmla="*/ 2380477 h 2381245"/>
              <a:gd name="connsiteX22" fmla="*/ 763050 w 2204050"/>
              <a:gd name="connsiteY22" fmla="*/ 2380477 h 2381245"/>
              <a:gd name="connsiteX23" fmla="*/ 701158 w 2204050"/>
              <a:gd name="connsiteY23" fmla="*/ 2369829 h 2381245"/>
              <a:gd name="connsiteX24" fmla="*/ 673207 w 2204050"/>
              <a:gd name="connsiteY24" fmla="*/ 2307937 h 2381245"/>
              <a:gd name="connsiteX25" fmla="*/ 796325 w 2204050"/>
              <a:gd name="connsiteY25" fmla="*/ 2176168 h 2381245"/>
              <a:gd name="connsiteX26" fmla="*/ 851562 w 2204050"/>
              <a:gd name="connsiteY26" fmla="*/ 2076342 h 2381245"/>
              <a:gd name="connsiteX27" fmla="*/ 903471 w 2204050"/>
              <a:gd name="connsiteY27" fmla="*/ 1720299 h 2381245"/>
              <a:gd name="connsiteX28" fmla="*/ 981335 w 2204050"/>
              <a:gd name="connsiteY28" fmla="*/ 1561244 h 2381245"/>
              <a:gd name="connsiteX29" fmla="*/ 925432 w 2204050"/>
              <a:gd name="connsiteY29" fmla="*/ 1628460 h 2381245"/>
              <a:gd name="connsiteX30" fmla="*/ 828269 w 2204050"/>
              <a:gd name="connsiteY30" fmla="*/ 2065029 h 2381245"/>
              <a:gd name="connsiteX31" fmla="*/ 773698 w 2204050"/>
              <a:gd name="connsiteY31" fmla="*/ 2165520 h 2381245"/>
              <a:gd name="connsiteX32" fmla="*/ 713137 w 2204050"/>
              <a:gd name="connsiteY32" fmla="*/ 1784853 h 2381245"/>
              <a:gd name="connsiteX33" fmla="*/ 731106 w 2204050"/>
              <a:gd name="connsiteY33" fmla="*/ 1543941 h 2381245"/>
              <a:gd name="connsiteX34" fmla="*/ 675204 w 2204050"/>
              <a:gd name="connsiteY34" fmla="*/ 1437460 h 2381245"/>
              <a:gd name="connsiteX35" fmla="*/ 442278 w 2204050"/>
              <a:gd name="connsiteY35" fmla="*/ 1735605 h 2381245"/>
              <a:gd name="connsiteX36" fmla="*/ 514152 w 2204050"/>
              <a:gd name="connsiteY36" fmla="*/ 1856061 h 2381245"/>
              <a:gd name="connsiteX37" fmla="*/ 568058 w 2204050"/>
              <a:gd name="connsiteY37" fmla="*/ 1889336 h 2381245"/>
              <a:gd name="connsiteX38" fmla="*/ 510159 w 2204050"/>
              <a:gd name="connsiteY38" fmla="*/ 1904643 h 2381245"/>
              <a:gd name="connsiteX39" fmla="*/ 569389 w 2204050"/>
              <a:gd name="connsiteY39" fmla="*/ 1934591 h 2381245"/>
              <a:gd name="connsiteX40" fmla="*/ 570720 w 2204050"/>
              <a:gd name="connsiteY40" fmla="*/ 1943908 h 2381245"/>
              <a:gd name="connsiteX41" fmla="*/ 497515 w 2204050"/>
              <a:gd name="connsiteY41" fmla="*/ 1953225 h 2381245"/>
              <a:gd name="connsiteX42" fmla="*/ 544100 w 2204050"/>
              <a:gd name="connsiteY42" fmla="*/ 1977183 h 2381245"/>
              <a:gd name="connsiteX43" fmla="*/ 545431 w 2204050"/>
              <a:gd name="connsiteY43" fmla="*/ 1983172 h 2381245"/>
              <a:gd name="connsiteX44" fmla="*/ 468233 w 2204050"/>
              <a:gd name="connsiteY44" fmla="*/ 1987831 h 2381245"/>
              <a:gd name="connsiteX45" fmla="*/ 461577 w 2204050"/>
              <a:gd name="connsiteY45" fmla="*/ 1994486 h 2381245"/>
              <a:gd name="connsiteX46" fmla="*/ 508163 w 2204050"/>
              <a:gd name="connsiteY46" fmla="*/ 2037743 h 2381245"/>
              <a:gd name="connsiteX47" fmla="*/ 444274 w 2204050"/>
              <a:gd name="connsiteY47" fmla="*/ 2023768 h 2381245"/>
              <a:gd name="connsiteX48" fmla="*/ 421647 w 2204050"/>
              <a:gd name="connsiteY48" fmla="*/ 2020440 h 2381245"/>
              <a:gd name="connsiteX49" fmla="*/ 432961 w 2204050"/>
              <a:gd name="connsiteY49" fmla="*/ 2043733 h 2381245"/>
              <a:gd name="connsiteX50" fmla="*/ 450264 w 2204050"/>
              <a:gd name="connsiteY50" fmla="*/ 2057043 h 2381245"/>
              <a:gd name="connsiteX51" fmla="*/ 415658 w 2204050"/>
              <a:gd name="connsiteY51" fmla="*/ 2055046 h 2381245"/>
              <a:gd name="connsiteX52" fmla="*/ 337128 w 2204050"/>
              <a:gd name="connsiteY52" fmla="*/ 2039074 h 2381245"/>
              <a:gd name="connsiteX53" fmla="*/ 139474 w 2204050"/>
              <a:gd name="connsiteY53" fmla="*/ 1934591 h 2381245"/>
              <a:gd name="connsiteX54" fmla="*/ 3047 w 2204050"/>
              <a:gd name="connsiteY54" fmla="*/ 1646428 h 2381245"/>
              <a:gd name="connsiteX55" fmla="*/ 13029 w 2204050"/>
              <a:gd name="connsiteY55" fmla="*/ 1529300 h 2381245"/>
              <a:gd name="connsiteX56" fmla="*/ 104868 w 2204050"/>
              <a:gd name="connsiteY56" fmla="*/ 1298371 h 2381245"/>
              <a:gd name="connsiteX57" fmla="*/ 191384 w 2204050"/>
              <a:gd name="connsiteY57" fmla="*/ 1130664 h 2381245"/>
              <a:gd name="connsiteX58" fmla="*/ 198704 w 2204050"/>
              <a:gd name="connsiteY58" fmla="*/ 1090068 h 2381245"/>
              <a:gd name="connsiteX59" fmla="*/ 225990 w 2204050"/>
              <a:gd name="connsiteY59" fmla="*/ 773289 h 2381245"/>
              <a:gd name="connsiteX60" fmla="*/ 287881 w 2204050"/>
              <a:gd name="connsiteY60" fmla="*/ 658157 h 2381245"/>
              <a:gd name="connsiteX61" fmla="*/ 450929 w 2204050"/>
              <a:gd name="connsiteY61" fmla="*/ 451852 h 2381245"/>
              <a:gd name="connsiteX62" fmla="*/ 474222 w 2204050"/>
              <a:gd name="connsiteY62" fmla="*/ 423235 h 2381245"/>
              <a:gd name="connsiteX63" fmla="*/ 451595 w 2204050"/>
              <a:gd name="connsiteY63" fmla="*/ 525722 h 2381245"/>
              <a:gd name="connsiteX64" fmla="*/ 400351 w 2204050"/>
              <a:gd name="connsiteY64" fmla="*/ 777948 h 2381245"/>
              <a:gd name="connsiteX65" fmla="*/ 426306 w 2204050"/>
              <a:gd name="connsiteY65" fmla="*/ 822536 h 2381245"/>
              <a:gd name="connsiteX66" fmla="*/ 484870 w 2204050"/>
              <a:gd name="connsiteY66" fmla="*/ 553008 h 2381245"/>
              <a:gd name="connsiteX67" fmla="*/ 513487 w 2204050"/>
              <a:gd name="connsiteY67" fmla="*/ 425232 h 2381245"/>
              <a:gd name="connsiteX68" fmla="*/ 511490 w 2204050"/>
              <a:gd name="connsiteY68" fmla="*/ 300783 h 2381245"/>
              <a:gd name="connsiteX69" fmla="*/ 684521 w 2204050"/>
              <a:gd name="connsiteY69" fmla="*/ 248874 h 2381245"/>
              <a:gd name="connsiteX70" fmla="*/ 689179 w 2204050"/>
              <a:gd name="connsiteY70" fmla="*/ 253532 h 2381245"/>
              <a:gd name="connsiteX71" fmla="*/ 845572 w 2204050"/>
              <a:gd name="connsiteY71" fmla="*/ 314758 h 2381245"/>
              <a:gd name="connsiteX72" fmla="*/ 1116432 w 2204050"/>
              <a:gd name="connsiteY72" fmla="*/ 365336 h 2381245"/>
              <a:gd name="connsiteX73" fmla="*/ 1147045 w 2204050"/>
              <a:gd name="connsiteY73" fmla="*/ 364005 h 2381245"/>
              <a:gd name="connsiteX74" fmla="*/ 1330058 w 2204050"/>
              <a:gd name="connsiteY74" fmla="*/ 337385 h 2381245"/>
              <a:gd name="connsiteX75" fmla="*/ 1395277 w 2204050"/>
              <a:gd name="connsiteY75" fmla="*/ 398612 h 2381245"/>
              <a:gd name="connsiteX76" fmla="*/ 1377974 w 2204050"/>
              <a:gd name="connsiteY76" fmla="*/ 553008 h 2381245"/>
              <a:gd name="connsiteX77" fmla="*/ 1375977 w 2204050"/>
              <a:gd name="connsiteY77" fmla="*/ 620224 h 2381245"/>
              <a:gd name="connsiteX78" fmla="*/ 1381967 w 2204050"/>
              <a:gd name="connsiteY78" fmla="*/ 824533 h 2381245"/>
              <a:gd name="connsiteX79" fmla="*/ 1273490 w 2204050"/>
              <a:gd name="connsiteY79" fmla="*/ 927686 h 2381245"/>
              <a:gd name="connsiteX80" fmla="*/ 1260846 w 2204050"/>
              <a:gd name="connsiteY80" fmla="*/ 682115 h 2381245"/>
              <a:gd name="connsiteX81" fmla="*/ 1274156 w 2204050"/>
              <a:gd name="connsiteY81" fmla="*/ 808561 h 2381245"/>
              <a:gd name="connsiteX82" fmla="*/ 1200950 w 2204050"/>
              <a:gd name="connsiteY82" fmla="*/ 724708 h 2381245"/>
              <a:gd name="connsiteX83" fmla="*/ 1187640 w 2204050"/>
              <a:gd name="connsiteY83" fmla="*/ 730697 h 2381245"/>
              <a:gd name="connsiteX84" fmla="*/ 1203612 w 2204050"/>
              <a:gd name="connsiteY84" fmla="*/ 948982 h 2381245"/>
              <a:gd name="connsiteX85" fmla="*/ 1065853 w 2204050"/>
              <a:gd name="connsiteY85" fmla="*/ 1122678 h 2381245"/>
              <a:gd name="connsiteX86" fmla="*/ 1052543 w 2204050"/>
              <a:gd name="connsiteY86" fmla="*/ 1075427 h 2381245"/>
              <a:gd name="connsiteX87" fmla="*/ 1045223 w 2204050"/>
              <a:gd name="connsiteY87" fmla="*/ 1075427 h 2381245"/>
              <a:gd name="connsiteX88" fmla="*/ 1036571 w 2204050"/>
              <a:gd name="connsiteY88" fmla="*/ 1131329 h 2381245"/>
              <a:gd name="connsiteX89" fmla="*/ 1021930 w 2204050"/>
              <a:gd name="connsiteY89" fmla="*/ 1203204 h 2381245"/>
              <a:gd name="connsiteX90" fmla="*/ 814294 w 2204050"/>
              <a:gd name="connsiteY90" fmla="*/ 1263099 h 2381245"/>
              <a:gd name="connsiteX91" fmla="*/ 789004 w 2204050"/>
              <a:gd name="connsiteY91" fmla="*/ 1221172 h 2381245"/>
              <a:gd name="connsiteX92" fmla="*/ 776360 w 2204050"/>
              <a:gd name="connsiteY92" fmla="*/ 1165936 h 2381245"/>
              <a:gd name="connsiteX93" fmla="*/ 702489 w 2204050"/>
              <a:gd name="connsiteY93" fmla="*/ 1076758 h 2381245"/>
              <a:gd name="connsiteX94" fmla="*/ 571385 w 2204050"/>
              <a:gd name="connsiteY94" fmla="*/ 816547 h 2381245"/>
              <a:gd name="connsiteX95" fmla="*/ 639266 w 2204050"/>
              <a:gd name="connsiteY95" fmla="*/ 696091 h 2381245"/>
              <a:gd name="connsiteX96" fmla="*/ 565396 w 2204050"/>
              <a:gd name="connsiteY96" fmla="*/ 742676 h 2381245"/>
              <a:gd name="connsiteX97" fmla="*/ 581368 w 2204050"/>
              <a:gd name="connsiteY97" fmla="*/ 646844 h 2381245"/>
              <a:gd name="connsiteX98" fmla="*/ 574047 w 2204050"/>
              <a:gd name="connsiteY98" fmla="*/ 643516 h 2381245"/>
              <a:gd name="connsiteX99" fmla="*/ 539441 w 2204050"/>
              <a:gd name="connsiteY99" fmla="*/ 718718 h 2381245"/>
              <a:gd name="connsiteX100" fmla="*/ 592681 w 2204050"/>
              <a:gd name="connsiteY100" fmla="*/ 1008211 h 2381245"/>
              <a:gd name="connsiteX101" fmla="*/ 709810 w 2204050"/>
              <a:gd name="connsiteY101" fmla="*/ 1102713 h 2381245"/>
              <a:gd name="connsiteX102" fmla="*/ 759057 w 2204050"/>
              <a:gd name="connsiteY102" fmla="*/ 1181908 h 2381245"/>
              <a:gd name="connsiteX103" fmla="*/ 878847 w 2204050"/>
              <a:gd name="connsiteY103" fmla="*/ 1313677 h 2381245"/>
              <a:gd name="connsiteX104" fmla="*/ 976676 w 2204050"/>
              <a:gd name="connsiteY104" fmla="*/ 1301698 h 2381245"/>
              <a:gd name="connsiteX105" fmla="*/ 1038568 w 2204050"/>
              <a:gd name="connsiteY105" fmla="*/ 1231820 h 2381245"/>
              <a:gd name="connsiteX106" fmla="*/ 1056536 w 2204050"/>
              <a:gd name="connsiteY106" fmla="*/ 1167932 h 2381245"/>
              <a:gd name="connsiteX107" fmla="*/ 1087150 w 2204050"/>
              <a:gd name="connsiteY107" fmla="*/ 1130664 h 2381245"/>
              <a:gd name="connsiteX108" fmla="*/ 1242212 w 2204050"/>
              <a:gd name="connsiteY108" fmla="*/ 980926 h 2381245"/>
              <a:gd name="connsiteX109" fmla="*/ 1294121 w 2204050"/>
              <a:gd name="connsiteY109" fmla="*/ 941661 h 2381245"/>
              <a:gd name="connsiteX110" fmla="*/ 1419900 w 2204050"/>
              <a:gd name="connsiteY110" fmla="*/ 777282 h 2381245"/>
              <a:gd name="connsiteX111" fmla="*/ 1400601 w 2204050"/>
              <a:gd name="connsiteY111" fmla="*/ 606914 h 2381245"/>
              <a:gd name="connsiteX112" fmla="*/ 1397939 w 2204050"/>
              <a:gd name="connsiteY112" fmla="*/ 556336 h 2381245"/>
              <a:gd name="connsiteX113" fmla="*/ 1420566 w 2204050"/>
              <a:gd name="connsiteY113" fmla="*/ 395284 h 2381245"/>
              <a:gd name="connsiteX114" fmla="*/ 1324068 w 2204050"/>
              <a:gd name="connsiteY114" fmla="*/ 302114 h 2381245"/>
              <a:gd name="connsiteX115" fmla="*/ 1155696 w 2204050"/>
              <a:gd name="connsiteY115" fmla="*/ 336054 h 2381245"/>
              <a:gd name="connsiteX116" fmla="*/ 1105784 w 2204050"/>
              <a:gd name="connsiteY116" fmla="*/ 334723 h 2381245"/>
              <a:gd name="connsiteX117" fmla="*/ 816290 w 2204050"/>
              <a:gd name="connsiteY117" fmla="*/ 288804 h 2381245"/>
              <a:gd name="connsiteX118" fmla="*/ 754398 w 2204050"/>
              <a:gd name="connsiteY118" fmla="*/ 265511 h 2381245"/>
              <a:gd name="connsiteX119" fmla="*/ 710475 w 2204050"/>
              <a:gd name="connsiteY119" fmla="*/ 228908 h 238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04050" h="2381245">
                <a:moveTo>
                  <a:pt x="710475" y="228908"/>
                </a:moveTo>
                <a:cubicBezTo>
                  <a:pt x="747078" y="184985"/>
                  <a:pt x="781019" y="145721"/>
                  <a:pt x="814294" y="105125"/>
                </a:cubicBezTo>
                <a:cubicBezTo>
                  <a:pt x="894819" y="5965"/>
                  <a:pt x="980004" y="-23982"/>
                  <a:pt x="1099794" y="19275"/>
                </a:cubicBezTo>
                <a:cubicBezTo>
                  <a:pt x="1160355" y="41237"/>
                  <a:pt x="1214261" y="80501"/>
                  <a:pt x="1270828" y="111780"/>
                </a:cubicBezTo>
                <a:cubicBezTo>
                  <a:pt x="1284138" y="119101"/>
                  <a:pt x="1296783" y="129083"/>
                  <a:pt x="1311424" y="132411"/>
                </a:cubicBezTo>
                <a:cubicBezTo>
                  <a:pt x="1680112" y="224250"/>
                  <a:pt x="1934999" y="521064"/>
                  <a:pt x="1970937" y="899735"/>
                </a:cubicBezTo>
                <a:cubicBezTo>
                  <a:pt x="1971602" y="908386"/>
                  <a:pt x="1972267" y="917703"/>
                  <a:pt x="1975595" y="925689"/>
                </a:cubicBezTo>
                <a:cubicBezTo>
                  <a:pt x="2058783" y="1153956"/>
                  <a:pt x="2090061" y="1392206"/>
                  <a:pt x="2116016" y="1631122"/>
                </a:cubicBezTo>
                <a:cubicBezTo>
                  <a:pt x="2132654" y="1784187"/>
                  <a:pt x="2141970" y="1937918"/>
                  <a:pt x="2155946" y="2091649"/>
                </a:cubicBezTo>
                <a:cubicBezTo>
                  <a:pt x="2157277" y="2104959"/>
                  <a:pt x="2163267" y="2118935"/>
                  <a:pt x="2171253" y="2129583"/>
                </a:cubicBezTo>
                <a:cubicBezTo>
                  <a:pt x="2196542" y="2162858"/>
                  <a:pt x="2208521" y="2200126"/>
                  <a:pt x="2202531" y="2241387"/>
                </a:cubicBezTo>
                <a:cubicBezTo>
                  <a:pt x="2199869" y="2261352"/>
                  <a:pt x="2191218" y="2279321"/>
                  <a:pt x="2167925" y="2279321"/>
                </a:cubicBezTo>
                <a:cubicBezTo>
                  <a:pt x="2068100" y="2281317"/>
                  <a:pt x="1968940" y="2284645"/>
                  <a:pt x="1869114" y="2281317"/>
                </a:cubicBezTo>
                <a:cubicBezTo>
                  <a:pt x="1823860" y="2279986"/>
                  <a:pt x="1813878" y="2261352"/>
                  <a:pt x="1829184" y="2219426"/>
                </a:cubicBezTo>
                <a:cubicBezTo>
                  <a:pt x="1843825" y="2180161"/>
                  <a:pt x="1837836" y="2147551"/>
                  <a:pt x="1819202" y="2111614"/>
                </a:cubicBezTo>
                <a:cubicBezTo>
                  <a:pt x="1724701" y="1927936"/>
                  <a:pt x="1612231" y="1757567"/>
                  <a:pt x="1459165" y="1616480"/>
                </a:cubicBezTo>
                <a:cubicBezTo>
                  <a:pt x="1450514" y="1608494"/>
                  <a:pt x="1441197" y="1601174"/>
                  <a:pt x="1432545" y="1593853"/>
                </a:cubicBezTo>
                <a:cubicBezTo>
                  <a:pt x="1422563" y="1663731"/>
                  <a:pt x="1419235" y="1733609"/>
                  <a:pt x="1401266" y="1800159"/>
                </a:cubicBezTo>
                <a:cubicBezTo>
                  <a:pt x="1373315" y="1901315"/>
                  <a:pt x="1335382" y="1999810"/>
                  <a:pt x="1301441" y="2098970"/>
                </a:cubicBezTo>
                <a:cubicBezTo>
                  <a:pt x="1299445" y="2104959"/>
                  <a:pt x="1296117" y="2110949"/>
                  <a:pt x="1292124" y="2116273"/>
                </a:cubicBezTo>
                <a:cubicBezTo>
                  <a:pt x="1262842" y="2160196"/>
                  <a:pt x="1236222" y="2202788"/>
                  <a:pt x="1225574" y="2259356"/>
                </a:cubicBezTo>
                <a:cubicBezTo>
                  <a:pt x="1212264" y="2332561"/>
                  <a:pt x="1141721" y="2379146"/>
                  <a:pt x="1065853" y="2380477"/>
                </a:cubicBezTo>
                <a:cubicBezTo>
                  <a:pt x="965363" y="2381808"/>
                  <a:pt x="864206" y="2381142"/>
                  <a:pt x="763050" y="2380477"/>
                </a:cubicBezTo>
                <a:cubicBezTo>
                  <a:pt x="742419" y="2380477"/>
                  <a:pt x="721123" y="2375819"/>
                  <a:pt x="701158" y="2369829"/>
                </a:cubicBezTo>
                <a:cubicBezTo>
                  <a:pt x="664556" y="2359847"/>
                  <a:pt x="655239" y="2341878"/>
                  <a:pt x="673207" y="2307937"/>
                </a:cubicBezTo>
                <a:cubicBezTo>
                  <a:pt x="702489" y="2253366"/>
                  <a:pt x="741754" y="2204784"/>
                  <a:pt x="796325" y="2176168"/>
                </a:cubicBezTo>
                <a:cubicBezTo>
                  <a:pt x="841579" y="2152875"/>
                  <a:pt x="854889" y="2126921"/>
                  <a:pt x="851562" y="2076342"/>
                </a:cubicBezTo>
                <a:cubicBezTo>
                  <a:pt x="844241" y="1955221"/>
                  <a:pt x="857551" y="1834100"/>
                  <a:pt x="903471" y="1720299"/>
                </a:cubicBezTo>
                <a:cubicBezTo>
                  <a:pt x="924767" y="1666393"/>
                  <a:pt x="956046" y="1616480"/>
                  <a:pt x="981335" y="1561244"/>
                </a:cubicBezTo>
                <a:cubicBezTo>
                  <a:pt x="962701" y="1583871"/>
                  <a:pt x="939408" y="1603836"/>
                  <a:pt x="925432" y="1628460"/>
                </a:cubicBezTo>
                <a:cubicBezTo>
                  <a:pt x="847569" y="1763556"/>
                  <a:pt x="809635" y="1909301"/>
                  <a:pt x="828269" y="2065029"/>
                </a:cubicBezTo>
                <a:cubicBezTo>
                  <a:pt x="834259" y="2115607"/>
                  <a:pt x="820949" y="2144889"/>
                  <a:pt x="773698" y="2165520"/>
                </a:cubicBezTo>
                <a:cubicBezTo>
                  <a:pt x="729775" y="2041736"/>
                  <a:pt x="684521" y="1919949"/>
                  <a:pt x="713137" y="1784853"/>
                </a:cubicBezTo>
                <a:cubicBezTo>
                  <a:pt x="729775" y="1705658"/>
                  <a:pt x="743750" y="1625798"/>
                  <a:pt x="731106" y="1543941"/>
                </a:cubicBezTo>
                <a:cubicBezTo>
                  <a:pt x="725116" y="1504011"/>
                  <a:pt x="712472" y="1467408"/>
                  <a:pt x="675204" y="1437460"/>
                </a:cubicBezTo>
                <a:cubicBezTo>
                  <a:pt x="645256" y="1575219"/>
                  <a:pt x="565396" y="1670386"/>
                  <a:pt x="442278" y="1735605"/>
                </a:cubicBezTo>
                <a:cubicBezTo>
                  <a:pt x="484205" y="1766884"/>
                  <a:pt x="498846" y="1810807"/>
                  <a:pt x="514152" y="1856061"/>
                </a:cubicBezTo>
                <a:cubicBezTo>
                  <a:pt x="518811" y="1870702"/>
                  <a:pt x="547427" y="1877357"/>
                  <a:pt x="568058" y="1889336"/>
                </a:cubicBezTo>
                <a:cubicBezTo>
                  <a:pt x="550755" y="1893995"/>
                  <a:pt x="531455" y="1898653"/>
                  <a:pt x="510159" y="1904643"/>
                </a:cubicBezTo>
                <a:cubicBezTo>
                  <a:pt x="519476" y="1935256"/>
                  <a:pt x="547427" y="1929932"/>
                  <a:pt x="569389" y="1934591"/>
                </a:cubicBezTo>
                <a:cubicBezTo>
                  <a:pt x="570054" y="1937918"/>
                  <a:pt x="570054" y="1940580"/>
                  <a:pt x="570720" y="1943908"/>
                </a:cubicBezTo>
                <a:cubicBezTo>
                  <a:pt x="548093" y="1946570"/>
                  <a:pt x="524800" y="1949897"/>
                  <a:pt x="497515" y="1953225"/>
                </a:cubicBezTo>
                <a:cubicBezTo>
                  <a:pt x="514152" y="1961876"/>
                  <a:pt x="529459" y="1969197"/>
                  <a:pt x="544100" y="1977183"/>
                </a:cubicBezTo>
                <a:cubicBezTo>
                  <a:pt x="544765" y="1979179"/>
                  <a:pt x="544765" y="1981176"/>
                  <a:pt x="545431" y="1983172"/>
                </a:cubicBezTo>
                <a:cubicBezTo>
                  <a:pt x="519476" y="1984503"/>
                  <a:pt x="494187" y="1986500"/>
                  <a:pt x="468233" y="1987831"/>
                </a:cubicBezTo>
                <a:cubicBezTo>
                  <a:pt x="466236" y="1989827"/>
                  <a:pt x="463574" y="1992489"/>
                  <a:pt x="461577" y="1994486"/>
                </a:cubicBezTo>
                <a:cubicBezTo>
                  <a:pt x="475553" y="2007796"/>
                  <a:pt x="489528" y="2020440"/>
                  <a:pt x="508163" y="2037743"/>
                </a:cubicBezTo>
                <a:cubicBezTo>
                  <a:pt x="484205" y="2032419"/>
                  <a:pt x="464239" y="2027761"/>
                  <a:pt x="444274" y="2023768"/>
                </a:cubicBezTo>
                <a:cubicBezTo>
                  <a:pt x="436954" y="2022437"/>
                  <a:pt x="428968" y="2021771"/>
                  <a:pt x="421647" y="2020440"/>
                </a:cubicBezTo>
                <a:cubicBezTo>
                  <a:pt x="425640" y="2028426"/>
                  <a:pt x="428302" y="2036412"/>
                  <a:pt x="432961" y="2043733"/>
                </a:cubicBezTo>
                <a:cubicBezTo>
                  <a:pt x="434957" y="2046395"/>
                  <a:pt x="438950" y="2048391"/>
                  <a:pt x="450264" y="2057043"/>
                </a:cubicBezTo>
                <a:cubicBezTo>
                  <a:pt x="432295" y="2056377"/>
                  <a:pt x="423644" y="2056377"/>
                  <a:pt x="415658" y="2055046"/>
                </a:cubicBezTo>
                <a:cubicBezTo>
                  <a:pt x="389038" y="2049722"/>
                  <a:pt x="363083" y="2041736"/>
                  <a:pt x="337128" y="2039074"/>
                </a:cubicBezTo>
                <a:cubicBezTo>
                  <a:pt x="256603" y="2030423"/>
                  <a:pt x="190718" y="1995151"/>
                  <a:pt x="139474" y="1934591"/>
                </a:cubicBezTo>
                <a:cubicBezTo>
                  <a:pt x="68266" y="1850737"/>
                  <a:pt x="21680" y="1754239"/>
                  <a:pt x="3047" y="1646428"/>
                </a:cubicBezTo>
                <a:cubicBezTo>
                  <a:pt x="-3609" y="1608494"/>
                  <a:pt x="1050" y="1565902"/>
                  <a:pt x="13029" y="1529300"/>
                </a:cubicBezTo>
                <a:cubicBezTo>
                  <a:pt x="38984" y="1450770"/>
                  <a:pt x="70928" y="1373572"/>
                  <a:pt x="104868" y="1298371"/>
                </a:cubicBezTo>
                <a:cubicBezTo>
                  <a:pt x="130823" y="1241137"/>
                  <a:pt x="163432" y="1186566"/>
                  <a:pt x="191384" y="1130664"/>
                </a:cubicBezTo>
                <a:cubicBezTo>
                  <a:pt x="197373" y="1118685"/>
                  <a:pt x="199370" y="1103378"/>
                  <a:pt x="198704" y="1090068"/>
                </a:cubicBezTo>
                <a:cubicBezTo>
                  <a:pt x="194711" y="983588"/>
                  <a:pt x="194046" y="876442"/>
                  <a:pt x="225990" y="773289"/>
                </a:cubicBezTo>
                <a:cubicBezTo>
                  <a:pt x="238634" y="732028"/>
                  <a:pt x="262592" y="692763"/>
                  <a:pt x="287881" y="658157"/>
                </a:cubicBezTo>
                <a:cubicBezTo>
                  <a:pt x="339790" y="587614"/>
                  <a:pt x="396358" y="520398"/>
                  <a:pt x="450929" y="451852"/>
                </a:cubicBezTo>
                <a:cubicBezTo>
                  <a:pt x="457584" y="443866"/>
                  <a:pt x="464239" y="435880"/>
                  <a:pt x="474222" y="423235"/>
                </a:cubicBezTo>
                <a:cubicBezTo>
                  <a:pt x="478215" y="464496"/>
                  <a:pt x="479546" y="492447"/>
                  <a:pt x="451595" y="525722"/>
                </a:cubicBezTo>
                <a:cubicBezTo>
                  <a:pt x="390369" y="597597"/>
                  <a:pt x="369738" y="684112"/>
                  <a:pt x="400351" y="777948"/>
                </a:cubicBezTo>
                <a:cubicBezTo>
                  <a:pt x="405675" y="793920"/>
                  <a:pt x="415658" y="808561"/>
                  <a:pt x="426306" y="822536"/>
                </a:cubicBezTo>
                <a:cubicBezTo>
                  <a:pt x="412330" y="724042"/>
                  <a:pt x="424309" y="630206"/>
                  <a:pt x="484870" y="553008"/>
                </a:cubicBezTo>
                <a:cubicBezTo>
                  <a:pt x="518145" y="510416"/>
                  <a:pt x="522804" y="474479"/>
                  <a:pt x="513487" y="425232"/>
                </a:cubicBezTo>
                <a:cubicBezTo>
                  <a:pt x="505501" y="384636"/>
                  <a:pt x="502838" y="340047"/>
                  <a:pt x="511490" y="300783"/>
                </a:cubicBezTo>
                <a:cubicBezTo>
                  <a:pt x="531455" y="211605"/>
                  <a:pt x="616639" y="188313"/>
                  <a:pt x="684521" y="248874"/>
                </a:cubicBezTo>
                <a:cubicBezTo>
                  <a:pt x="685852" y="250204"/>
                  <a:pt x="687848" y="251536"/>
                  <a:pt x="689179" y="253532"/>
                </a:cubicBezTo>
                <a:cubicBezTo>
                  <a:pt x="731106" y="298786"/>
                  <a:pt x="776360" y="322744"/>
                  <a:pt x="845572" y="314758"/>
                </a:cubicBezTo>
                <a:cubicBezTo>
                  <a:pt x="938077" y="304776"/>
                  <a:pt x="1031247" y="320748"/>
                  <a:pt x="1116432" y="365336"/>
                </a:cubicBezTo>
                <a:cubicBezTo>
                  <a:pt x="1124418" y="369329"/>
                  <a:pt x="1137062" y="366002"/>
                  <a:pt x="1147045" y="364005"/>
                </a:cubicBezTo>
                <a:cubicBezTo>
                  <a:pt x="1208271" y="354688"/>
                  <a:pt x="1268832" y="342044"/>
                  <a:pt x="1330058" y="337385"/>
                </a:cubicBezTo>
                <a:cubicBezTo>
                  <a:pt x="1375312" y="334058"/>
                  <a:pt x="1395943" y="353357"/>
                  <a:pt x="1395277" y="398612"/>
                </a:cubicBezTo>
                <a:cubicBezTo>
                  <a:pt x="1394611" y="449855"/>
                  <a:pt x="1383298" y="501099"/>
                  <a:pt x="1377974" y="553008"/>
                </a:cubicBezTo>
                <a:cubicBezTo>
                  <a:pt x="1375312" y="575635"/>
                  <a:pt x="1371985" y="598928"/>
                  <a:pt x="1375977" y="620224"/>
                </a:cubicBezTo>
                <a:cubicBezTo>
                  <a:pt x="1387956" y="688105"/>
                  <a:pt x="1398605" y="755986"/>
                  <a:pt x="1381967" y="824533"/>
                </a:cubicBezTo>
                <a:cubicBezTo>
                  <a:pt x="1368657" y="879104"/>
                  <a:pt x="1338044" y="917703"/>
                  <a:pt x="1273490" y="927686"/>
                </a:cubicBezTo>
                <a:cubicBezTo>
                  <a:pt x="1302107" y="844498"/>
                  <a:pt x="1312755" y="764638"/>
                  <a:pt x="1260846" y="682115"/>
                </a:cubicBezTo>
                <a:cubicBezTo>
                  <a:pt x="1265504" y="727370"/>
                  <a:pt x="1269497" y="766634"/>
                  <a:pt x="1274156" y="808561"/>
                </a:cubicBezTo>
                <a:cubicBezTo>
                  <a:pt x="1247536" y="777948"/>
                  <a:pt x="1224243" y="751328"/>
                  <a:pt x="1200950" y="724708"/>
                </a:cubicBezTo>
                <a:cubicBezTo>
                  <a:pt x="1196292" y="726704"/>
                  <a:pt x="1192299" y="728701"/>
                  <a:pt x="1187640" y="730697"/>
                </a:cubicBezTo>
                <a:cubicBezTo>
                  <a:pt x="1231563" y="801906"/>
                  <a:pt x="1231563" y="873115"/>
                  <a:pt x="1203612" y="948982"/>
                </a:cubicBezTo>
                <a:cubicBezTo>
                  <a:pt x="1176327" y="1022853"/>
                  <a:pt x="1137062" y="1083413"/>
                  <a:pt x="1065853" y="1122678"/>
                </a:cubicBezTo>
                <a:cubicBezTo>
                  <a:pt x="1061195" y="1105375"/>
                  <a:pt x="1056536" y="1090734"/>
                  <a:pt x="1052543" y="1075427"/>
                </a:cubicBezTo>
                <a:cubicBezTo>
                  <a:pt x="1049881" y="1075427"/>
                  <a:pt x="1047885" y="1075427"/>
                  <a:pt x="1045223" y="1075427"/>
                </a:cubicBezTo>
                <a:cubicBezTo>
                  <a:pt x="1042561" y="1094061"/>
                  <a:pt x="1039899" y="1112695"/>
                  <a:pt x="1036571" y="1131329"/>
                </a:cubicBezTo>
                <a:cubicBezTo>
                  <a:pt x="1031913" y="1155288"/>
                  <a:pt x="1028585" y="1179246"/>
                  <a:pt x="1021930" y="1203204"/>
                </a:cubicBezTo>
                <a:cubicBezTo>
                  <a:pt x="997307" y="1297705"/>
                  <a:pt x="887499" y="1329649"/>
                  <a:pt x="814294" y="1263099"/>
                </a:cubicBezTo>
                <a:cubicBezTo>
                  <a:pt x="802980" y="1252451"/>
                  <a:pt x="794994" y="1236479"/>
                  <a:pt x="789004" y="1221172"/>
                </a:cubicBezTo>
                <a:cubicBezTo>
                  <a:pt x="782349" y="1203869"/>
                  <a:pt x="779022" y="1184570"/>
                  <a:pt x="776360" y="1165936"/>
                </a:cubicBezTo>
                <a:cubicBezTo>
                  <a:pt x="769705" y="1121347"/>
                  <a:pt x="745747" y="1093396"/>
                  <a:pt x="702489" y="1076758"/>
                </a:cubicBezTo>
                <a:cubicBezTo>
                  <a:pt x="609984" y="1041487"/>
                  <a:pt x="542103" y="910383"/>
                  <a:pt x="571385" y="816547"/>
                </a:cubicBezTo>
                <a:cubicBezTo>
                  <a:pt x="584695" y="772624"/>
                  <a:pt x="616639" y="734690"/>
                  <a:pt x="639266" y="696091"/>
                </a:cubicBezTo>
                <a:cubicBezTo>
                  <a:pt x="618636" y="708736"/>
                  <a:pt x="593347" y="725373"/>
                  <a:pt x="565396" y="742676"/>
                </a:cubicBezTo>
                <a:cubicBezTo>
                  <a:pt x="570720" y="709401"/>
                  <a:pt x="576044" y="678122"/>
                  <a:pt x="581368" y="646844"/>
                </a:cubicBezTo>
                <a:cubicBezTo>
                  <a:pt x="578706" y="645513"/>
                  <a:pt x="576709" y="644847"/>
                  <a:pt x="574047" y="643516"/>
                </a:cubicBezTo>
                <a:cubicBezTo>
                  <a:pt x="562068" y="668805"/>
                  <a:pt x="548758" y="692763"/>
                  <a:pt x="539441" y="718718"/>
                </a:cubicBezTo>
                <a:cubicBezTo>
                  <a:pt x="502173" y="825198"/>
                  <a:pt x="520807" y="920365"/>
                  <a:pt x="592681" y="1008211"/>
                </a:cubicBezTo>
                <a:cubicBezTo>
                  <a:pt x="625956" y="1048142"/>
                  <a:pt x="660563" y="1083413"/>
                  <a:pt x="709810" y="1102713"/>
                </a:cubicBezTo>
                <a:cubicBezTo>
                  <a:pt x="744416" y="1116023"/>
                  <a:pt x="758392" y="1145305"/>
                  <a:pt x="759057" y="1181908"/>
                </a:cubicBezTo>
                <a:cubicBezTo>
                  <a:pt x="759057" y="1251785"/>
                  <a:pt x="808304" y="1308353"/>
                  <a:pt x="878847" y="1313677"/>
                </a:cubicBezTo>
                <a:cubicBezTo>
                  <a:pt x="910791" y="1316339"/>
                  <a:pt x="944732" y="1309684"/>
                  <a:pt x="976676" y="1301698"/>
                </a:cubicBezTo>
                <a:cubicBezTo>
                  <a:pt x="1011282" y="1293046"/>
                  <a:pt x="1033244" y="1269088"/>
                  <a:pt x="1038568" y="1231820"/>
                </a:cubicBezTo>
                <a:cubicBezTo>
                  <a:pt x="1041895" y="1209859"/>
                  <a:pt x="1047219" y="1187897"/>
                  <a:pt x="1056536" y="1167932"/>
                </a:cubicBezTo>
                <a:cubicBezTo>
                  <a:pt x="1063191" y="1153291"/>
                  <a:pt x="1073840" y="1135988"/>
                  <a:pt x="1087150" y="1130664"/>
                </a:cubicBezTo>
                <a:cubicBezTo>
                  <a:pt x="1159689" y="1102047"/>
                  <a:pt x="1202282" y="1042818"/>
                  <a:pt x="1242212" y="980926"/>
                </a:cubicBezTo>
                <a:cubicBezTo>
                  <a:pt x="1255522" y="960295"/>
                  <a:pt x="1268832" y="946985"/>
                  <a:pt x="1294121" y="941661"/>
                </a:cubicBezTo>
                <a:cubicBezTo>
                  <a:pt x="1367326" y="925024"/>
                  <a:pt x="1416573" y="865129"/>
                  <a:pt x="1419900" y="777282"/>
                </a:cubicBezTo>
                <a:cubicBezTo>
                  <a:pt x="1421897" y="720715"/>
                  <a:pt x="1407256" y="664147"/>
                  <a:pt x="1400601" y="606914"/>
                </a:cubicBezTo>
                <a:cubicBezTo>
                  <a:pt x="1398605" y="590276"/>
                  <a:pt x="1395943" y="572973"/>
                  <a:pt x="1397939" y="556336"/>
                </a:cubicBezTo>
                <a:cubicBezTo>
                  <a:pt x="1404594" y="502430"/>
                  <a:pt x="1417904" y="449190"/>
                  <a:pt x="1420566" y="395284"/>
                </a:cubicBezTo>
                <a:cubicBezTo>
                  <a:pt x="1423894" y="324075"/>
                  <a:pt x="1395277" y="296124"/>
                  <a:pt x="1324068" y="302114"/>
                </a:cubicBezTo>
                <a:cubicBezTo>
                  <a:pt x="1267501" y="306772"/>
                  <a:pt x="1211598" y="325406"/>
                  <a:pt x="1155696" y="336054"/>
                </a:cubicBezTo>
                <a:cubicBezTo>
                  <a:pt x="1139724" y="339382"/>
                  <a:pt x="1120425" y="340713"/>
                  <a:pt x="1105784" y="334723"/>
                </a:cubicBezTo>
                <a:cubicBezTo>
                  <a:pt x="1012613" y="298121"/>
                  <a:pt x="916781" y="278156"/>
                  <a:pt x="816290" y="288804"/>
                </a:cubicBezTo>
                <a:cubicBezTo>
                  <a:pt x="789670" y="291466"/>
                  <a:pt x="772367" y="282149"/>
                  <a:pt x="754398" y="265511"/>
                </a:cubicBezTo>
                <a:cubicBezTo>
                  <a:pt x="739757" y="252867"/>
                  <a:pt x="722454" y="239556"/>
                  <a:pt x="710475" y="228908"/>
                </a:cubicBezTo>
                <a:close/>
              </a:path>
            </a:pathLst>
          </a:custGeom>
          <a:solidFill>
            <a:schemeClr val="accent5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340156-FC3F-498A-8D42-40C3917B3D07}"/>
              </a:ext>
            </a:extLst>
          </p:cNvPr>
          <p:cNvSpPr/>
          <p:nvPr/>
        </p:nvSpPr>
        <p:spPr>
          <a:xfrm>
            <a:off x="815722" y="4425744"/>
            <a:ext cx="1516302" cy="2064148"/>
          </a:xfrm>
          <a:custGeom>
            <a:avLst/>
            <a:gdLst>
              <a:gd name="connsiteX0" fmla="*/ 1531884 w 3452384"/>
              <a:gd name="connsiteY0" fmla="*/ 4432879 h 4699744"/>
              <a:gd name="connsiteX1" fmla="*/ 1466295 w 3452384"/>
              <a:gd name="connsiteY1" fmla="*/ 4439278 h 4699744"/>
              <a:gd name="connsiteX2" fmla="*/ 1399742 w 3452384"/>
              <a:gd name="connsiteY2" fmla="*/ 4493028 h 4699744"/>
              <a:gd name="connsiteX3" fmla="*/ 1461174 w 3452384"/>
              <a:gd name="connsiteY3" fmla="*/ 4577496 h 4699744"/>
              <a:gd name="connsiteX4" fmla="*/ 1458616 w 3452384"/>
              <a:gd name="connsiteY4" fmla="*/ 4508385 h 4699744"/>
              <a:gd name="connsiteX5" fmla="*/ 1504688 w 3452384"/>
              <a:gd name="connsiteY5" fmla="*/ 4462314 h 4699744"/>
              <a:gd name="connsiteX6" fmla="*/ 1520045 w 3452384"/>
              <a:gd name="connsiteY6" fmla="*/ 4513505 h 4699744"/>
              <a:gd name="connsiteX7" fmla="*/ 1545643 w 3452384"/>
              <a:gd name="connsiteY7" fmla="*/ 4549340 h 4699744"/>
              <a:gd name="connsiteX8" fmla="*/ 1594272 w 3452384"/>
              <a:gd name="connsiteY8" fmla="*/ 4523746 h 4699744"/>
              <a:gd name="connsiteX9" fmla="*/ 1591714 w 3452384"/>
              <a:gd name="connsiteY9" fmla="*/ 4457193 h 4699744"/>
              <a:gd name="connsiteX10" fmla="*/ 1531884 w 3452384"/>
              <a:gd name="connsiteY10" fmla="*/ 4432879 h 4699744"/>
              <a:gd name="connsiteX11" fmla="*/ 1791365 w 3452384"/>
              <a:gd name="connsiteY11" fmla="*/ 4411122 h 4699744"/>
              <a:gd name="connsiteX12" fmla="*/ 1719692 w 3452384"/>
              <a:gd name="connsiteY12" fmla="*/ 4631250 h 4699744"/>
              <a:gd name="connsiteX13" fmla="*/ 1791365 w 3452384"/>
              <a:gd name="connsiteY13" fmla="*/ 4411122 h 4699744"/>
              <a:gd name="connsiteX14" fmla="*/ 1609031 w 3452384"/>
              <a:gd name="connsiteY14" fmla="*/ 4351571 h 4699744"/>
              <a:gd name="connsiteX15" fmla="*/ 1550759 w 3452384"/>
              <a:gd name="connsiteY15" fmla="*/ 4354810 h 4699744"/>
              <a:gd name="connsiteX16" fmla="*/ 1678741 w 3452384"/>
              <a:gd name="connsiteY16" fmla="*/ 4554460 h 4699744"/>
              <a:gd name="connsiteX17" fmla="*/ 1709455 w 3452384"/>
              <a:gd name="connsiteY17" fmla="*/ 4423921 h 4699744"/>
              <a:gd name="connsiteX18" fmla="*/ 1609031 w 3452384"/>
              <a:gd name="connsiteY18" fmla="*/ 4351571 h 4699744"/>
              <a:gd name="connsiteX19" fmla="*/ 2690698 w 3452384"/>
              <a:gd name="connsiteY19" fmla="*/ 4265786 h 4699744"/>
              <a:gd name="connsiteX20" fmla="*/ 2794719 w 3452384"/>
              <a:gd name="connsiteY20" fmla="*/ 4324096 h 4699744"/>
              <a:gd name="connsiteX21" fmla="*/ 2807518 w 3452384"/>
              <a:gd name="connsiteY21" fmla="*/ 4342016 h 4699744"/>
              <a:gd name="connsiteX22" fmla="*/ 2802402 w 3452384"/>
              <a:gd name="connsiteY22" fmla="*/ 4359931 h 4699744"/>
              <a:gd name="connsiteX23" fmla="*/ 2623227 w 3452384"/>
              <a:gd name="connsiteY23" fmla="*/ 4347132 h 4699744"/>
              <a:gd name="connsiteX24" fmla="*/ 2623227 w 3452384"/>
              <a:gd name="connsiteY24" fmla="*/ 4298502 h 4699744"/>
              <a:gd name="connsiteX25" fmla="*/ 2648825 w 3452384"/>
              <a:gd name="connsiteY25" fmla="*/ 4280582 h 4699744"/>
              <a:gd name="connsiteX26" fmla="*/ 2690698 w 3452384"/>
              <a:gd name="connsiteY26" fmla="*/ 4265786 h 4699744"/>
              <a:gd name="connsiteX27" fmla="*/ 2730417 w 3452384"/>
              <a:gd name="connsiteY27" fmla="*/ 4238990 h 4699744"/>
              <a:gd name="connsiteX28" fmla="*/ 2597638 w 3452384"/>
              <a:gd name="connsiteY28" fmla="*/ 4254988 h 4699744"/>
              <a:gd name="connsiteX29" fmla="*/ 2497813 w 3452384"/>
              <a:gd name="connsiteY29" fmla="*/ 4385524 h 4699744"/>
              <a:gd name="connsiteX30" fmla="*/ 2582281 w 3452384"/>
              <a:gd name="connsiteY30" fmla="*/ 4344573 h 4699744"/>
              <a:gd name="connsiteX31" fmla="*/ 2751214 w 3452384"/>
              <a:gd name="connsiteY31" fmla="*/ 4457193 h 4699744"/>
              <a:gd name="connsiteX32" fmla="*/ 2822883 w 3452384"/>
              <a:gd name="connsiteY32" fmla="*/ 4334332 h 4699744"/>
              <a:gd name="connsiteX33" fmla="*/ 2818485 w 3452384"/>
              <a:gd name="connsiteY33" fmla="*/ 4323677 h 4699744"/>
              <a:gd name="connsiteX34" fmla="*/ 2812639 w 3452384"/>
              <a:gd name="connsiteY34" fmla="*/ 4323677 h 4699744"/>
              <a:gd name="connsiteX35" fmla="*/ 2804959 w 3452384"/>
              <a:gd name="connsiteY35" fmla="*/ 4323677 h 4699744"/>
              <a:gd name="connsiteX36" fmla="*/ 2792158 w 3452384"/>
              <a:gd name="connsiteY36" fmla="*/ 4318970 h 4699744"/>
              <a:gd name="connsiteX37" fmla="*/ 2799838 w 3452384"/>
              <a:gd name="connsiteY37" fmla="*/ 4318970 h 4699744"/>
              <a:gd name="connsiteX38" fmla="*/ 2818292 w 3452384"/>
              <a:gd name="connsiteY38" fmla="*/ 4323212 h 4699744"/>
              <a:gd name="connsiteX39" fmla="*/ 2805961 w 3452384"/>
              <a:gd name="connsiteY39" fmla="*/ 4293339 h 4699744"/>
              <a:gd name="connsiteX40" fmla="*/ 2730417 w 3452384"/>
              <a:gd name="connsiteY40" fmla="*/ 4238990 h 4699744"/>
              <a:gd name="connsiteX41" fmla="*/ 2996936 w 3452384"/>
              <a:gd name="connsiteY41" fmla="*/ 4134685 h 4699744"/>
              <a:gd name="connsiteX42" fmla="*/ 3025088 w 3452384"/>
              <a:gd name="connsiteY42" fmla="*/ 4298501 h 4699744"/>
              <a:gd name="connsiteX43" fmla="*/ 3181226 w 3452384"/>
              <a:gd name="connsiteY43" fmla="*/ 4301060 h 4699744"/>
              <a:gd name="connsiteX44" fmla="*/ 2996936 w 3452384"/>
              <a:gd name="connsiteY44" fmla="*/ 4134685 h 4699744"/>
              <a:gd name="connsiteX45" fmla="*/ 839196 w 3452384"/>
              <a:gd name="connsiteY45" fmla="*/ 3909440 h 4699744"/>
              <a:gd name="connsiteX46" fmla="*/ 892946 w 3452384"/>
              <a:gd name="connsiteY46" fmla="*/ 3942717 h 4699744"/>
              <a:gd name="connsiteX47" fmla="*/ 739369 w 3452384"/>
              <a:gd name="connsiteY47" fmla="*/ 4022061 h 4699744"/>
              <a:gd name="connsiteX48" fmla="*/ 700972 w 3452384"/>
              <a:gd name="connsiteY48" fmla="*/ 4004146 h 4699744"/>
              <a:gd name="connsiteX49" fmla="*/ 839196 w 3452384"/>
              <a:gd name="connsiteY49" fmla="*/ 3909440 h 4699744"/>
              <a:gd name="connsiteX50" fmla="*/ 2797838 w 3452384"/>
              <a:gd name="connsiteY50" fmla="*/ 3889245 h 4699744"/>
              <a:gd name="connsiteX51" fmla="*/ 2925258 w 3452384"/>
              <a:gd name="connsiteY51" fmla="*/ 3929917 h 4699744"/>
              <a:gd name="connsiteX52" fmla="*/ 2894541 w 3452384"/>
              <a:gd name="connsiteY52" fmla="*/ 3950393 h 4699744"/>
              <a:gd name="connsiteX53" fmla="*/ 2751208 w 3452384"/>
              <a:gd name="connsiteY53" fmla="*/ 3927358 h 4699744"/>
              <a:gd name="connsiteX54" fmla="*/ 2756324 w 3452384"/>
              <a:gd name="connsiteY54" fmla="*/ 3901762 h 4699744"/>
              <a:gd name="connsiteX55" fmla="*/ 2797838 w 3452384"/>
              <a:gd name="connsiteY55" fmla="*/ 3889245 h 4699744"/>
              <a:gd name="connsiteX56" fmla="*/ 1545961 w 3452384"/>
              <a:gd name="connsiteY56" fmla="*/ 3823695 h 4699744"/>
              <a:gd name="connsiteX57" fmla="*/ 1532844 w 3452384"/>
              <a:gd name="connsiteY57" fmla="*/ 3837772 h 4699744"/>
              <a:gd name="connsiteX58" fmla="*/ 1200095 w 3452384"/>
              <a:gd name="connsiteY58" fmla="*/ 4336894 h 4699744"/>
              <a:gd name="connsiteX59" fmla="*/ 1258965 w 3452384"/>
              <a:gd name="connsiteY59" fmla="*/ 4595411 h 4699744"/>
              <a:gd name="connsiteX60" fmla="*/ 1287122 w 3452384"/>
              <a:gd name="connsiteY60" fmla="*/ 4395765 h 4699744"/>
              <a:gd name="connsiteX61" fmla="*/ 1486772 w 3452384"/>
              <a:gd name="connsiteY61" fmla="*/ 4283140 h 4699744"/>
              <a:gd name="connsiteX62" fmla="*/ 1317836 w 3452384"/>
              <a:gd name="connsiteY62" fmla="*/ 4342011 h 4699744"/>
              <a:gd name="connsiteX63" fmla="*/ 1246167 w 3452384"/>
              <a:gd name="connsiteY63" fmla="*/ 4321537 h 4699744"/>
              <a:gd name="connsiteX64" fmla="*/ 1471415 w 3452384"/>
              <a:gd name="connsiteY64" fmla="*/ 4211475 h 4699744"/>
              <a:gd name="connsiteX65" fmla="*/ 1555879 w 3452384"/>
              <a:gd name="connsiteY65" fmla="*/ 4167958 h 4699744"/>
              <a:gd name="connsiteX66" fmla="*/ 1637789 w 3452384"/>
              <a:gd name="connsiteY66" fmla="*/ 3835213 h 4699744"/>
              <a:gd name="connsiteX67" fmla="*/ 1427898 w 3452384"/>
              <a:gd name="connsiteY67" fmla="*/ 4132127 h 4699744"/>
              <a:gd name="connsiteX68" fmla="*/ 1568678 w 3452384"/>
              <a:gd name="connsiteY68" fmla="*/ 3824973 h 4699744"/>
              <a:gd name="connsiteX69" fmla="*/ 1545961 w 3452384"/>
              <a:gd name="connsiteY69" fmla="*/ 3823695 h 4699744"/>
              <a:gd name="connsiteX70" fmla="*/ 1793923 w 3452384"/>
              <a:gd name="connsiteY70" fmla="*/ 3812178 h 4699744"/>
              <a:gd name="connsiteX71" fmla="*/ 1772486 w 3452384"/>
              <a:gd name="connsiteY71" fmla="*/ 3925758 h 4699744"/>
              <a:gd name="connsiteX72" fmla="*/ 1776004 w 3452384"/>
              <a:gd name="connsiteY72" fmla="*/ 4022061 h 4699744"/>
              <a:gd name="connsiteX73" fmla="*/ 1795839 w 3452384"/>
              <a:gd name="connsiteY73" fmla="*/ 4033257 h 4699744"/>
              <a:gd name="connsiteX74" fmla="*/ 1804157 w 3452384"/>
              <a:gd name="connsiteY74" fmla="*/ 4050218 h 4699744"/>
              <a:gd name="connsiteX75" fmla="*/ 1776003 w 3452384"/>
              <a:gd name="connsiteY75" fmla="*/ 4022064 h 4699744"/>
              <a:gd name="connsiteX76" fmla="*/ 1762887 w 3452384"/>
              <a:gd name="connsiteY76" fmla="*/ 4067255 h 4699744"/>
              <a:gd name="connsiteX77" fmla="*/ 1742731 w 3452384"/>
              <a:gd name="connsiteY77" fmla="*/ 4219154 h 4699744"/>
              <a:gd name="connsiteX78" fmla="*/ 1696660 w 3452384"/>
              <a:gd name="connsiteY78" fmla="*/ 3906879 h 4699744"/>
              <a:gd name="connsiteX79" fmla="*/ 1640348 w 3452384"/>
              <a:gd name="connsiteY79" fmla="*/ 4170520 h 4699744"/>
              <a:gd name="connsiteX80" fmla="*/ 1735053 w 3452384"/>
              <a:gd name="connsiteY80" fmla="*/ 4257546 h 4699744"/>
              <a:gd name="connsiteX81" fmla="*/ 1781124 w 3452384"/>
              <a:gd name="connsiteY81" fmla="*/ 4185877 h 4699744"/>
              <a:gd name="connsiteX82" fmla="*/ 1806722 w 3452384"/>
              <a:gd name="connsiteY82" fmla="*/ 4050217 h 4699744"/>
              <a:gd name="connsiteX83" fmla="*/ 1793923 w 3452384"/>
              <a:gd name="connsiteY83" fmla="*/ 3812178 h 4699744"/>
              <a:gd name="connsiteX84" fmla="*/ 2005889 w 3452384"/>
              <a:gd name="connsiteY84" fmla="*/ 3810416 h 4699744"/>
              <a:gd name="connsiteX85" fmla="*/ 1988453 w 3452384"/>
              <a:gd name="connsiteY85" fmla="*/ 3819856 h 4699744"/>
              <a:gd name="connsiteX86" fmla="*/ 1998690 w 3452384"/>
              <a:gd name="connsiteY86" fmla="*/ 3873606 h 4699744"/>
              <a:gd name="connsiteX87" fmla="*/ 2057561 w 3452384"/>
              <a:gd name="connsiteY87" fmla="*/ 3955512 h 4699744"/>
              <a:gd name="connsiteX88" fmla="*/ 2244412 w 3452384"/>
              <a:gd name="connsiteY88" fmla="*/ 4190997 h 4699744"/>
              <a:gd name="connsiteX89" fmla="*/ 2065239 w 3452384"/>
              <a:gd name="connsiteY89" fmla="*/ 4073253 h 4699744"/>
              <a:gd name="connsiteX90" fmla="*/ 1916784 w 3452384"/>
              <a:gd name="connsiteY90" fmla="*/ 3899200 h 4699744"/>
              <a:gd name="connsiteX91" fmla="*/ 1893748 w 3452384"/>
              <a:gd name="connsiteY91" fmla="*/ 3917119 h 4699744"/>
              <a:gd name="connsiteX92" fmla="*/ 2047324 w 3452384"/>
              <a:gd name="connsiteY92" fmla="*/ 4091172 h 4699744"/>
              <a:gd name="connsiteX93" fmla="*/ 2421023 w 3452384"/>
              <a:gd name="connsiteY93" fmla="*/ 4518626 h 4699744"/>
              <a:gd name="connsiteX94" fmla="*/ 2597638 w 3452384"/>
              <a:gd name="connsiteY94" fmla="*/ 4549340 h 4699744"/>
              <a:gd name="connsiteX95" fmla="*/ 2318640 w 3452384"/>
              <a:gd name="connsiteY95" fmla="*/ 4285703 h 4699744"/>
              <a:gd name="connsiteX96" fmla="*/ 2428702 w 3452384"/>
              <a:gd name="connsiteY96" fmla="*/ 4321537 h 4699744"/>
              <a:gd name="connsiteX97" fmla="*/ 2382631 w 3452384"/>
              <a:gd name="connsiteY97" fmla="*/ 4216592 h 4699744"/>
              <a:gd name="connsiteX98" fmla="*/ 2211136 w 3452384"/>
              <a:gd name="connsiteY98" fmla="*/ 4029744 h 4699744"/>
              <a:gd name="connsiteX99" fmla="*/ 2044762 w 3452384"/>
              <a:gd name="connsiteY99" fmla="*/ 3837772 h 4699744"/>
              <a:gd name="connsiteX100" fmla="*/ 2005889 w 3452384"/>
              <a:gd name="connsiteY100" fmla="*/ 3810416 h 4699744"/>
              <a:gd name="connsiteX101" fmla="*/ 1133546 w 3452384"/>
              <a:gd name="connsiteY101" fmla="*/ 3778901 h 4699744"/>
              <a:gd name="connsiteX102" fmla="*/ 570432 w 3452384"/>
              <a:gd name="connsiteY102" fmla="*/ 3927360 h 4699744"/>
              <a:gd name="connsiteX103" fmla="*/ 557634 w 3452384"/>
              <a:gd name="connsiteY103" fmla="*/ 4372729 h 4699744"/>
              <a:gd name="connsiteX104" fmla="*/ 565312 w 3452384"/>
              <a:gd name="connsiteY104" fmla="*/ 4234511 h 4699744"/>
              <a:gd name="connsiteX105" fmla="*/ 506442 w 3452384"/>
              <a:gd name="connsiteY105" fmla="*/ 3975990 h 4699744"/>
              <a:gd name="connsiteX106" fmla="*/ 263282 w 3452384"/>
              <a:gd name="connsiteY106" fmla="*/ 3983668 h 4699744"/>
              <a:gd name="connsiteX107" fmla="*/ 237684 w 3452384"/>
              <a:gd name="connsiteY107" fmla="*/ 4001588 h 4699744"/>
              <a:gd name="connsiteX108" fmla="*/ 263282 w 3452384"/>
              <a:gd name="connsiteY108" fmla="*/ 4011824 h 4699744"/>
              <a:gd name="connsiteX109" fmla="*/ 250483 w 3452384"/>
              <a:gd name="connsiteY109" fmla="*/ 4226832 h 4699744"/>
              <a:gd name="connsiteX110" fmla="*/ 319594 w 3452384"/>
              <a:gd name="connsiteY110" fmla="*/ 4272904 h 4699744"/>
              <a:gd name="connsiteX111" fmla="*/ 347746 w 3452384"/>
              <a:gd name="connsiteY111" fmla="*/ 4201234 h 4699744"/>
              <a:gd name="connsiteX112" fmla="*/ 334951 w 3452384"/>
              <a:gd name="connsiteY112" fmla="*/ 4116766 h 4699744"/>
              <a:gd name="connsiteX113" fmla="*/ 265840 w 3452384"/>
              <a:gd name="connsiteY113" fmla="*/ 4193556 h 4699744"/>
              <a:gd name="connsiteX114" fmla="*/ 273519 w 3452384"/>
              <a:gd name="connsiteY114" fmla="*/ 4086052 h 4699744"/>
              <a:gd name="connsiteX115" fmla="*/ 355425 w 3452384"/>
              <a:gd name="connsiteY115" fmla="*/ 4057896 h 4699744"/>
              <a:gd name="connsiteX116" fmla="*/ 406616 w 3452384"/>
              <a:gd name="connsiteY116" fmla="*/ 4139806 h 4699744"/>
              <a:gd name="connsiteX117" fmla="*/ 414295 w 3452384"/>
              <a:gd name="connsiteY117" fmla="*/ 4290819 h 4699744"/>
              <a:gd name="connsiteX118" fmla="*/ 437335 w 3452384"/>
              <a:gd name="connsiteY118" fmla="*/ 4116766 h 4699744"/>
              <a:gd name="connsiteX119" fmla="*/ 355425 w 3452384"/>
              <a:gd name="connsiteY119" fmla="*/ 3950392 h 4699744"/>
              <a:gd name="connsiteX120" fmla="*/ 521799 w 3452384"/>
              <a:gd name="connsiteY120" fmla="*/ 4239627 h 4699744"/>
              <a:gd name="connsiteX121" fmla="*/ 391263 w 3452384"/>
              <a:gd name="connsiteY121" fmla="*/ 4357372 h 4699744"/>
              <a:gd name="connsiteX122" fmla="*/ 596030 w 3452384"/>
              <a:gd name="connsiteY122" fmla="*/ 4380407 h 4699744"/>
              <a:gd name="connsiteX123" fmla="*/ 1095153 w 3452384"/>
              <a:gd name="connsiteY123" fmla="*/ 4011824 h 4699744"/>
              <a:gd name="connsiteX124" fmla="*/ 1166819 w 3452384"/>
              <a:gd name="connsiteY124" fmla="*/ 3917119 h 4699744"/>
              <a:gd name="connsiteX125" fmla="*/ 816155 w 3452384"/>
              <a:gd name="connsiteY125" fmla="*/ 4142364 h 4699744"/>
              <a:gd name="connsiteX126" fmla="*/ 736807 w 3452384"/>
              <a:gd name="connsiteY126" fmla="*/ 4162841 h 4699744"/>
              <a:gd name="connsiteX127" fmla="*/ 782878 w 3452384"/>
              <a:gd name="connsiteY127" fmla="*/ 4091172 h 4699744"/>
              <a:gd name="connsiteX128" fmla="*/ 1133546 w 3452384"/>
              <a:gd name="connsiteY128" fmla="*/ 3778901 h 4699744"/>
              <a:gd name="connsiteX129" fmla="*/ 2194499 w 3452384"/>
              <a:gd name="connsiteY129" fmla="*/ 3772502 h 4699744"/>
              <a:gd name="connsiteX130" fmla="*/ 2134350 w 3452384"/>
              <a:gd name="connsiteY130" fmla="*/ 3796817 h 4699744"/>
              <a:gd name="connsiteX131" fmla="*/ 2170185 w 3452384"/>
              <a:gd name="connsiteY131" fmla="*/ 3876165 h 4699744"/>
              <a:gd name="connsiteX132" fmla="*/ 2433822 w 3452384"/>
              <a:gd name="connsiteY132" fmla="*/ 4173078 h 4699744"/>
              <a:gd name="connsiteX133" fmla="*/ 2554125 w 3452384"/>
              <a:gd name="connsiteY133" fmla="*/ 4201234 h 4699744"/>
              <a:gd name="connsiteX134" fmla="*/ 2858718 w 3452384"/>
              <a:gd name="connsiteY134" fmla="*/ 4275462 h 4699744"/>
              <a:gd name="connsiteX135" fmla="*/ 2945744 w 3452384"/>
              <a:gd name="connsiteY135" fmla="*/ 4334332 h 4699744"/>
              <a:gd name="connsiteX136" fmla="*/ 2561804 w 3452384"/>
              <a:gd name="connsiteY136" fmla="*/ 3942713 h 4699744"/>
              <a:gd name="connsiteX137" fmla="*/ 2385189 w 3452384"/>
              <a:gd name="connsiteY137" fmla="*/ 3840330 h 4699744"/>
              <a:gd name="connsiteX138" fmla="*/ 2536206 w 3452384"/>
              <a:gd name="connsiteY138" fmla="*/ 3965753 h 4699744"/>
              <a:gd name="connsiteX139" fmla="*/ 2612996 w 3452384"/>
              <a:gd name="connsiteY139" fmla="*/ 4096293 h 4699744"/>
              <a:gd name="connsiteX140" fmla="*/ 2525969 w 3452384"/>
              <a:gd name="connsiteY140" fmla="*/ 4042539 h 4699744"/>
              <a:gd name="connsiteX141" fmla="*/ 2262328 w 3452384"/>
              <a:gd name="connsiteY141" fmla="*/ 3801937 h 4699744"/>
              <a:gd name="connsiteX142" fmla="*/ 2194499 w 3452384"/>
              <a:gd name="connsiteY142" fmla="*/ 3772502 h 4699744"/>
              <a:gd name="connsiteX143" fmla="*/ 1069555 w 3452384"/>
              <a:gd name="connsiteY143" fmla="*/ 3709794 h 4699744"/>
              <a:gd name="connsiteX144" fmla="*/ 460370 w 3452384"/>
              <a:gd name="connsiteY144" fmla="*/ 3799379 h 4699744"/>
              <a:gd name="connsiteX145" fmla="*/ 288876 w 3452384"/>
              <a:gd name="connsiteY145" fmla="*/ 3853129 h 4699744"/>
              <a:gd name="connsiteX146" fmla="*/ 155778 w 3452384"/>
              <a:gd name="connsiteY146" fmla="*/ 3963191 h 4699744"/>
              <a:gd name="connsiteX147" fmla="*/ 247925 w 3452384"/>
              <a:gd name="connsiteY147" fmla="*/ 4334332 h 4699744"/>
              <a:gd name="connsiteX148" fmla="*/ 155778 w 3452384"/>
              <a:gd name="connsiteY148" fmla="*/ 4073253 h 4699744"/>
              <a:gd name="connsiteX149" fmla="*/ 206970 w 3452384"/>
              <a:gd name="connsiteY149" fmla="*/ 3996467 h 4699744"/>
              <a:gd name="connsiteX150" fmla="*/ 194171 w 3452384"/>
              <a:gd name="connsiteY150" fmla="*/ 3986230 h 4699744"/>
              <a:gd name="connsiteX151" fmla="*/ 217210 w 3452384"/>
              <a:gd name="connsiteY151" fmla="*/ 3919678 h 4699744"/>
              <a:gd name="connsiteX152" fmla="*/ 286317 w 3452384"/>
              <a:gd name="connsiteY152" fmla="*/ 3860807 h 4699744"/>
              <a:gd name="connsiteX153" fmla="*/ 288876 w 3452384"/>
              <a:gd name="connsiteY153" fmla="*/ 3855687 h 4699744"/>
              <a:gd name="connsiteX154" fmla="*/ 291438 w 3452384"/>
              <a:gd name="connsiteY154" fmla="*/ 3855687 h 4699744"/>
              <a:gd name="connsiteX155" fmla="*/ 406616 w 3452384"/>
              <a:gd name="connsiteY155" fmla="*/ 3824973 h 4699744"/>
              <a:gd name="connsiteX156" fmla="*/ 555075 w 3452384"/>
              <a:gd name="connsiteY156" fmla="*/ 3904321 h 4699744"/>
              <a:gd name="connsiteX157" fmla="*/ 892944 w 3452384"/>
              <a:gd name="connsiteY157" fmla="*/ 3784018 h 4699744"/>
              <a:gd name="connsiteX158" fmla="*/ 1069555 w 3452384"/>
              <a:gd name="connsiteY158" fmla="*/ 3709794 h 4699744"/>
              <a:gd name="connsiteX159" fmla="*/ 2423585 w 3452384"/>
              <a:gd name="connsiteY159" fmla="*/ 3680676 h 4699744"/>
              <a:gd name="connsiteX160" fmla="*/ 2336559 w 3452384"/>
              <a:gd name="connsiteY160" fmla="*/ 3707232 h 4699744"/>
              <a:gd name="connsiteX161" fmla="*/ 2490134 w 3452384"/>
              <a:gd name="connsiteY161" fmla="*/ 3799379 h 4699744"/>
              <a:gd name="connsiteX162" fmla="*/ 2922705 w 3452384"/>
              <a:gd name="connsiteY162" fmla="*/ 4037422 h 4699744"/>
              <a:gd name="connsiteX163" fmla="*/ 2766571 w 3452384"/>
              <a:gd name="connsiteY163" fmla="*/ 4037422 h 4699744"/>
              <a:gd name="connsiteX164" fmla="*/ 2858718 w 3452384"/>
              <a:gd name="connsiteY164" fmla="*/ 4129565 h 4699744"/>
              <a:gd name="connsiteX165" fmla="*/ 2932945 w 3452384"/>
              <a:gd name="connsiteY165" fmla="*/ 4109088 h 4699744"/>
              <a:gd name="connsiteX166" fmla="*/ 3089079 w 3452384"/>
              <a:gd name="connsiteY166" fmla="*/ 3876165 h 4699744"/>
              <a:gd name="connsiteX167" fmla="*/ 2884312 w 3452384"/>
              <a:gd name="connsiteY167" fmla="*/ 3812178 h 4699744"/>
              <a:gd name="connsiteX168" fmla="*/ 2588439 w 3452384"/>
              <a:gd name="connsiteY168" fmla="*/ 3802456 h 4699744"/>
              <a:gd name="connsiteX169" fmla="*/ 2490735 w 3452384"/>
              <a:gd name="connsiteY169" fmla="*/ 3784131 h 4699744"/>
              <a:gd name="connsiteX170" fmla="*/ 2490735 w 3452384"/>
              <a:gd name="connsiteY170" fmla="*/ 3788052 h 4699744"/>
              <a:gd name="connsiteX171" fmla="*/ 2489390 w 3452384"/>
              <a:gd name="connsiteY171" fmla="*/ 3785363 h 4699744"/>
              <a:gd name="connsiteX172" fmla="*/ 2490640 w 3452384"/>
              <a:gd name="connsiteY172" fmla="*/ 3784113 h 4699744"/>
              <a:gd name="connsiteX173" fmla="*/ 2490134 w 3452384"/>
              <a:gd name="connsiteY173" fmla="*/ 3784018 h 4699744"/>
              <a:gd name="connsiteX174" fmla="*/ 2531086 w 3452384"/>
              <a:gd name="connsiteY174" fmla="*/ 3740505 h 4699744"/>
              <a:gd name="connsiteX175" fmla="*/ 3227301 w 3452384"/>
              <a:gd name="connsiteY175" fmla="*/ 3845450 h 4699744"/>
              <a:gd name="connsiteX176" fmla="*/ 3091641 w 3452384"/>
              <a:gd name="connsiteY176" fmla="*/ 3986230 h 4699744"/>
              <a:gd name="connsiteX177" fmla="*/ 3183784 w 3452384"/>
              <a:gd name="connsiteY177" fmla="*/ 3935035 h 4699744"/>
              <a:gd name="connsiteX178" fmla="*/ 3270814 w 3452384"/>
              <a:gd name="connsiteY178" fmla="*/ 3929918 h 4699744"/>
              <a:gd name="connsiteX179" fmla="*/ 3214502 w 3452384"/>
              <a:gd name="connsiteY179" fmla="*/ 3986230 h 4699744"/>
              <a:gd name="connsiteX180" fmla="*/ 3081400 w 3452384"/>
              <a:gd name="connsiteY180" fmla="*/ 4152605 h 4699744"/>
              <a:gd name="connsiteX181" fmla="*/ 3104440 w 3452384"/>
              <a:gd name="connsiteY181" fmla="*/ 4198676 h 4699744"/>
              <a:gd name="connsiteX182" fmla="*/ 3145391 w 3452384"/>
              <a:gd name="connsiteY182" fmla="*/ 4162841 h 4699744"/>
              <a:gd name="connsiteX183" fmla="*/ 3201703 w 3452384"/>
              <a:gd name="connsiteY183" fmla="*/ 4027182 h 4699744"/>
              <a:gd name="connsiteX184" fmla="*/ 3278493 w 3452384"/>
              <a:gd name="connsiteY184" fmla="*/ 4011824 h 4699744"/>
              <a:gd name="connsiteX185" fmla="*/ 3291288 w 3452384"/>
              <a:gd name="connsiteY185" fmla="*/ 4070695 h 4699744"/>
              <a:gd name="connsiteX186" fmla="*/ 3291288 w 3452384"/>
              <a:gd name="connsiteY186" fmla="*/ 4073253 h 4699744"/>
              <a:gd name="connsiteX187" fmla="*/ 3158190 w 3452384"/>
              <a:gd name="connsiteY187" fmla="*/ 4224270 h 4699744"/>
              <a:gd name="connsiteX188" fmla="*/ 3291288 w 3452384"/>
              <a:gd name="connsiteY188" fmla="*/ 4073253 h 4699744"/>
              <a:gd name="connsiteX189" fmla="*/ 3293850 w 3452384"/>
              <a:gd name="connsiteY189" fmla="*/ 4070695 h 4699744"/>
              <a:gd name="connsiteX190" fmla="*/ 3293850 w 3452384"/>
              <a:gd name="connsiteY190" fmla="*/ 4068136 h 4699744"/>
              <a:gd name="connsiteX191" fmla="*/ 3352720 w 3452384"/>
              <a:gd name="connsiteY191" fmla="*/ 4057896 h 4699744"/>
              <a:gd name="connsiteX192" fmla="*/ 3322006 w 3452384"/>
              <a:gd name="connsiteY192" fmla="*/ 3932477 h 4699744"/>
              <a:gd name="connsiteX193" fmla="*/ 3265694 w 3452384"/>
              <a:gd name="connsiteY193" fmla="*/ 3848008 h 4699744"/>
              <a:gd name="connsiteX194" fmla="*/ 3273372 w 3452384"/>
              <a:gd name="connsiteY194" fmla="*/ 3781460 h 4699744"/>
              <a:gd name="connsiteX195" fmla="*/ 3168431 w 3452384"/>
              <a:gd name="connsiteY195" fmla="*/ 3748187 h 4699744"/>
              <a:gd name="connsiteX196" fmla="*/ 2502933 w 3452384"/>
              <a:gd name="connsiteY196" fmla="*/ 3686755 h 4699744"/>
              <a:gd name="connsiteX197" fmla="*/ 2423585 w 3452384"/>
              <a:gd name="connsiteY197" fmla="*/ 3680676 h 4699744"/>
              <a:gd name="connsiteX198" fmla="*/ 468049 w 3452384"/>
              <a:gd name="connsiteY198" fmla="*/ 3586929 h 4699744"/>
              <a:gd name="connsiteX199" fmla="*/ 455250 w 3452384"/>
              <a:gd name="connsiteY199" fmla="*/ 3627884 h 4699744"/>
              <a:gd name="connsiteX200" fmla="*/ 616508 w 3452384"/>
              <a:gd name="connsiteY200" fmla="*/ 3702112 h 4699744"/>
              <a:gd name="connsiteX201" fmla="*/ 524361 w 3452384"/>
              <a:gd name="connsiteY201" fmla="*/ 3602290 h 4699744"/>
              <a:gd name="connsiteX202" fmla="*/ 468049 w 3452384"/>
              <a:gd name="connsiteY202" fmla="*/ 3586929 h 4699744"/>
              <a:gd name="connsiteX203" fmla="*/ 332393 w 3452384"/>
              <a:gd name="connsiteY203" fmla="*/ 3558777 h 4699744"/>
              <a:gd name="connsiteX204" fmla="*/ 332393 w 3452384"/>
              <a:gd name="connsiteY204" fmla="*/ 3702112 h 4699744"/>
              <a:gd name="connsiteX205" fmla="*/ 357987 w 3452384"/>
              <a:gd name="connsiteY205" fmla="*/ 3743067 h 4699744"/>
              <a:gd name="connsiteX206" fmla="*/ 396380 w 3452384"/>
              <a:gd name="connsiteY206" fmla="*/ 3704674 h 4699744"/>
              <a:gd name="connsiteX207" fmla="*/ 332393 w 3452384"/>
              <a:gd name="connsiteY207" fmla="*/ 3558777 h 4699744"/>
              <a:gd name="connsiteX208" fmla="*/ 3089097 w 3452384"/>
              <a:gd name="connsiteY208" fmla="*/ 3500999 h 4699744"/>
              <a:gd name="connsiteX209" fmla="*/ 2828003 w 3452384"/>
              <a:gd name="connsiteY209" fmla="*/ 3648362 h 4699744"/>
              <a:gd name="connsiteX210" fmla="*/ 3114677 w 3452384"/>
              <a:gd name="connsiteY210" fmla="*/ 3584371 h 4699744"/>
              <a:gd name="connsiteX211" fmla="*/ 3055806 w 3452384"/>
              <a:gd name="connsiteY211" fmla="*/ 3663719 h 4699744"/>
              <a:gd name="connsiteX212" fmla="*/ 3181226 w 3452384"/>
              <a:gd name="connsiteY212" fmla="*/ 3630443 h 4699744"/>
              <a:gd name="connsiteX213" fmla="*/ 3119797 w 3452384"/>
              <a:gd name="connsiteY213" fmla="*/ 3505023 h 4699744"/>
              <a:gd name="connsiteX214" fmla="*/ 3089097 w 3452384"/>
              <a:gd name="connsiteY214" fmla="*/ 3500999 h 4699744"/>
              <a:gd name="connsiteX215" fmla="*/ 2968780 w 3452384"/>
              <a:gd name="connsiteY215" fmla="*/ 3476867 h 4699744"/>
              <a:gd name="connsiteX216" fmla="*/ 2676986 w 3452384"/>
              <a:gd name="connsiteY216" fmla="*/ 3535738 h 4699744"/>
              <a:gd name="connsiteX217" fmla="*/ 2520849 w 3452384"/>
              <a:gd name="connsiteY217" fmla="*/ 3622764 h 4699744"/>
              <a:gd name="connsiteX218" fmla="*/ 2717937 w 3452384"/>
              <a:gd name="connsiteY218" fmla="*/ 3553657 h 4699744"/>
              <a:gd name="connsiteX219" fmla="*/ 2968780 w 3452384"/>
              <a:gd name="connsiteY219" fmla="*/ 3476867 h 4699744"/>
              <a:gd name="connsiteX220" fmla="*/ 285639 w 3452384"/>
              <a:gd name="connsiteY220" fmla="*/ 3445594 h 4699744"/>
              <a:gd name="connsiteX221" fmla="*/ 150657 w 3452384"/>
              <a:gd name="connsiteY221" fmla="*/ 3502465 h 4699744"/>
              <a:gd name="connsiteX222" fmla="*/ 89229 w 3452384"/>
              <a:gd name="connsiteY222" fmla="*/ 3604849 h 4699744"/>
              <a:gd name="connsiteX223" fmla="*/ 196729 w 3452384"/>
              <a:gd name="connsiteY223" fmla="*/ 3599728 h 4699744"/>
              <a:gd name="connsiteX224" fmla="*/ 217210 w 3452384"/>
              <a:gd name="connsiteY224" fmla="*/ 3612527 h 4699744"/>
              <a:gd name="connsiteX225" fmla="*/ 194171 w 3452384"/>
              <a:gd name="connsiteY225" fmla="*/ 3781460 h 4699744"/>
              <a:gd name="connsiteX226" fmla="*/ 222327 w 3452384"/>
              <a:gd name="connsiteY226" fmla="*/ 3668839 h 4699744"/>
              <a:gd name="connsiteX227" fmla="*/ 173697 w 3452384"/>
              <a:gd name="connsiteY227" fmla="*/ 3520380 h 4699744"/>
              <a:gd name="connsiteX228" fmla="*/ 867346 w 3452384"/>
              <a:gd name="connsiteY228" fmla="*/ 3505023 h 4699744"/>
              <a:gd name="connsiteX229" fmla="*/ 332393 w 3452384"/>
              <a:gd name="connsiteY229" fmla="*/ 3446153 h 4699744"/>
              <a:gd name="connsiteX230" fmla="*/ 285639 w 3452384"/>
              <a:gd name="connsiteY230" fmla="*/ 3445594 h 4699744"/>
              <a:gd name="connsiteX231" fmla="*/ 1724806 w 3452384"/>
              <a:gd name="connsiteY231" fmla="*/ 2739705 h 4699744"/>
              <a:gd name="connsiteX232" fmla="*/ 1888621 w 3452384"/>
              <a:gd name="connsiteY232" fmla="*/ 3256745 h 4699744"/>
              <a:gd name="connsiteX233" fmla="*/ 2024281 w 3452384"/>
              <a:gd name="connsiteY233" fmla="*/ 3072455 h 4699744"/>
              <a:gd name="connsiteX234" fmla="*/ 2008924 w 3452384"/>
              <a:gd name="connsiteY234" fmla="*/ 3323295 h 4699744"/>
              <a:gd name="connsiteX235" fmla="*/ 1773439 w 3452384"/>
              <a:gd name="connsiteY235" fmla="*/ 3574138 h 4699744"/>
              <a:gd name="connsiteX236" fmla="*/ 1537958 w 3452384"/>
              <a:gd name="connsiteY236" fmla="*/ 3469196 h 4699744"/>
              <a:gd name="connsiteX237" fmla="*/ 1458610 w 3452384"/>
              <a:gd name="connsiteY237" fmla="*/ 3185080 h 4699744"/>
              <a:gd name="connsiteX238" fmla="*/ 1509802 w 3452384"/>
              <a:gd name="connsiteY238" fmla="*/ 3167160 h 4699744"/>
              <a:gd name="connsiteX239" fmla="*/ 1584029 w 3452384"/>
              <a:gd name="connsiteY239" fmla="*/ 3123647 h 4699744"/>
              <a:gd name="connsiteX240" fmla="*/ 1724806 w 3452384"/>
              <a:gd name="connsiteY240" fmla="*/ 2739705 h 4699744"/>
              <a:gd name="connsiteX241" fmla="*/ 1814391 w 3452384"/>
              <a:gd name="connsiteY241" fmla="*/ 2058847 h 4699744"/>
              <a:gd name="connsiteX242" fmla="*/ 1494442 w 3452384"/>
              <a:gd name="connsiteY242" fmla="*/ 2706424 h 4699744"/>
              <a:gd name="connsiteX243" fmla="*/ 1473965 w 3452384"/>
              <a:gd name="connsiteY243" fmla="*/ 2778093 h 4699744"/>
              <a:gd name="connsiteX244" fmla="*/ 1404857 w 3452384"/>
              <a:gd name="connsiteY244" fmla="*/ 2726901 h 4699744"/>
              <a:gd name="connsiteX245" fmla="*/ 1317831 w 3452384"/>
              <a:gd name="connsiteY245" fmla="*/ 2563085 h 4699744"/>
              <a:gd name="connsiteX246" fmla="*/ 1305032 w 3452384"/>
              <a:gd name="connsiteY246" fmla="*/ 3146675 h 4699744"/>
              <a:gd name="connsiteX247" fmla="*/ 1100265 w 3452384"/>
              <a:gd name="connsiteY247" fmla="*/ 3046850 h 4699744"/>
              <a:gd name="connsiteX248" fmla="*/ 1369023 w 3452384"/>
              <a:gd name="connsiteY248" fmla="*/ 3443588 h 4699744"/>
              <a:gd name="connsiteX249" fmla="*/ 2216251 w 3452384"/>
              <a:gd name="connsiteY249" fmla="*/ 3502459 h 4699744"/>
              <a:gd name="connsiteX250" fmla="*/ 2502924 w 3452384"/>
              <a:gd name="connsiteY250" fmla="*/ 3077564 h 4699744"/>
              <a:gd name="connsiteX251" fmla="*/ 2262322 w 3452384"/>
              <a:gd name="connsiteY251" fmla="*/ 3144113 h 4699744"/>
              <a:gd name="connsiteX252" fmla="*/ 2216251 w 3452384"/>
              <a:gd name="connsiteY252" fmla="*/ 2540050 h 4699744"/>
              <a:gd name="connsiteX253" fmla="*/ 2152260 w 3452384"/>
              <a:gd name="connsiteY253" fmla="*/ 2778093 h 4699744"/>
              <a:gd name="connsiteX254" fmla="*/ 2098510 w 3452384"/>
              <a:gd name="connsiteY254" fmla="*/ 2865119 h 4699744"/>
              <a:gd name="connsiteX255" fmla="*/ 2049877 w 3452384"/>
              <a:gd name="connsiteY255" fmla="*/ 2785771 h 4699744"/>
              <a:gd name="connsiteX256" fmla="*/ 1814391 w 3452384"/>
              <a:gd name="connsiteY256" fmla="*/ 2058847 h 4699744"/>
              <a:gd name="connsiteX257" fmla="*/ 255603 w 3452384"/>
              <a:gd name="connsiteY257" fmla="*/ 2007659 h 4699744"/>
              <a:gd name="connsiteX258" fmla="*/ 301678 w 3452384"/>
              <a:gd name="connsiteY258" fmla="*/ 2066530 h 4699744"/>
              <a:gd name="connsiteX259" fmla="*/ 373344 w 3452384"/>
              <a:gd name="connsiteY259" fmla="*/ 2424874 h 4699744"/>
              <a:gd name="connsiteX260" fmla="*/ 350308 w 3452384"/>
              <a:gd name="connsiteY260" fmla="*/ 2524699 h 4699744"/>
              <a:gd name="connsiteX261" fmla="*/ 276080 w 3452384"/>
              <a:gd name="connsiteY261" fmla="*/ 2453030 h 4699744"/>
              <a:gd name="connsiteX262" fmla="*/ 204411 w 3452384"/>
              <a:gd name="connsiteY262" fmla="*/ 2066530 h 4699744"/>
              <a:gd name="connsiteX263" fmla="*/ 255603 w 3452384"/>
              <a:gd name="connsiteY263" fmla="*/ 2007659 h 4699744"/>
              <a:gd name="connsiteX264" fmla="*/ 2882711 w 3452384"/>
              <a:gd name="connsiteY264" fmla="*/ 995339 h 4699744"/>
              <a:gd name="connsiteX265" fmla="*/ 2935505 w 3452384"/>
              <a:gd name="connsiteY265" fmla="*/ 1040131 h 4699744"/>
              <a:gd name="connsiteX266" fmla="*/ 2902228 w 3452384"/>
              <a:gd name="connsiteY266" fmla="*/ 1618604 h 4699744"/>
              <a:gd name="connsiteX267" fmla="*/ 2812643 w 3452384"/>
              <a:gd name="connsiteY267" fmla="*/ 1395916 h 4699744"/>
              <a:gd name="connsiteX268" fmla="*/ 2835679 w 3452384"/>
              <a:gd name="connsiteY268" fmla="*/ 1042693 h 4699744"/>
              <a:gd name="connsiteX269" fmla="*/ 2882711 w 3452384"/>
              <a:gd name="connsiteY269" fmla="*/ 995339 h 4699744"/>
              <a:gd name="connsiteX270" fmla="*/ 936457 w 3452384"/>
              <a:gd name="connsiteY270" fmla="*/ 259450 h 4699744"/>
              <a:gd name="connsiteX271" fmla="*/ 962051 w 3452384"/>
              <a:gd name="connsiteY271" fmla="*/ 773932 h 4699744"/>
              <a:gd name="connsiteX272" fmla="*/ 862224 w 3452384"/>
              <a:gd name="connsiteY272" fmla="*/ 773932 h 4699744"/>
              <a:gd name="connsiteX273" fmla="*/ 936457 w 3452384"/>
              <a:gd name="connsiteY273" fmla="*/ 259450 h 4699744"/>
              <a:gd name="connsiteX274" fmla="*/ 1747851 w 3452384"/>
              <a:gd name="connsiteY274" fmla="*/ 292 h 4699744"/>
              <a:gd name="connsiteX275" fmla="*/ 1760647 w 3452384"/>
              <a:gd name="connsiteY275" fmla="*/ 39326 h 4699744"/>
              <a:gd name="connsiteX276" fmla="*/ 1993570 w 3452384"/>
              <a:gd name="connsiteY276" fmla="*/ 835362 h 4699744"/>
              <a:gd name="connsiteX277" fmla="*/ 2131792 w 3452384"/>
              <a:gd name="connsiteY277" fmla="*/ 1081084 h 4699744"/>
              <a:gd name="connsiteX278" fmla="*/ 2126672 w 3452384"/>
              <a:gd name="connsiteY278" fmla="*/ 1162990 h 4699744"/>
              <a:gd name="connsiteX279" fmla="*/ 2223935 w 3452384"/>
              <a:gd name="connsiteY279" fmla="*/ 1598122 h 4699744"/>
              <a:gd name="connsiteX280" fmla="*/ 2344238 w 3452384"/>
              <a:gd name="connsiteY280" fmla="*/ 1111798 h 4699744"/>
              <a:gd name="connsiteX281" fmla="*/ 2326318 w 3452384"/>
              <a:gd name="connsiteY281" fmla="*/ 1011973 h 4699744"/>
              <a:gd name="connsiteX282" fmla="*/ 2341679 w 3452384"/>
              <a:gd name="connsiteY282" fmla="*/ 947982 h 4699744"/>
              <a:gd name="connsiteX283" fmla="*/ 2400550 w 3452384"/>
              <a:gd name="connsiteY283" fmla="*/ 988937 h 4699744"/>
              <a:gd name="connsiteX284" fmla="*/ 2774250 w 3452384"/>
              <a:gd name="connsiteY284" fmla="*/ 1925750 h 4699744"/>
              <a:gd name="connsiteX285" fmla="*/ 2697460 w 3452384"/>
              <a:gd name="connsiteY285" fmla="*/ 2368560 h 4699744"/>
              <a:gd name="connsiteX286" fmla="*/ 2858718 w 3452384"/>
              <a:gd name="connsiteY286" fmla="*/ 2212427 h 4699744"/>
              <a:gd name="connsiteX287" fmla="*/ 2899669 w 3452384"/>
              <a:gd name="connsiteY287" fmla="*/ 2166351 h 4699744"/>
              <a:gd name="connsiteX288" fmla="*/ 2940624 w 3452384"/>
              <a:gd name="connsiteY288" fmla="*/ 2220105 h 4699744"/>
              <a:gd name="connsiteX289" fmla="*/ 2950864 w 3452384"/>
              <a:gd name="connsiteY289" fmla="*/ 2801134 h 4699744"/>
              <a:gd name="connsiteX290" fmla="*/ 2682103 w 3452384"/>
              <a:gd name="connsiteY290" fmla="*/ 3394961 h 4699744"/>
              <a:gd name="connsiteX291" fmla="*/ 2659067 w 3452384"/>
              <a:gd name="connsiteY291" fmla="*/ 3448711 h 4699744"/>
              <a:gd name="connsiteX292" fmla="*/ 2927825 w 3452384"/>
              <a:gd name="connsiteY292" fmla="*/ 3405198 h 4699744"/>
              <a:gd name="connsiteX293" fmla="*/ 3250337 w 3452384"/>
              <a:gd name="connsiteY293" fmla="*/ 3656040 h 4699744"/>
              <a:gd name="connsiteX294" fmla="*/ 3288730 w 3452384"/>
              <a:gd name="connsiteY294" fmla="*/ 3727710 h 4699744"/>
              <a:gd name="connsiteX295" fmla="*/ 3268252 w 3452384"/>
              <a:gd name="connsiteY295" fmla="*/ 4329216 h 4699744"/>
              <a:gd name="connsiteX296" fmla="*/ 3165869 w 3452384"/>
              <a:gd name="connsiteY296" fmla="*/ 4372729 h 4699744"/>
              <a:gd name="connsiteX297" fmla="*/ 2856156 w 3452384"/>
              <a:gd name="connsiteY297" fmla="*/ 4539103 h 4699744"/>
              <a:gd name="connsiteX298" fmla="*/ 2280247 w 3452384"/>
              <a:gd name="connsiteY298" fmla="*/ 4490470 h 4699744"/>
              <a:gd name="connsiteX299" fmla="*/ 1901427 w 3452384"/>
              <a:gd name="connsiteY299" fmla="*/ 4039980 h 4699744"/>
              <a:gd name="connsiteX300" fmla="*/ 1914226 w 3452384"/>
              <a:gd name="connsiteY300" fmla="*/ 4267783 h 4699744"/>
              <a:gd name="connsiteX301" fmla="*/ 1896307 w 3452384"/>
              <a:gd name="connsiteY301" fmla="*/ 4490470 h 4699744"/>
              <a:gd name="connsiteX302" fmla="*/ 1473973 w 3452384"/>
              <a:gd name="connsiteY302" fmla="*/ 4695237 h 4699744"/>
              <a:gd name="connsiteX303" fmla="*/ 1305041 w 3452384"/>
              <a:gd name="connsiteY303" fmla="*/ 4659402 h 4699744"/>
              <a:gd name="connsiteX304" fmla="*/ 1138666 w 3452384"/>
              <a:gd name="connsiteY304" fmla="*/ 4272904 h 4699744"/>
              <a:gd name="connsiteX305" fmla="*/ 1394625 w 3452384"/>
              <a:gd name="connsiteY305" fmla="*/ 3891522 h 4699744"/>
              <a:gd name="connsiteX306" fmla="*/ 1443255 w 3452384"/>
              <a:gd name="connsiteY306" fmla="*/ 3796817 h 4699744"/>
              <a:gd name="connsiteX307" fmla="*/ 1315278 w 3452384"/>
              <a:gd name="connsiteY307" fmla="*/ 3899200 h 4699744"/>
              <a:gd name="connsiteX308" fmla="*/ 631861 w 3452384"/>
              <a:gd name="connsiteY308" fmla="*/ 4431599 h 4699744"/>
              <a:gd name="connsiteX309" fmla="*/ 391263 w 3452384"/>
              <a:gd name="connsiteY309" fmla="*/ 4454635 h 4699744"/>
              <a:gd name="connsiteX310" fmla="*/ 255603 w 3452384"/>
              <a:gd name="connsiteY310" fmla="*/ 4413684 h 4699744"/>
              <a:gd name="connsiteX311" fmla="*/ 63631 w 3452384"/>
              <a:gd name="connsiteY311" fmla="*/ 4109088 h 4699744"/>
              <a:gd name="connsiteX312" fmla="*/ 32917 w 3452384"/>
              <a:gd name="connsiteY312" fmla="*/ 3858249 h 4699744"/>
              <a:gd name="connsiteX313" fmla="*/ 314473 w 3452384"/>
              <a:gd name="connsiteY313" fmla="*/ 3394961 h 4699744"/>
              <a:gd name="connsiteX314" fmla="*/ 729128 w 3452384"/>
              <a:gd name="connsiteY314" fmla="*/ 3430796 h 4699744"/>
              <a:gd name="connsiteX315" fmla="*/ 570432 w 3452384"/>
              <a:gd name="connsiteY315" fmla="*/ 3307935 h 4699744"/>
              <a:gd name="connsiteX316" fmla="*/ 547397 w 3452384"/>
              <a:gd name="connsiteY316" fmla="*/ 3266980 h 4699744"/>
              <a:gd name="connsiteX317" fmla="*/ 598589 w 3452384"/>
              <a:gd name="connsiteY317" fmla="*/ 3251623 h 4699744"/>
              <a:gd name="connsiteX318" fmla="*/ 757284 w 3452384"/>
              <a:gd name="connsiteY318" fmla="*/ 3318172 h 4699744"/>
              <a:gd name="connsiteX319" fmla="*/ 555075 w 3452384"/>
              <a:gd name="connsiteY319" fmla="*/ 2962388 h 4699744"/>
              <a:gd name="connsiteX320" fmla="*/ 516682 w 3452384"/>
              <a:gd name="connsiteY320" fmla="*/ 2581010 h 4699744"/>
              <a:gd name="connsiteX321" fmla="*/ 519241 w 3452384"/>
              <a:gd name="connsiteY321" fmla="*/ 2081887 h 4699744"/>
              <a:gd name="connsiteX322" fmla="*/ 544838 w 3452384"/>
              <a:gd name="connsiteY322" fmla="*/ 1987182 h 4699744"/>
              <a:gd name="connsiteX323" fmla="*/ 726570 w 3452384"/>
              <a:gd name="connsiteY323" fmla="*/ 2202186 h 4699744"/>
              <a:gd name="connsiteX324" fmla="*/ 813596 w 3452384"/>
              <a:gd name="connsiteY324" fmla="*/ 2230342 h 4699744"/>
              <a:gd name="connsiteX325" fmla="*/ 793119 w 3452384"/>
              <a:gd name="connsiteY325" fmla="*/ 2150994 h 4699744"/>
              <a:gd name="connsiteX326" fmla="*/ 811034 w 3452384"/>
              <a:gd name="connsiteY326" fmla="*/ 1516216 h 4699744"/>
              <a:gd name="connsiteX327" fmla="*/ 1066993 w 3452384"/>
              <a:gd name="connsiteY327" fmla="*/ 1045249 h 4699744"/>
              <a:gd name="connsiteX328" fmla="*/ 1105390 w 3452384"/>
              <a:gd name="connsiteY328" fmla="*/ 1006856 h 4699744"/>
              <a:gd name="connsiteX329" fmla="*/ 1141225 w 3452384"/>
              <a:gd name="connsiteY329" fmla="*/ 1073405 h 4699744"/>
              <a:gd name="connsiteX330" fmla="*/ 1479094 w 3452384"/>
              <a:gd name="connsiteY330" fmla="*/ 1626278 h 4699744"/>
              <a:gd name="connsiteX331" fmla="*/ 1453496 w 3452384"/>
              <a:gd name="connsiteY331" fmla="*/ 886554 h 4699744"/>
              <a:gd name="connsiteX332" fmla="*/ 1540522 w 3452384"/>
              <a:gd name="connsiteY332" fmla="*/ 172427 h 4699744"/>
              <a:gd name="connsiteX333" fmla="*/ 1704338 w 3452384"/>
              <a:gd name="connsiteY333" fmla="*/ 18848 h 4699744"/>
              <a:gd name="connsiteX334" fmla="*/ 1747851 w 3452384"/>
              <a:gd name="connsiteY334" fmla="*/ 292 h 46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452384" h="4699744">
                <a:moveTo>
                  <a:pt x="1531884" y="4432879"/>
                </a:moveTo>
                <a:cubicBezTo>
                  <a:pt x="1510447" y="4432239"/>
                  <a:pt x="1488051" y="4436718"/>
                  <a:pt x="1466295" y="4439278"/>
                </a:cubicBezTo>
                <a:cubicBezTo>
                  <a:pt x="1433018" y="4444398"/>
                  <a:pt x="1404862" y="4459755"/>
                  <a:pt x="1399742" y="4493028"/>
                </a:cubicBezTo>
                <a:cubicBezTo>
                  <a:pt x="1392063" y="4533983"/>
                  <a:pt x="1415103" y="4562139"/>
                  <a:pt x="1461174" y="4577496"/>
                </a:cubicBezTo>
                <a:cubicBezTo>
                  <a:pt x="1461174" y="4551898"/>
                  <a:pt x="1456054" y="4531424"/>
                  <a:pt x="1458616" y="4508385"/>
                </a:cubicBezTo>
                <a:cubicBezTo>
                  <a:pt x="1461174" y="4482791"/>
                  <a:pt x="1476532" y="4462314"/>
                  <a:pt x="1504688" y="4462314"/>
                </a:cubicBezTo>
                <a:cubicBezTo>
                  <a:pt x="1553321" y="4464876"/>
                  <a:pt x="1522607" y="4495590"/>
                  <a:pt x="1520045" y="4513505"/>
                </a:cubicBezTo>
                <a:cubicBezTo>
                  <a:pt x="1517487" y="4531424"/>
                  <a:pt x="1527723" y="4544220"/>
                  <a:pt x="1545643" y="4549340"/>
                </a:cubicBezTo>
                <a:cubicBezTo>
                  <a:pt x="1566116" y="4554460"/>
                  <a:pt x="1586594" y="4544220"/>
                  <a:pt x="1594272" y="4523746"/>
                </a:cubicBezTo>
                <a:cubicBezTo>
                  <a:pt x="1601951" y="4500706"/>
                  <a:pt x="1609629" y="4475112"/>
                  <a:pt x="1591714" y="4457193"/>
                </a:cubicBezTo>
                <a:cubicBezTo>
                  <a:pt x="1573797" y="4439278"/>
                  <a:pt x="1553320" y="4433519"/>
                  <a:pt x="1531884" y="4432879"/>
                </a:cubicBezTo>
                <a:close/>
                <a:moveTo>
                  <a:pt x="1791365" y="4411122"/>
                </a:moveTo>
                <a:cubicBezTo>
                  <a:pt x="1806722" y="4498148"/>
                  <a:pt x="1773446" y="4567259"/>
                  <a:pt x="1719692" y="4631250"/>
                </a:cubicBezTo>
                <a:cubicBezTo>
                  <a:pt x="1839994" y="4562139"/>
                  <a:pt x="1860472" y="4500706"/>
                  <a:pt x="1791365" y="4411122"/>
                </a:cubicBezTo>
                <a:close/>
                <a:moveTo>
                  <a:pt x="1609031" y="4351571"/>
                </a:moveTo>
                <a:cubicBezTo>
                  <a:pt x="1592354" y="4349531"/>
                  <a:pt x="1573156" y="4350331"/>
                  <a:pt x="1550759" y="4354810"/>
                </a:cubicBezTo>
                <a:cubicBezTo>
                  <a:pt x="1645464" y="4395765"/>
                  <a:pt x="1696660" y="4449515"/>
                  <a:pt x="1678741" y="4554460"/>
                </a:cubicBezTo>
                <a:cubicBezTo>
                  <a:pt x="1732491" y="4505827"/>
                  <a:pt x="1735053" y="4462314"/>
                  <a:pt x="1709455" y="4423921"/>
                </a:cubicBezTo>
                <a:cubicBezTo>
                  <a:pt x="1686419" y="4389364"/>
                  <a:pt x="1659064" y="4357690"/>
                  <a:pt x="1609031" y="4351571"/>
                </a:cubicBezTo>
                <a:close/>
                <a:moveTo>
                  <a:pt x="2690698" y="4265786"/>
                </a:moveTo>
                <a:cubicBezTo>
                  <a:pt x="2730412" y="4260747"/>
                  <a:pt x="2764006" y="4283783"/>
                  <a:pt x="2794719" y="4324096"/>
                </a:cubicBezTo>
                <a:cubicBezTo>
                  <a:pt x="2797281" y="4329217"/>
                  <a:pt x="2802402" y="4334337"/>
                  <a:pt x="2807518" y="4342016"/>
                </a:cubicBezTo>
                <a:cubicBezTo>
                  <a:pt x="2804960" y="4347132"/>
                  <a:pt x="2802402" y="4359931"/>
                  <a:pt x="2802402" y="4359931"/>
                </a:cubicBezTo>
                <a:cubicBezTo>
                  <a:pt x="2743527" y="4352253"/>
                  <a:pt x="2687218" y="4306180"/>
                  <a:pt x="2623227" y="4347132"/>
                </a:cubicBezTo>
                <a:cubicBezTo>
                  <a:pt x="2623227" y="4331775"/>
                  <a:pt x="2623227" y="4313859"/>
                  <a:pt x="2623227" y="4298502"/>
                </a:cubicBezTo>
                <a:cubicBezTo>
                  <a:pt x="2630906" y="4290819"/>
                  <a:pt x="2641143" y="4285703"/>
                  <a:pt x="2648825" y="4280582"/>
                </a:cubicBezTo>
                <a:cubicBezTo>
                  <a:pt x="2663543" y="4272264"/>
                  <a:pt x="2677461" y="4267465"/>
                  <a:pt x="2690698" y="4265786"/>
                </a:cubicBezTo>
                <a:close/>
                <a:moveTo>
                  <a:pt x="2730417" y="4238990"/>
                </a:moveTo>
                <a:cubicBezTo>
                  <a:pt x="2690423" y="4232591"/>
                  <a:pt x="2643710" y="4244750"/>
                  <a:pt x="2597638" y="4254988"/>
                </a:cubicBezTo>
                <a:cubicBezTo>
                  <a:pt x="2533648" y="4275462"/>
                  <a:pt x="2518291" y="4329216"/>
                  <a:pt x="2497813" y="4385524"/>
                </a:cubicBezTo>
                <a:cubicBezTo>
                  <a:pt x="2536206" y="4382966"/>
                  <a:pt x="2543885" y="4334332"/>
                  <a:pt x="2582281" y="4344573"/>
                </a:cubicBezTo>
                <a:cubicBezTo>
                  <a:pt x="2600197" y="4477671"/>
                  <a:pt x="2600197" y="4475112"/>
                  <a:pt x="2751214" y="4457193"/>
                </a:cubicBezTo>
                <a:cubicBezTo>
                  <a:pt x="2833120" y="4449515"/>
                  <a:pt x="2845919" y="4406001"/>
                  <a:pt x="2822883" y="4334332"/>
                </a:cubicBezTo>
                <a:lnTo>
                  <a:pt x="2818485" y="4323677"/>
                </a:lnTo>
                <a:lnTo>
                  <a:pt x="2812639" y="4323677"/>
                </a:lnTo>
                <a:lnTo>
                  <a:pt x="2804959" y="4323677"/>
                </a:lnTo>
                <a:cubicBezTo>
                  <a:pt x="2802400" y="4322332"/>
                  <a:pt x="2797279" y="4320315"/>
                  <a:pt x="2792158" y="4318970"/>
                </a:cubicBezTo>
                <a:cubicBezTo>
                  <a:pt x="2794717" y="4318970"/>
                  <a:pt x="2797279" y="4319642"/>
                  <a:pt x="2799838" y="4318970"/>
                </a:cubicBezTo>
                <a:lnTo>
                  <a:pt x="2818292" y="4323212"/>
                </a:lnTo>
                <a:lnTo>
                  <a:pt x="2805961" y="4293339"/>
                </a:lnTo>
                <a:cubicBezTo>
                  <a:pt x="2786629" y="4259026"/>
                  <a:pt x="2760413" y="4243789"/>
                  <a:pt x="2730417" y="4238990"/>
                </a:cubicBezTo>
                <a:close/>
                <a:moveTo>
                  <a:pt x="2996936" y="4134685"/>
                </a:moveTo>
                <a:cubicBezTo>
                  <a:pt x="2961101" y="4206355"/>
                  <a:pt x="2979017" y="4257546"/>
                  <a:pt x="3025088" y="4298501"/>
                </a:cubicBezTo>
                <a:cubicBezTo>
                  <a:pt x="3068605" y="4336894"/>
                  <a:pt x="3117235" y="4347131"/>
                  <a:pt x="3181226" y="4301060"/>
                </a:cubicBezTo>
                <a:cubicBezTo>
                  <a:pt x="3078842" y="4290819"/>
                  <a:pt x="3037887" y="4216592"/>
                  <a:pt x="2996936" y="4134685"/>
                </a:cubicBezTo>
                <a:close/>
                <a:moveTo>
                  <a:pt x="839196" y="3909440"/>
                </a:moveTo>
                <a:cubicBezTo>
                  <a:pt x="862232" y="3917119"/>
                  <a:pt x="905745" y="3919677"/>
                  <a:pt x="892946" y="3942717"/>
                </a:cubicBezTo>
                <a:cubicBezTo>
                  <a:pt x="862232" y="4001587"/>
                  <a:pt x="795682" y="4006704"/>
                  <a:pt x="739369" y="4022061"/>
                </a:cubicBezTo>
                <a:cubicBezTo>
                  <a:pt x="721450" y="4024623"/>
                  <a:pt x="695856" y="4022061"/>
                  <a:pt x="700972" y="4004146"/>
                </a:cubicBezTo>
                <a:cubicBezTo>
                  <a:pt x="721450" y="3937596"/>
                  <a:pt x="795682" y="3942717"/>
                  <a:pt x="839196" y="3909440"/>
                </a:cubicBezTo>
                <a:close/>
                <a:moveTo>
                  <a:pt x="2797838" y="3889245"/>
                </a:moveTo>
                <a:cubicBezTo>
                  <a:pt x="2838872" y="3883367"/>
                  <a:pt x="2879185" y="3897283"/>
                  <a:pt x="2925258" y="3929917"/>
                </a:cubicBezTo>
                <a:cubicBezTo>
                  <a:pt x="2904781" y="3942715"/>
                  <a:pt x="2899661" y="3950393"/>
                  <a:pt x="2894541" y="3950393"/>
                </a:cubicBezTo>
                <a:cubicBezTo>
                  <a:pt x="2843350" y="3950393"/>
                  <a:pt x="2792159" y="3965749"/>
                  <a:pt x="2751208" y="3927358"/>
                </a:cubicBezTo>
                <a:cubicBezTo>
                  <a:pt x="2748646" y="3922238"/>
                  <a:pt x="2751208" y="3904320"/>
                  <a:pt x="2756324" y="3901762"/>
                </a:cubicBezTo>
                <a:cubicBezTo>
                  <a:pt x="2770402" y="3895364"/>
                  <a:pt x="2784160" y="3891205"/>
                  <a:pt x="2797838" y="3889245"/>
                </a:cubicBezTo>
                <a:close/>
                <a:moveTo>
                  <a:pt x="1545961" y="3823695"/>
                </a:moveTo>
                <a:cubicBezTo>
                  <a:pt x="1540522" y="3826895"/>
                  <a:pt x="1536683" y="3832654"/>
                  <a:pt x="1532844" y="3837772"/>
                </a:cubicBezTo>
                <a:cubicBezTo>
                  <a:pt x="1420223" y="4001588"/>
                  <a:pt x="1302479" y="4162841"/>
                  <a:pt x="1200095" y="4336894"/>
                </a:cubicBezTo>
                <a:cubicBezTo>
                  <a:pt x="1143783" y="4431599"/>
                  <a:pt x="1169381" y="4505827"/>
                  <a:pt x="1258965" y="4595411"/>
                </a:cubicBezTo>
                <a:cubicBezTo>
                  <a:pt x="1235930" y="4508385"/>
                  <a:pt x="1228251" y="4444398"/>
                  <a:pt x="1287122" y="4395765"/>
                </a:cubicBezTo>
                <a:cubicBezTo>
                  <a:pt x="1351112" y="4357372"/>
                  <a:pt x="1417661" y="4321537"/>
                  <a:pt x="1486772" y="4283140"/>
                </a:cubicBezTo>
                <a:cubicBezTo>
                  <a:pt x="1412541" y="4275462"/>
                  <a:pt x="1366469" y="4313859"/>
                  <a:pt x="1317836" y="4342011"/>
                </a:cubicBezTo>
                <a:cubicBezTo>
                  <a:pt x="1284559" y="4362492"/>
                  <a:pt x="1256407" y="4377845"/>
                  <a:pt x="1246167" y="4321537"/>
                </a:cubicBezTo>
                <a:cubicBezTo>
                  <a:pt x="1307599" y="4257546"/>
                  <a:pt x="1386947" y="4226832"/>
                  <a:pt x="1471415" y="4211475"/>
                </a:cubicBezTo>
                <a:cubicBezTo>
                  <a:pt x="1502126" y="4203796"/>
                  <a:pt x="1543081" y="4208913"/>
                  <a:pt x="1555879" y="4167958"/>
                </a:cubicBezTo>
                <a:cubicBezTo>
                  <a:pt x="1591714" y="4068136"/>
                  <a:pt x="1635227" y="3968311"/>
                  <a:pt x="1637789" y="3835213"/>
                </a:cubicBezTo>
                <a:cubicBezTo>
                  <a:pt x="1558438" y="3945275"/>
                  <a:pt x="1494451" y="4039980"/>
                  <a:pt x="1427898" y="4132127"/>
                </a:cubicBezTo>
                <a:cubicBezTo>
                  <a:pt x="1427898" y="4004146"/>
                  <a:pt x="1527723" y="3929918"/>
                  <a:pt x="1568678" y="3824973"/>
                </a:cubicBezTo>
                <a:cubicBezTo>
                  <a:pt x="1558439" y="3819855"/>
                  <a:pt x="1551400" y="3820495"/>
                  <a:pt x="1545961" y="3823695"/>
                </a:cubicBezTo>
                <a:close/>
                <a:moveTo>
                  <a:pt x="1793923" y="3812178"/>
                </a:moveTo>
                <a:cubicBezTo>
                  <a:pt x="1779845" y="3854410"/>
                  <a:pt x="1774086" y="3891524"/>
                  <a:pt x="1772486" y="3925758"/>
                </a:cubicBezTo>
                <a:lnTo>
                  <a:pt x="1776004" y="4022061"/>
                </a:lnTo>
                <a:lnTo>
                  <a:pt x="1795839" y="4033257"/>
                </a:lnTo>
                <a:cubicBezTo>
                  <a:pt x="1800319" y="4038057"/>
                  <a:pt x="1802878" y="4043817"/>
                  <a:pt x="1804157" y="4050218"/>
                </a:cubicBezTo>
                <a:lnTo>
                  <a:pt x="1776003" y="4022064"/>
                </a:lnTo>
                <a:lnTo>
                  <a:pt x="1762887" y="4067255"/>
                </a:lnTo>
                <a:cubicBezTo>
                  <a:pt x="1759048" y="4115009"/>
                  <a:pt x="1775366" y="4169242"/>
                  <a:pt x="1742731" y="4219154"/>
                </a:cubicBezTo>
                <a:cubicBezTo>
                  <a:pt x="1694098" y="4121886"/>
                  <a:pt x="1732491" y="4022061"/>
                  <a:pt x="1696660" y="3906879"/>
                </a:cubicBezTo>
                <a:cubicBezTo>
                  <a:pt x="1673620" y="4011824"/>
                  <a:pt x="1650584" y="4091172"/>
                  <a:pt x="1640348" y="4170520"/>
                </a:cubicBezTo>
                <a:cubicBezTo>
                  <a:pt x="1632669" y="4231949"/>
                  <a:pt x="1694098" y="4249868"/>
                  <a:pt x="1735053" y="4257546"/>
                </a:cubicBezTo>
                <a:cubicBezTo>
                  <a:pt x="1786244" y="4267783"/>
                  <a:pt x="1778566" y="4219154"/>
                  <a:pt x="1781124" y="4185877"/>
                </a:cubicBezTo>
                <a:cubicBezTo>
                  <a:pt x="1786244" y="4139806"/>
                  <a:pt x="1763209" y="4088614"/>
                  <a:pt x="1806722" y="4050217"/>
                </a:cubicBezTo>
                <a:cubicBezTo>
                  <a:pt x="1839994" y="3975990"/>
                  <a:pt x="1822079" y="3904321"/>
                  <a:pt x="1793923" y="3812178"/>
                </a:cubicBezTo>
                <a:close/>
                <a:moveTo>
                  <a:pt x="2005889" y="3810416"/>
                </a:moveTo>
                <a:cubicBezTo>
                  <a:pt x="2000610" y="3811216"/>
                  <a:pt x="1994852" y="3814096"/>
                  <a:pt x="1988453" y="3819856"/>
                </a:cubicBezTo>
                <a:cubicBezTo>
                  <a:pt x="1967976" y="3837772"/>
                  <a:pt x="1988453" y="3858249"/>
                  <a:pt x="1998690" y="3873606"/>
                </a:cubicBezTo>
                <a:cubicBezTo>
                  <a:pt x="2016609" y="3901762"/>
                  <a:pt x="2037083" y="3929918"/>
                  <a:pt x="2057561" y="3955512"/>
                </a:cubicBezTo>
                <a:cubicBezTo>
                  <a:pt x="2116431" y="4029744"/>
                  <a:pt x="2175305" y="4101409"/>
                  <a:pt x="2244412" y="4190997"/>
                </a:cubicBezTo>
                <a:cubicBezTo>
                  <a:pt x="2157386" y="4162841"/>
                  <a:pt x="2111314" y="4119328"/>
                  <a:pt x="2065239" y="4073253"/>
                </a:cubicBezTo>
                <a:cubicBezTo>
                  <a:pt x="2014047" y="4014383"/>
                  <a:pt x="1965418" y="3958071"/>
                  <a:pt x="1916784" y="3899200"/>
                </a:cubicBezTo>
                <a:cubicBezTo>
                  <a:pt x="1909106" y="3904321"/>
                  <a:pt x="1901427" y="3911999"/>
                  <a:pt x="1893748" y="3917119"/>
                </a:cubicBezTo>
                <a:cubicBezTo>
                  <a:pt x="1932141" y="3983668"/>
                  <a:pt x="1991012" y="4037422"/>
                  <a:pt x="2047324" y="4091172"/>
                </a:cubicBezTo>
                <a:cubicBezTo>
                  <a:pt x="2170185" y="4234511"/>
                  <a:pt x="2277689" y="4390644"/>
                  <a:pt x="2421023" y="4518626"/>
                </a:cubicBezTo>
                <a:cubicBezTo>
                  <a:pt x="2472215" y="4567259"/>
                  <a:pt x="2531086" y="4577496"/>
                  <a:pt x="2597638" y="4549340"/>
                </a:cubicBezTo>
                <a:cubicBezTo>
                  <a:pt x="2464537" y="4500706"/>
                  <a:pt x="2362153" y="4429041"/>
                  <a:pt x="2318640" y="4285703"/>
                </a:cubicBezTo>
                <a:cubicBezTo>
                  <a:pt x="2367273" y="4290819"/>
                  <a:pt x="2390309" y="4365050"/>
                  <a:pt x="2428702" y="4321537"/>
                </a:cubicBezTo>
                <a:cubicBezTo>
                  <a:pt x="2469657" y="4275462"/>
                  <a:pt x="2410787" y="4247310"/>
                  <a:pt x="2382631" y="4216592"/>
                </a:cubicBezTo>
                <a:cubicBezTo>
                  <a:pt x="2326318" y="4152605"/>
                  <a:pt x="2267448" y="4093730"/>
                  <a:pt x="2211136" y="4029744"/>
                </a:cubicBezTo>
                <a:cubicBezTo>
                  <a:pt x="2154824" y="3968311"/>
                  <a:pt x="2101074" y="3901762"/>
                  <a:pt x="2044762" y="3837772"/>
                </a:cubicBezTo>
                <a:cubicBezTo>
                  <a:pt x="2033244" y="3824335"/>
                  <a:pt x="2021726" y="3808016"/>
                  <a:pt x="2005889" y="3810416"/>
                </a:cubicBezTo>
                <a:close/>
                <a:moveTo>
                  <a:pt x="1133546" y="3778901"/>
                </a:moveTo>
                <a:cubicBezTo>
                  <a:pt x="946694" y="3840330"/>
                  <a:pt x="759843" y="3894084"/>
                  <a:pt x="570432" y="3927360"/>
                </a:cubicBezTo>
                <a:cubicBezTo>
                  <a:pt x="670258" y="4103971"/>
                  <a:pt x="670258" y="4254988"/>
                  <a:pt x="557634" y="4372729"/>
                </a:cubicBezTo>
                <a:cubicBezTo>
                  <a:pt x="542276" y="4321537"/>
                  <a:pt x="560196" y="4278024"/>
                  <a:pt x="565312" y="4234511"/>
                </a:cubicBezTo>
                <a:cubicBezTo>
                  <a:pt x="578111" y="4139806"/>
                  <a:pt x="578111" y="4050217"/>
                  <a:pt x="506442" y="3975990"/>
                </a:cubicBezTo>
                <a:cubicBezTo>
                  <a:pt x="416857" y="3883843"/>
                  <a:pt x="355425" y="3886405"/>
                  <a:pt x="263282" y="3983668"/>
                </a:cubicBezTo>
                <a:cubicBezTo>
                  <a:pt x="255603" y="3991347"/>
                  <a:pt x="245362" y="3999026"/>
                  <a:pt x="237684" y="4001588"/>
                </a:cubicBezTo>
                <a:cubicBezTo>
                  <a:pt x="245362" y="4004146"/>
                  <a:pt x="253041" y="4006704"/>
                  <a:pt x="263282" y="4011824"/>
                </a:cubicBezTo>
                <a:cubicBezTo>
                  <a:pt x="227447" y="4080935"/>
                  <a:pt x="183934" y="4150043"/>
                  <a:pt x="250483" y="4226832"/>
                </a:cubicBezTo>
                <a:cubicBezTo>
                  <a:pt x="270960" y="4247310"/>
                  <a:pt x="278639" y="4288261"/>
                  <a:pt x="319594" y="4272904"/>
                </a:cubicBezTo>
                <a:cubicBezTo>
                  <a:pt x="350308" y="4260105"/>
                  <a:pt x="347746" y="4226832"/>
                  <a:pt x="347746" y="4201234"/>
                </a:cubicBezTo>
                <a:cubicBezTo>
                  <a:pt x="347746" y="4173078"/>
                  <a:pt x="352866" y="4142364"/>
                  <a:pt x="334951" y="4116766"/>
                </a:cubicBezTo>
                <a:cubicBezTo>
                  <a:pt x="288876" y="4127007"/>
                  <a:pt x="304233" y="4180757"/>
                  <a:pt x="265840" y="4193556"/>
                </a:cubicBezTo>
                <a:cubicBezTo>
                  <a:pt x="230005" y="4155163"/>
                  <a:pt x="247925" y="4119328"/>
                  <a:pt x="273519" y="4086052"/>
                </a:cubicBezTo>
                <a:cubicBezTo>
                  <a:pt x="293996" y="4060458"/>
                  <a:pt x="322152" y="4047659"/>
                  <a:pt x="355425" y="4057896"/>
                </a:cubicBezTo>
                <a:cubicBezTo>
                  <a:pt x="393821" y="4070695"/>
                  <a:pt x="404058" y="4106529"/>
                  <a:pt x="406616" y="4139806"/>
                </a:cubicBezTo>
                <a:cubicBezTo>
                  <a:pt x="411737" y="4185877"/>
                  <a:pt x="411737" y="4231949"/>
                  <a:pt x="414295" y="4290819"/>
                </a:cubicBezTo>
                <a:cubicBezTo>
                  <a:pt x="478286" y="4229390"/>
                  <a:pt x="460370" y="4173078"/>
                  <a:pt x="437335" y="4116766"/>
                </a:cubicBezTo>
                <a:cubicBezTo>
                  <a:pt x="416857" y="4065574"/>
                  <a:pt x="388701" y="4016945"/>
                  <a:pt x="355425" y="3950392"/>
                </a:cubicBezTo>
                <a:cubicBezTo>
                  <a:pt x="475727" y="4027182"/>
                  <a:pt x="542276" y="4147484"/>
                  <a:pt x="521799" y="4239627"/>
                </a:cubicBezTo>
                <a:cubicBezTo>
                  <a:pt x="506442" y="4308738"/>
                  <a:pt x="470607" y="4357372"/>
                  <a:pt x="391263" y="4357372"/>
                </a:cubicBezTo>
                <a:cubicBezTo>
                  <a:pt x="452692" y="4431599"/>
                  <a:pt x="521799" y="4431599"/>
                  <a:pt x="596030" y="4380407"/>
                </a:cubicBezTo>
                <a:cubicBezTo>
                  <a:pt x="764963" y="4262667"/>
                  <a:pt x="939016" y="4147484"/>
                  <a:pt x="1095153" y="4011824"/>
                </a:cubicBezTo>
                <a:cubicBezTo>
                  <a:pt x="1120747" y="3988789"/>
                  <a:pt x="1151462" y="3970869"/>
                  <a:pt x="1166819" y="3917119"/>
                </a:cubicBezTo>
                <a:cubicBezTo>
                  <a:pt x="1038841" y="3999026"/>
                  <a:pt x="928779" y="4070695"/>
                  <a:pt x="816155" y="4142364"/>
                </a:cubicBezTo>
                <a:cubicBezTo>
                  <a:pt x="790557" y="4157721"/>
                  <a:pt x="757284" y="4193556"/>
                  <a:pt x="736807" y="4162841"/>
                </a:cubicBezTo>
                <a:cubicBezTo>
                  <a:pt x="708651" y="4124445"/>
                  <a:pt x="762405" y="4114208"/>
                  <a:pt x="782878" y="4091172"/>
                </a:cubicBezTo>
                <a:cubicBezTo>
                  <a:pt x="887824" y="3978552"/>
                  <a:pt x="1095153" y="3975990"/>
                  <a:pt x="1133546" y="3778901"/>
                </a:cubicBezTo>
                <a:close/>
                <a:moveTo>
                  <a:pt x="2194499" y="3772502"/>
                </a:moveTo>
                <a:cubicBezTo>
                  <a:pt x="2172103" y="3772502"/>
                  <a:pt x="2150987" y="3781459"/>
                  <a:pt x="2134350" y="3796817"/>
                </a:cubicBezTo>
                <a:cubicBezTo>
                  <a:pt x="2101074" y="3827535"/>
                  <a:pt x="2149707" y="3853129"/>
                  <a:pt x="2170185" y="3876165"/>
                </a:cubicBezTo>
                <a:cubicBezTo>
                  <a:pt x="2257211" y="3975990"/>
                  <a:pt x="2346796" y="4073253"/>
                  <a:pt x="2433822" y="4173078"/>
                </a:cubicBezTo>
                <a:cubicBezTo>
                  <a:pt x="2469657" y="4211475"/>
                  <a:pt x="2495255" y="4229390"/>
                  <a:pt x="2554125" y="4201234"/>
                </a:cubicBezTo>
                <a:cubicBezTo>
                  <a:pt x="2684665" y="4139806"/>
                  <a:pt x="2764013" y="4165400"/>
                  <a:pt x="2858718" y="4275462"/>
                </a:cubicBezTo>
                <a:cubicBezTo>
                  <a:pt x="2881753" y="4301060"/>
                  <a:pt x="2894552" y="4339453"/>
                  <a:pt x="2945744" y="4334332"/>
                </a:cubicBezTo>
                <a:cubicBezTo>
                  <a:pt x="2853597" y="4170520"/>
                  <a:pt x="2684665" y="4078373"/>
                  <a:pt x="2561804" y="3942713"/>
                </a:cubicBezTo>
                <a:cubicBezTo>
                  <a:pt x="2502933" y="3909441"/>
                  <a:pt x="2464537" y="3842892"/>
                  <a:pt x="2385189" y="3840330"/>
                </a:cubicBezTo>
                <a:cubicBezTo>
                  <a:pt x="2433822" y="3881285"/>
                  <a:pt x="2485014" y="3924798"/>
                  <a:pt x="2536206" y="3965753"/>
                </a:cubicBezTo>
                <a:cubicBezTo>
                  <a:pt x="2556683" y="4009266"/>
                  <a:pt x="2612996" y="4032302"/>
                  <a:pt x="2612996" y="4096293"/>
                </a:cubicBezTo>
                <a:cubicBezTo>
                  <a:pt x="2572041" y="4091172"/>
                  <a:pt x="2549005" y="4065574"/>
                  <a:pt x="2525969" y="4042539"/>
                </a:cubicBezTo>
                <a:cubicBezTo>
                  <a:pt x="2436381" y="3963191"/>
                  <a:pt x="2346796" y="3883843"/>
                  <a:pt x="2262328" y="3801937"/>
                </a:cubicBezTo>
                <a:cubicBezTo>
                  <a:pt x="2240571" y="3781462"/>
                  <a:pt x="2216895" y="3772503"/>
                  <a:pt x="2194499" y="3772502"/>
                </a:cubicBezTo>
                <a:close/>
                <a:moveTo>
                  <a:pt x="1069555" y="3709794"/>
                </a:moveTo>
                <a:cubicBezTo>
                  <a:pt x="867346" y="3755866"/>
                  <a:pt x="662579" y="3771223"/>
                  <a:pt x="460370" y="3799379"/>
                </a:cubicBezTo>
                <a:cubicBezTo>
                  <a:pt x="398942" y="3809616"/>
                  <a:pt x="337509" y="3807057"/>
                  <a:pt x="288876" y="3853129"/>
                </a:cubicBezTo>
                <a:cubicBezTo>
                  <a:pt x="219768" y="3858249"/>
                  <a:pt x="189050" y="3917119"/>
                  <a:pt x="155778" y="3963191"/>
                </a:cubicBezTo>
                <a:cubicBezTo>
                  <a:pt x="68751" y="4075815"/>
                  <a:pt x="119943" y="4278024"/>
                  <a:pt x="247925" y="4334332"/>
                </a:cubicBezTo>
                <a:cubicBezTo>
                  <a:pt x="176255" y="4260105"/>
                  <a:pt x="130180" y="4178199"/>
                  <a:pt x="155778" y="4073253"/>
                </a:cubicBezTo>
                <a:cubicBezTo>
                  <a:pt x="166018" y="4037422"/>
                  <a:pt x="178813" y="4004146"/>
                  <a:pt x="206970" y="3996467"/>
                </a:cubicBezTo>
                <a:cubicBezTo>
                  <a:pt x="201849" y="3993909"/>
                  <a:pt x="199291" y="3991347"/>
                  <a:pt x="194171" y="3986230"/>
                </a:cubicBezTo>
                <a:cubicBezTo>
                  <a:pt x="171135" y="3960633"/>
                  <a:pt x="204411" y="3940155"/>
                  <a:pt x="217210" y="3919678"/>
                </a:cubicBezTo>
                <a:cubicBezTo>
                  <a:pt x="235126" y="3894084"/>
                  <a:pt x="260720" y="3878727"/>
                  <a:pt x="286317" y="3860807"/>
                </a:cubicBezTo>
                <a:cubicBezTo>
                  <a:pt x="286317" y="3858249"/>
                  <a:pt x="288876" y="3858249"/>
                  <a:pt x="288876" y="3855687"/>
                </a:cubicBezTo>
                <a:cubicBezTo>
                  <a:pt x="288876" y="3855687"/>
                  <a:pt x="291438" y="3855687"/>
                  <a:pt x="291438" y="3855687"/>
                </a:cubicBezTo>
                <a:cubicBezTo>
                  <a:pt x="329831" y="3845450"/>
                  <a:pt x="368224" y="3827535"/>
                  <a:pt x="406616" y="3824973"/>
                </a:cubicBezTo>
                <a:cubicBezTo>
                  <a:pt x="470607" y="3819856"/>
                  <a:pt x="529478" y="3832651"/>
                  <a:pt x="555075" y="3904321"/>
                </a:cubicBezTo>
                <a:cubicBezTo>
                  <a:pt x="652342" y="3824973"/>
                  <a:pt x="782878" y="3830093"/>
                  <a:pt x="892944" y="3784018"/>
                </a:cubicBezTo>
                <a:cubicBezTo>
                  <a:pt x="951815" y="3758424"/>
                  <a:pt x="1020922" y="3760986"/>
                  <a:pt x="1069555" y="3709794"/>
                </a:cubicBezTo>
                <a:close/>
                <a:moveTo>
                  <a:pt x="2423585" y="3680676"/>
                </a:moveTo>
                <a:cubicBezTo>
                  <a:pt x="2396069" y="3680996"/>
                  <a:pt x="2367273" y="3686755"/>
                  <a:pt x="2336559" y="3707232"/>
                </a:cubicBezTo>
                <a:cubicBezTo>
                  <a:pt x="2392871" y="3740505"/>
                  <a:pt x="2441501" y="3771223"/>
                  <a:pt x="2490134" y="3799379"/>
                </a:cubicBezTo>
                <a:cubicBezTo>
                  <a:pt x="2618116" y="3899200"/>
                  <a:pt x="2761451" y="3970869"/>
                  <a:pt x="2922705" y="4037422"/>
                </a:cubicBezTo>
                <a:cubicBezTo>
                  <a:pt x="2858718" y="4068136"/>
                  <a:pt x="2815204" y="4019503"/>
                  <a:pt x="2766571" y="4037422"/>
                </a:cubicBezTo>
                <a:cubicBezTo>
                  <a:pt x="2781928" y="4083494"/>
                  <a:pt x="2825441" y="4101409"/>
                  <a:pt x="2858718" y="4129565"/>
                </a:cubicBezTo>
                <a:cubicBezTo>
                  <a:pt x="2894552" y="4160279"/>
                  <a:pt x="2917588" y="4155163"/>
                  <a:pt x="2932945" y="4109088"/>
                </a:cubicBezTo>
                <a:cubicBezTo>
                  <a:pt x="2963660" y="4019503"/>
                  <a:pt x="3017413" y="3942713"/>
                  <a:pt x="3089079" y="3876165"/>
                </a:cubicBezTo>
                <a:cubicBezTo>
                  <a:pt x="3027650" y="3819856"/>
                  <a:pt x="2955981" y="3812178"/>
                  <a:pt x="2884312" y="3812178"/>
                </a:cubicBezTo>
                <a:cubicBezTo>
                  <a:pt x="2786407" y="3812178"/>
                  <a:pt x="2687063" y="3815056"/>
                  <a:pt x="2588439" y="3802456"/>
                </a:cubicBezTo>
                <a:lnTo>
                  <a:pt x="2490735" y="3784131"/>
                </a:lnTo>
                <a:lnTo>
                  <a:pt x="2490735" y="3788052"/>
                </a:lnTo>
                <a:cubicBezTo>
                  <a:pt x="2489390" y="3787380"/>
                  <a:pt x="2488717" y="3786035"/>
                  <a:pt x="2489390" y="3785363"/>
                </a:cubicBezTo>
                <a:lnTo>
                  <a:pt x="2490640" y="3784113"/>
                </a:lnTo>
                <a:lnTo>
                  <a:pt x="2490134" y="3784018"/>
                </a:lnTo>
                <a:cubicBezTo>
                  <a:pt x="2451742" y="3722589"/>
                  <a:pt x="2502933" y="3735388"/>
                  <a:pt x="2531086" y="3740505"/>
                </a:cubicBezTo>
                <a:cubicBezTo>
                  <a:pt x="2764013" y="3778901"/>
                  <a:pt x="3002056" y="3760986"/>
                  <a:pt x="3227301" y="3845450"/>
                </a:cubicBezTo>
                <a:cubicBezTo>
                  <a:pt x="3224739" y="3929918"/>
                  <a:pt x="3109556" y="3901762"/>
                  <a:pt x="3091641" y="3986230"/>
                </a:cubicBezTo>
                <a:cubicBezTo>
                  <a:pt x="3127476" y="3965753"/>
                  <a:pt x="3153070" y="3945275"/>
                  <a:pt x="3183784" y="3935035"/>
                </a:cubicBezTo>
                <a:cubicBezTo>
                  <a:pt x="3211944" y="3924798"/>
                  <a:pt x="3250337" y="3886405"/>
                  <a:pt x="3270814" y="3929918"/>
                </a:cubicBezTo>
                <a:cubicBezTo>
                  <a:pt x="3288730" y="3968311"/>
                  <a:pt x="3237538" y="3973432"/>
                  <a:pt x="3214502" y="3986230"/>
                </a:cubicBezTo>
                <a:cubicBezTo>
                  <a:pt x="3147953" y="4024623"/>
                  <a:pt x="3089079" y="4068136"/>
                  <a:pt x="3081400" y="4152605"/>
                </a:cubicBezTo>
                <a:cubicBezTo>
                  <a:pt x="3078842" y="4170520"/>
                  <a:pt x="3073722" y="4196118"/>
                  <a:pt x="3104440" y="4198676"/>
                </a:cubicBezTo>
                <a:cubicBezTo>
                  <a:pt x="3127476" y="4201234"/>
                  <a:pt x="3145391" y="4188435"/>
                  <a:pt x="3145391" y="4162841"/>
                </a:cubicBezTo>
                <a:cubicBezTo>
                  <a:pt x="3145391" y="4109088"/>
                  <a:pt x="3158190" y="4063016"/>
                  <a:pt x="3201703" y="4027182"/>
                </a:cubicBezTo>
                <a:cubicBezTo>
                  <a:pt x="3224739" y="4009266"/>
                  <a:pt x="3250337" y="4004146"/>
                  <a:pt x="3278493" y="4011824"/>
                </a:cubicBezTo>
                <a:cubicBezTo>
                  <a:pt x="3314327" y="4022061"/>
                  <a:pt x="3283609" y="4052779"/>
                  <a:pt x="3291288" y="4070695"/>
                </a:cubicBezTo>
                <a:cubicBezTo>
                  <a:pt x="3291288" y="4070695"/>
                  <a:pt x="3291288" y="4073253"/>
                  <a:pt x="3291288" y="4073253"/>
                </a:cubicBezTo>
                <a:cubicBezTo>
                  <a:pt x="3232417" y="4111650"/>
                  <a:pt x="3234980" y="4198676"/>
                  <a:pt x="3158190" y="4224270"/>
                </a:cubicBezTo>
                <a:cubicBezTo>
                  <a:pt x="3268252" y="4226832"/>
                  <a:pt x="3281051" y="4150043"/>
                  <a:pt x="3291288" y="4073253"/>
                </a:cubicBezTo>
                <a:cubicBezTo>
                  <a:pt x="3291288" y="4070695"/>
                  <a:pt x="3293850" y="4070695"/>
                  <a:pt x="3293850" y="4070695"/>
                </a:cubicBezTo>
                <a:cubicBezTo>
                  <a:pt x="3293850" y="4068136"/>
                  <a:pt x="3293850" y="4068136"/>
                  <a:pt x="3293850" y="4068136"/>
                </a:cubicBezTo>
                <a:cubicBezTo>
                  <a:pt x="3314327" y="4068136"/>
                  <a:pt x="3342480" y="4086052"/>
                  <a:pt x="3352720" y="4057896"/>
                </a:cubicBezTo>
                <a:cubicBezTo>
                  <a:pt x="3368077" y="4014383"/>
                  <a:pt x="3357837" y="3968311"/>
                  <a:pt x="3322006" y="3932477"/>
                </a:cubicBezTo>
                <a:cubicBezTo>
                  <a:pt x="3301528" y="3906879"/>
                  <a:pt x="3252895" y="3896642"/>
                  <a:pt x="3265694" y="3848008"/>
                </a:cubicBezTo>
                <a:cubicBezTo>
                  <a:pt x="3324564" y="3832651"/>
                  <a:pt x="3306645" y="3801937"/>
                  <a:pt x="3273372" y="3781460"/>
                </a:cubicBezTo>
                <a:cubicBezTo>
                  <a:pt x="3242654" y="3760986"/>
                  <a:pt x="3204261" y="3755866"/>
                  <a:pt x="3168431" y="3748187"/>
                </a:cubicBezTo>
                <a:cubicBezTo>
                  <a:pt x="2948302" y="3699554"/>
                  <a:pt x="2725620" y="3704674"/>
                  <a:pt x="2502933" y="3686755"/>
                </a:cubicBezTo>
                <a:cubicBezTo>
                  <a:pt x="2477337" y="3685476"/>
                  <a:pt x="2451101" y="3680356"/>
                  <a:pt x="2423585" y="3680676"/>
                </a:cubicBezTo>
                <a:close/>
                <a:moveTo>
                  <a:pt x="468049" y="3586929"/>
                </a:moveTo>
                <a:cubicBezTo>
                  <a:pt x="445013" y="3589491"/>
                  <a:pt x="455250" y="3612527"/>
                  <a:pt x="455250" y="3627884"/>
                </a:cubicBezTo>
                <a:cubicBezTo>
                  <a:pt x="455250" y="3730268"/>
                  <a:pt x="478286" y="3740505"/>
                  <a:pt x="616508" y="3702112"/>
                </a:cubicBezTo>
                <a:cubicBezTo>
                  <a:pt x="593468" y="3653482"/>
                  <a:pt x="485968" y="3696995"/>
                  <a:pt x="524361" y="3602290"/>
                </a:cubicBezTo>
                <a:cubicBezTo>
                  <a:pt x="506442" y="3597170"/>
                  <a:pt x="485968" y="3584371"/>
                  <a:pt x="468049" y="3586929"/>
                </a:cubicBezTo>
                <a:close/>
                <a:moveTo>
                  <a:pt x="332393" y="3558777"/>
                </a:moveTo>
                <a:cubicBezTo>
                  <a:pt x="340067" y="3609969"/>
                  <a:pt x="342630" y="3656040"/>
                  <a:pt x="332393" y="3702112"/>
                </a:cubicBezTo>
                <a:cubicBezTo>
                  <a:pt x="327272" y="3722589"/>
                  <a:pt x="324710" y="3745625"/>
                  <a:pt x="357987" y="3743067"/>
                </a:cubicBezTo>
                <a:cubicBezTo>
                  <a:pt x="381022" y="3740505"/>
                  <a:pt x="398942" y="3730268"/>
                  <a:pt x="396380" y="3704674"/>
                </a:cubicBezTo>
                <a:cubicBezTo>
                  <a:pt x="391263" y="3653482"/>
                  <a:pt x="398942" y="3594612"/>
                  <a:pt x="332393" y="3558777"/>
                </a:cubicBezTo>
                <a:close/>
                <a:moveTo>
                  <a:pt x="3089097" y="3500999"/>
                </a:moveTo>
                <a:cubicBezTo>
                  <a:pt x="3009414" y="3501945"/>
                  <a:pt x="2879515" y="3572214"/>
                  <a:pt x="2828003" y="3648362"/>
                </a:cubicBezTo>
                <a:cubicBezTo>
                  <a:pt x="2930387" y="3620206"/>
                  <a:pt x="3014851" y="3563894"/>
                  <a:pt x="3114677" y="3584371"/>
                </a:cubicBezTo>
                <a:cubicBezTo>
                  <a:pt x="3114677" y="3627884"/>
                  <a:pt x="3063485" y="3620206"/>
                  <a:pt x="3055806" y="3663719"/>
                </a:cubicBezTo>
                <a:cubicBezTo>
                  <a:pt x="3101878" y="3653482"/>
                  <a:pt x="3163310" y="3709794"/>
                  <a:pt x="3181226" y="3630443"/>
                </a:cubicBezTo>
                <a:cubicBezTo>
                  <a:pt x="3191462" y="3589491"/>
                  <a:pt x="3176105" y="3522939"/>
                  <a:pt x="3119797" y="3505023"/>
                </a:cubicBezTo>
                <a:cubicBezTo>
                  <a:pt x="3110839" y="3502144"/>
                  <a:pt x="3100480" y="3500864"/>
                  <a:pt x="3089097" y="3500999"/>
                </a:cubicBezTo>
                <a:close/>
                <a:moveTo>
                  <a:pt x="2968780" y="3476867"/>
                </a:moveTo>
                <a:cubicBezTo>
                  <a:pt x="2866396" y="3481988"/>
                  <a:pt x="2769129" y="3499903"/>
                  <a:pt x="2676986" y="3535738"/>
                </a:cubicBezTo>
                <a:cubicBezTo>
                  <a:pt x="2618116" y="3548537"/>
                  <a:pt x="2549005" y="3543420"/>
                  <a:pt x="2520849" y="3622764"/>
                </a:cubicBezTo>
                <a:cubicBezTo>
                  <a:pt x="2587398" y="3599728"/>
                  <a:pt x="2651388" y="3576693"/>
                  <a:pt x="2717937" y="3553657"/>
                </a:cubicBezTo>
                <a:cubicBezTo>
                  <a:pt x="2799847" y="3528059"/>
                  <a:pt x="2884312" y="3502465"/>
                  <a:pt x="2968780" y="3476867"/>
                </a:cubicBezTo>
                <a:close/>
                <a:moveTo>
                  <a:pt x="285639" y="3445594"/>
                </a:moveTo>
                <a:cubicBezTo>
                  <a:pt x="238485" y="3451593"/>
                  <a:pt x="190973" y="3475589"/>
                  <a:pt x="150657" y="3502465"/>
                </a:cubicBezTo>
                <a:cubicBezTo>
                  <a:pt x="114827" y="3525501"/>
                  <a:pt x="63631" y="3558777"/>
                  <a:pt x="89229" y="3604849"/>
                </a:cubicBezTo>
                <a:cubicBezTo>
                  <a:pt x="112265" y="3650920"/>
                  <a:pt x="158336" y="3604849"/>
                  <a:pt x="196729" y="3599728"/>
                </a:cubicBezTo>
                <a:cubicBezTo>
                  <a:pt x="201849" y="3597170"/>
                  <a:pt x="206970" y="3604849"/>
                  <a:pt x="217210" y="3612527"/>
                </a:cubicBezTo>
                <a:cubicBezTo>
                  <a:pt x="186492" y="3666277"/>
                  <a:pt x="171135" y="3722589"/>
                  <a:pt x="194171" y="3781460"/>
                </a:cubicBezTo>
                <a:cubicBezTo>
                  <a:pt x="209528" y="3743067"/>
                  <a:pt x="199291" y="3686755"/>
                  <a:pt x="222327" y="3668839"/>
                </a:cubicBezTo>
                <a:cubicBezTo>
                  <a:pt x="314473" y="3597170"/>
                  <a:pt x="245362" y="3569014"/>
                  <a:pt x="173697" y="3520380"/>
                </a:cubicBezTo>
                <a:cubicBezTo>
                  <a:pt x="414295" y="3458952"/>
                  <a:pt x="634423" y="3625326"/>
                  <a:pt x="867346" y="3505023"/>
                </a:cubicBezTo>
                <a:cubicBezTo>
                  <a:pt x="680495" y="3487108"/>
                  <a:pt x="506442" y="3471747"/>
                  <a:pt x="332393" y="3446153"/>
                </a:cubicBezTo>
                <a:cubicBezTo>
                  <a:pt x="317035" y="3443594"/>
                  <a:pt x="301357" y="3443594"/>
                  <a:pt x="285639" y="3445594"/>
                </a:cubicBezTo>
                <a:close/>
                <a:moveTo>
                  <a:pt x="1724806" y="2739705"/>
                </a:moveTo>
                <a:cubicBezTo>
                  <a:pt x="1796475" y="2918879"/>
                  <a:pt x="1814394" y="3092933"/>
                  <a:pt x="1888621" y="3256745"/>
                </a:cubicBezTo>
                <a:cubicBezTo>
                  <a:pt x="1955170" y="3205553"/>
                  <a:pt x="1973089" y="3133888"/>
                  <a:pt x="2024281" y="3072455"/>
                </a:cubicBezTo>
                <a:cubicBezTo>
                  <a:pt x="2070353" y="3167160"/>
                  <a:pt x="2037076" y="3249067"/>
                  <a:pt x="2008924" y="3323295"/>
                </a:cubicBezTo>
                <a:cubicBezTo>
                  <a:pt x="1967969" y="3438478"/>
                  <a:pt x="1896300" y="3538303"/>
                  <a:pt x="1773439" y="3574138"/>
                </a:cubicBezTo>
                <a:cubicBezTo>
                  <a:pt x="1671056" y="3604853"/>
                  <a:pt x="1599386" y="3545982"/>
                  <a:pt x="1537958" y="3469196"/>
                </a:cubicBezTo>
                <a:cubicBezTo>
                  <a:pt x="1468847" y="3384727"/>
                  <a:pt x="1438133" y="3292580"/>
                  <a:pt x="1458610" y="3185080"/>
                </a:cubicBezTo>
                <a:cubicBezTo>
                  <a:pt x="1463726" y="3156920"/>
                  <a:pt x="1484204" y="3144125"/>
                  <a:pt x="1509802" y="3167160"/>
                </a:cubicBezTo>
                <a:cubicBezTo>
                  <a:pt x="1571230" y="3215790"/>
                  <a:pt x="1576351" y="3162040"/>
                  <a:pt x="1584029" y="3123647"/>
                </a:cubicBezTo>
                <a:cubicBezTo>
                  <a:pt x="1609623" y="2995665"/>
                  <a:pt x="1660815" y="2880482"/>
                  <a:pt x="1724806" y="2739705"/>
                </a:cubicBezTo>
                <a:close/>
                <a:moveTo>
                  <a:pt x="1814391" y="2058847"/>
                </a:moveTo>
                <a:cubicBezTo>
                  <a:pt x="1648017" y="2263614"/>
                  <a:pt x="1507241" y="2453023"/>
                  <a:pt x="1494442" y="2706424"/>
                </a:cubicBezTo>
                <a:cubicBezTo>
                  <a:pt x="1491884" y="2732021"/>
                  <a:pt x="1507241" y="2770414"/>
                  <a:pt x="1473965" y="2778093"/>
                </a:cubicBezTo>
                <a:cubicBezTo>
                  <a:pt x="1438130" y="2785771"/>
                  <a:pt x="1420215" y="2752495"/>
                  <a:pt x="1404857" y="2726901"/>
                </a:cubicBezTo>
                <a:cubicBezTo>
                  <a:pt x="1374139" y="2673151"/>
                  <a:pt x="1345987" y="2619397"/>
                  <a:pt x="1317831" y="2563085"/>
                </a:cubicBezTo>
                <a:cubicBezTo>
                  <a:pt x="1284555" y="2760174"/>
                  <a:pt x="1230805" y="2949587"/>
                  <a:pt x="1305032" y="3146675"/>
                </a:cubicBezTo>
                <a:cubicBezTo>
                  <a:pt x="1220564" y="3133876"/>
                  <a:pt x="1189850" y="3054529"/>
                  <a:pt x="1100265" y="3046850"/>
                </a:cubicBezTo>
                <a:cubicBezTo>
                  <a:pt x="1177055" y="3197867"/>
                  <a:pt x="1264077" y="3323286"/>
                  <a:pt x="1369023" y="3443588"/>
                </a:cubicBezTo>
                <a:cubicBezTo>
                  <a:pt x="1586589" y="3699547"/>
                  <a:pt x="1991006" y="3681631"/>
                  <a:pt x="2216251" y="3502459"/>
                </a:cubicBezTo>
                <a:cubicBezTo>
                  <a:pt x="2346790" y="3397517"/>
                  <a:pt x="2367268" y="3210666"/>
                  <a:pt x="2502924" y="3077564"/>
                </a:cubicBezTo>
                <a:cubicBezTo>
                  <a:pt x="2395420" y="3075006"/>
                  <a:pt x="2339112" y="3141555"/>
                  <a:pt x="2262322" y="3144113"/>
                </a:cubicBezTo>
                <a:cubicBezTo>
                  <a:pt x="2262322" y="2949587"/>
                  <a:pt x="2316076" y="2755057"/>
                  <a:pt x="2216251" y="2540050"/>
                </a:cubicBezTo>
                <a:cubicBezTo>
                  <a:pt x="2190653" y="2637317"/>
                  <a:pt x="2172737" y="2708982"/>
                  <a:pt x="2152260" y="2778093"/>
                </a:cubicBezTo>
                <a:cubicBezTo>
                  <a:pt x="2142019" y="2811369"/>
                  <a:pt x="2142019" y="2862561"/>
                  <a:pt x="2098510" y="2865119"/>
                </a:cubicBezTo>
                <a:cubicBezTo>
                  <a:pt x="2060113" y="2867677"/>
                  <a:pt x="2062675" y="2816486"/>
                  <a:pt x="2049877" y="2785771"/>
                </a:cubicBezTo>
                <a:cubicBezTo>
                  <a:pt x="1957730" y="2555407"/>
                  <a:pt x="1855346" y="2327604"/>
                  <a:pt x="1814391" y="2058847"/>
                </a:cubicBezTo>
                <a:close/>
                <a:moveTo>
                  <a:pt x="255603" y="2007659"/>
                </a:moveTo>
                <a:cubicBezTo>
                  <a:pt x="288879" y="2007659"/>
                  <a:pt x="294000" y="2043494"/>
                  <a:pt x="301678" y="2066530"/>
                </a:cubicBezTo>
                <a:cubicBezTo>
                  <a:pt x="342630" y="2184271"/>
                  <a:pt x="360549" y="2304574"/>
                  <a:pt x="373344" y="2424874"/>
                </a:cubicBezTo>
                <a:cubicBezTo>
                  <a:pt x="368228" y="2460709"/>
                  <a:pt x="396384" y="2511901"/>
                  <a:pt x="350308" y="2524699"/>
                </a:cubicBezTo>
                <a:cubicBezTo>
                  <a:pt x="309357" y="2534940"/>
                  <a:pt x="294000" y="2483744"/>
                  <a:pt x="276080" y="2453030"/>
                </a:cubicBezTo>
                <a:cubicBezTo>
                  <a:pt x="204411" y="2332727"/>
                  <a:pt x="117384" y="2217547"/>
                  <a:pt x="204411" y="2066530"/>
                </a:cubicBezTo>
                <a:cubicBezTo>
                  <a:pt x="217210" y="2043494"/>
                  <a:pt x="224888" y="2010217"/>
                  <a:pt x="255603" y="2007659"/>
                </a:cubicBezTo>
                <a:close/>
                <a:moveTo>
                  <a:pt x="2882711" y="995339"/>
                </a:moveTo>
                <a:cubicBezTo>
                  <a:pt x="2899029" y="994058"/>
                  <a:pt x="2916307" y="1008135"/>
                  <a:pt x="2935505" y="1040131"/>
                </a:cubicBezTo>
                <a:cubicBezTo>
                  <a:pt x="3043005" y="1219305"/>
                  <a:pt x="3035327" y="1436871"/>
                  <a:pt x="2902228" y="1618604"/>
                </a:cubicBezTo>
                <a:cubicBezTo>
                  <a:pt x="2868952" y="1539255"/>
                  <a:pt x="2840800" y="1467586"/>
                  <a:pt x="2812643" y="1395916"/>
                </a:cubicBezTo>
                <a:cubicBezTo>
                  <a:pt x="2764010" y="1275617"/>
                  <a:pt x="2776809" y="1155314"/>
                  <a:pt x="2835679" y="1042693"/>
                </a:cubicBezTo>
                <a:cubicBezTo>
                  <a:pt x="2851036" y="1013257"/>
                  <a:pt x="2866394" y="996619"/>
                  <a:pt x="2882711" y="995339"/>
                </a:cubicBezTo>
                <a:close/>
                <a:moveTo>
                  <a:pt x="936457" y="259450"/>
                </a:moveTo>
                <a:cubicBezTo>
                  <a:pt x="987650" y="433504"/>
                  <a:pt x="1110513" y="592200"/>
                  <a:pt x="962051" y="773932"/>
                </a:cubicBezTo>
                <a:cubicBezTo>
                  <a:pt x="921099" y="825125"/>
                  <a:pt x="898063" y="837923"/>
                  <a:pt x="862224" y="773932"/>
                </a:cubicBezTo>
                <a:cubicBezTo>
                  <a:pt x="759838" y="599879"/>
                  <a:pt x="782878" y="407910"/>
                  <a:pt x="936457" y="259450"/>
                </a:cubicBezTo>
                <a:close/>
                <a:moveTo>
                  <a:pt x="1747851" y="292"/>
                </a:moveTo>
                <a:cubicBezTo>
                  <a:pt x="1759368" y="2212"/>
                  <a:pt x="1765767" y="13730"/>
                  <a:pt x="1760647" y="39326"/>
                </a:cubicBezTo>
                <a:cubicBezTo>
                  <a:pt x="1696660" y="346480"/>
                  <a:pt x="1880949" y="581961"/>
                  <a:pt x="1993570" y="835362"/>
                </a:cubicBezTo>
                <a:cubicBezTo>
                  <a:pt x="2031967" y="919830"/>
                  <a:pt x="2047324" y="1019652"/>
                  <a:pt x="2131792" y="1081084"/>
                </a:cubicBezTo>
                <a:cubicBezTo>
                  <a:pt x="2170185" y="1106678"/>
                  <a:pt x="2116431" y="1132276"/>
                  <a:pt x="2126672" y="1162990"/>
                </a:cubicBezTo>
                <a:cubicBezTo>
                  <a:pt x="2170185" y="1296088"/>
                  <a:pt x="2206019" y="1434310"/>
                  <a:pt x="2223935" y="1598122"/>
                </a:cubicBezTo>
                <a:cubicBezTo>
                  <a:pt x="2328880" y="1431748"/>
                  <a:pt x="2369832" y="1280731"/>
                  <a:pt x="2344238" y="1111798"/>
                </a:cubicBezTo>
                <a:cubicBezTo>
                  <a:pt x="2339117" y="1078522"/>
                  <a:pt x="2331439" y="1045249"/>
                  <a:pt x="2326318" y="1011973"/>
                </a:cubicBezTo>
                <a:cubicBezTo>
                  <a:pt x="2323760" y="988937"/>
                  <a:pt x="2318640" y="958223"/>
                  <a:pt x="2341679" y="947982"/>
                </a:cubicBezTo>
                <a:cubicBezTo>
                  <a:pt x="2377510" y="932629"/>
                  <a:pt x="2387751" y="968460"/>
                  <a:pt x="2400550" y="988937"/>
                </a:cubicBezTo>
                <a:cubicBezTo>
                  <a:pt x="2561804" y="1285851"/>
                  <a:pt x="2761451" y="1567408"/>
                  <a:pt x="2774250" y="1925750"/>
                </a:cubicBezTo>
                <a:cubicBezTo>
                  <a:pt x="2779370" y="2074209"/>
                  <a:pt x="2753772" y="2214985"/>
                  <a:pt x="2697460" y="2368560"/>
                </a:cubicBezTo>
                <a:cubicBezTo>
                  <a:pt x="2771691" y="2319931"/>
                  <a:pt x="2822883" y="2273855"/>
                  <a:pt x="2858718" y="2212427"/>
                </a:cubicBezTo>
                <a:cubicBezTo>
                  <a:pt x="2868955" y="2194507"/>
                  <a:pt x="2866396" y="2161235"/>
                  <a:pt x="2899669" y="2166351"/>
                </a:cubicBezTo>
                <a:cubicBezTo>
                  <a:pt x="2925267" y="2171472"/>
                  <a:pt x="2932945" y="2197070"/>
                  <a:pt x="2940624" y="2220105"/>
                </a:cubicBezTo>
                <a:cubicBezTo>
                  <a:pt x="3012293" y="2412073"/>
                  <a:pt x="3012293" y="2606604"/>
                  <a:pt x="2950864" y="2801134"/>
                </a:cubicBezTo>
                <a:cubicBezTo>
                  <a:pt x="2884312" y="3008463"/>
                  <a:pt x="2761451" y="3192752"/>
                  <a:pt x="2682103" y="3394961"/>
                </a:cubicBezTo>
                <a:cubicBezTo>
                  <a:pt x="2676986" y="3410318"/>
                  <a:pt x="2669308" y="3425676"/>
                  <a:pt x="2659067" y="3448711"/>
                </a:cubicBezTo>
                <a:cubicBezTo>
                  <a:pt x="2758892" y="3464068"/>
                  <a:pt x="2840798" y="3423117"/>
                  <a:pt x="2927825" y="3405198"/>
                </a:cubicBezTo>
                <a:cubicBezTo>
                  <a:pt x="3140271" y="3361685"/>
                  <a:pt x="3247775" y="3438474"/>
                  <a:pt x="3250337" y="3656040"/>
                </a:cubicBezTo>
                <a:cubicBezTo>
                  <a:pt x="3250337" y="3691875"/>
                  <a:pt x="3258015" y="3709794"/>
                  <a:pt x="3288730" y="3727710"/>
                </a:cubicBezTo>
                <a:cubicBezTo>
                  <a:pt x="3513974" y="3868486"/>
                  <a:pt x="3506296" y="4193556"/>
                  <a:pt x="3268252" y="4329216"/>
                </a:cubicBezTo>
                <a:cubicBezTo>
                  <a:pt x="3237538" y="4349693"/>
                  <a:pt x="3199145" y="4372729"/>
                  <a:pt x="3165869" y="4372729"/>
                </a:cubicBezTo>
                <a:cubicBezTo>
                  <a:pt x="3032771" y="4372729"/>
                  <a:pt x="2948302" y="4464876"/>
                  <a:pt x="2856156" y="4539103"/>
                </a:cubicBezTo>
                <a:cubicBezTo>
                  <a:pt x="2671866" y="4687558"/>
                  <a:pt x="2436381" y="4672201"/>
                  <a:pt x="2280247" y="4490470"/>
                </a:cubicBezTo>
                <a:cubicBezTo>
                  <a:pt x="2157386" y="4349693"/>
                  <a:pt x="2039645" y="4206355"/>
                  <a:pt x="1901427" y="4039980"/>
                </a:cubicBezTo>
                <a:cubicBezTo>
                  <a:pt x="1906547" y="4137244"/>
                  <a:pt x="1906547" y="4203796"/>
                  <a:pt x="1914226" y="4267783"/>
                </a:cubicBezTo>
                <a:cubicBezTo>
                  <a:pt x="1921904" y="4344573"/>
                  <a:pt x="1911664" y="4416242"/>
                  <a:pt x="1896307" y="4490470"/>
                </a:cubicBezTo>
                <a:cubicBezTo>
                  <a:pt x="1857914" y="4669643"/>
                  <a:pt x="1691539" y="4715714"/>
                  <a:pt x="1473973" y="4695237"/>
                </a:cubicBezTo>
                <a:cubicBezTo>
                  <a:pt x="1417661" y="4690120"/>
                  <a:pt x="1361349" y="4664522"/>
                  <a:pt x="1305041" y="4659402"/>
                </a:cubicBezTo>
                <a:cubicBezTo>
                  <a:pt x="1136104" y="4644045"/>
                  <a:pt x="1036283" y="4416242"/>
                  <a:pt x="1138666" y="4272904"/>
                </a:cubicBezTo>
                <a:cubicBezTo>
                  <a:pt x="1228251" y="4147484"/>
                  <a:pt x="1310157" y="4019503"/>
                  <a:pt x="1394625" y="3891522"/>
                </a:cubicBezTo>
                <a:cubicBezTo>
                  <a:pt x="1412541" y="3863369"/>
                  <a:pt x="1440697" y="3842892"/>
                  <a:pt x="1443255" y="3796817"/>
                </a:cubicBezTo>
                <a:cubicBezTo>
                  <a:pt x="1386947" y="3822415"/>
                  <a:pt x="1351112" y="3860807"/>
                  <a:pt x="1315278" y="3899200"/>
                </a:cubicBezTo>
                <a:cubicBezTo>
                  <a:pt x="1118189" y="4116766"/>
                  <a:pt x="872467" y="4270345"/>
                  <a:pt x="631861" y="4431599"/>
                </a:cubicBezTo>
                <a:cubicBezTo>
                  <a:pt x="555075" y="4482791"/>
                  <a:pt x="478286" y="4493028"/>
                  <a:pt x="391263" y="4454635"/>
                </a:cubicBezTo>
                <a:cubicBezTo>
                  <a:pt x="350308" y="4434157"/>
                  <a:pt x="301675" y="4423921"/>
                  <a:pt x="255603" y="4413684"/>
                </a:cubicBezTo>
                <a:cubicBezTo>
                  <a:pt x="99466" y="4375287"/>
                  <a:pt x="27796" y="4265225"/>
                  <a:pt x="63631" y="4109088"/>
                </a:cubicBezTo>
                <a:cubicBezTo>
                  <a:pt x="84108" y="4019503"/>
                  <a:pt x="66193" y="3945275"/>
                  <a:pt x="32917" y="3858249"/>
                </a:cubicBezTo>
                <a:cubicBezTo>
                  <a:pt x="-43869" y="3648362"/>
                  <a:pt x="-356" y="3397519"/>
                  <a:pt x="314473" y="3394961"/>
                </a:cubicBezTo>
                <a:cubicBezTo>
                  <a:pt x="450133" y="3394961"/>
                  <a:pt x="583231" y="3425676"/>
                  <a:pt x="729128" y="3430796"/>
                </a:cubicBezTo>
                <a:cubicBezTo>
                  <a:pt x="677936" y="3389841"/>
                  <a:pt x="624183" y="3348886"/>
                  <a:pt x="570432" y="3307935"/>
                </a:cubicBezTo>
                <a:cubicBezTo>
                  <a:pt x="557634" y="3297694"/>
                  <a:pt x="539718" y="3287457"/>
                  <a:pt x="547397" y="3266980"/>
                </a:cubicBezTo>
                <a:cubicBezTo>
                  <a:pt x="555075" y="3241386"/>
                  <a:pt x="580669" y="3243944"/>
                  <a:pt x="598589" y="3251623"/>
                </a:cubicBezTo>
                <a:cubicBezTo>
                  <a:pt x="644660" y="3269542"/>
                  <a:pt x="690735" y="3290016"/>
                  <a:pt x="757284" y="3318172"/>
                </a:cubicBezTo>
                <a:cubicBezTo>
                  <a:pt x="670258" y="3195311"/>
                  <a:pt x="601151" y="3085249"/>
                  <a:pt x="555075" y="2962388"/>
                </a:cubicBezTo>
                <a:cubicBezTo>
                  <a:pt x="511562" y="2836968"/>
                  <a:pt x="498763" y="2711549"/>
                  <a:pt x="516682" y="2581010"/>
                </a:cubicBezTo>
                <a:cubicBezTo>
                  <a:pt x="542276" y="2414635"/>
                  <a:pt x="552517" y="2248261"/>
                  <a:pt x="519241" y="2081887"/>
                </a:cubicBezTo>
                <a:cubicBezTo>
                  <a:pt x="511562" y="2051169"/>
                  <a:pt x="501325" y="2015338"/>
                  <a:pt x="544838" y="1987182"/>
                </a:cubicBezTo>
                <a:cubicBezTo>
                  <a:pt x="601151" y="2063968"/>
                  <a:pt x="649780" y="2143316"/>
                  <a:pt x="726570" y="2202186"/>
                </a:cubicBezTo>
                <a:cubicBezTo>
                  <a:pt x="752164" y="2220105"/>
                  <a:pt x="780320" y="2258498"/>
                  <a:pt x="813596" y="2230342"/>
                </a:cubicBezTo>
                <a:cubicBezTo>
                  <a:pt x="846869" y="2202186"/>
                  <a:pt x="805918" y="2174034"/>
                  <a:pt x="793119" y="2150994"/>
                </a:cubicBezTo>
                <a:cubicBezTo>
                  <a:pt x="675378" y="1935990"/>
                  <a:pt x="670258" y="1726103"/>
                  <a:pt x="811034" y="1516216"/>
                </a:cubicBezTo>
                <a:cubicBezTo>
                  <a:pt x="910860" y="1367761"/>
                  <a:pt x="1031162" y="1229539"/>
                  <a:pt x="1066993" y="1045249"/>
                </a:cubicBezTo>
                <a:cubicBezTo>
                  <a:pt x="1069555" y="1027330"/>
                  <a:pt x="1079792" y="1001736"/>
                  <a:pt x="1105390" y="1006856"/>
                </a:cubicBezTo>
                <a:cubicBezTo>
                  <a:pt x="1138666" y="1014535"/>
                  <a:pt x="1136104" y="1047807"/>
                  <a:pt x="1141225" y="1073405"/>
                </a:cubicBezTo>
                <a:cubicBezTo>
                  <a:pt x="1182176" y="1296088"/>
                  <a:pt x="1325514" y="1454783"/>
                  <a:pt x="1479094" y="1626278"/>
                </a:cubicBezTo>
                <a:cubicBezTo>
                  <a:pt x="1550759" y="1365199"/>
                  <a:pt x="1609629" y="1127155"/>
                  <a:pt x="1453496" y="886554"/>
                </a:cubicBezTo>
                <a:cubicBezTo>
                  <a:pt x="1345992" y="720180"/>
                  <a:pt x="1399742" y="320882"/>
                  <a:pt x="1540522" y="172427"/>
                </a:cubicBezTo>
                <a:cubicBezTo>
                  <a:pt x="1591714" y="118674"/>
                  <a:pt x="1648026" y="70044"/>
                  <a:pt x="1704338" y="18848"/>
                </a:cubicBezTo>
                <a:cubicBezTo>
                  <a:pt x="1719695" y="6051"/>
                  <a:pt x="1736333" y="-1627"/>
                  <a:pt x="1747851" y="292"/>
                </a:cubicBezTo>
                <a:close/>
              </a:path>
            </a:pathLst>
          </a:custGeom>
          <a:solidFill>
            <a:schemeClr val="accent2"/>
          </a:solidFill>
          <a:ln w="671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aphic 1">
            <a:extLst>
              <a:ext uri="{FF2B5EF4-FFF2-40B4-BE49-F238E27FC236}">
                <a16:creationId xmlns:a16="http://schemas.microsoft.com/office/drawing/2014/main" id="{5FBEE0CA-C7F7-4074-B7FC-DD119877EB97}"/>
              </a:ext>
            </a:extLst>
          </p:cNvPr>
          <p:cNvGrpSpPr/>
          <p:nvPr/>
        </p:nvGrpSpPr>
        <p:grpSpPr>
          <a:xfrm>
            <a:off x="2501206" y="4709977"/>
            <a:ext cx="1027372" cy="1734991"/>
            <a:chOff x="4065523" y="0"/>
            <a:chExt cx="4060953" cy="6858000"/>
          </a:xfrm>
          <a:solidFill>
            <a:schemeClr val="accent3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75DD05-D211-449E-8D38-64E611957961}"/>
                </a:ext>
              </a:extLst>
            </p:cNvPr>
            <p:cNvSpPr/>
            <p:nvPr/>
          </p:nvSpPr>
          <p:spPr>
            <a:xfrm>
              <a:off x="5077286" y="-109"/>
              <a:ext cx="1076938" cy="1076938"/>
            </a:xfrm>
            <a:custGeom>
              <a:avLst/>
              <a:gdLst>
                <a:gd name="connsiteX0" fmla="*/ 537083 w 1076937"/>
                <a:gd name="connsiteY0" fmla="*/ 1081534 h 1076937"/>
                <a:gd name="connsiteX1" fmla="*/ 1082283 w 1076937"/>
                <a:gd name="connsiteY1" fmla="*/ 549796 h 1076937"/>
                <a:gd name="connsiteX2" fmla="*/ 551293 w 1076937"/>
                <a:gd name="connsiteY2" fmla="*/ 109 h 1076937"/>
                <a:gd name="connsiteX3" fmla="*/ 110 w 1076937"/>
                <a:gd name="connsiteY3" fmla="*/ 530351 h 1076937"/>
                <a:gd name="connsiteX4" fmla="*/ 537083 w 1076937"/>
                <a:gd name="connsiteY4" fmla="*/ 1081534 h 107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937" h="1076937">
                  <a:moveTo>
                    <a:pt x="537083" y="1081534"/>
                  </a:moveTo>
                  <a:cubicBezTo>
                    <a:pt x="829502" y="1087517"/>
                    <a:pt x="1075552" y="847450"/>
                    <a:pt x="1082283" y="549796"/>
                  </a:cubicBezTo>
                  <a:cubicBezTo>
                    <a:pt x="1089762" y="257378"/>
                    <a:pt x="847451" y="6840"/>
                    <a:pt x="551293" y="109"/>
                  </a:cubicBezTo>
                  <a:cubicBezTo>
                    <a:pt x="256631" y="-5874"/>
                    <a:pt x="6093" y="234941"/>
                    <a:pt x="110" y="530351"/>
                  </a:cubicBezTo>
                  <a:cubicBezTo>
                    <a:pt x="-5873" y="830249"/>
                    <a:pt x="232699" y="1075551"/>
                    <a:pt x="537083" y="1081534"/>
                  </a:cubicBezTo>
                  <a:close/>
                </a:path>
              </a:pathLst>
            </a:custGeom>
            <a:grpFill/>
            <a:ln w="7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E082EC-1DF5-4C81-BFF4-7992DD6EEBC4}"/>
                </a:ext>
              </a:extLst>
            </p:cNvPr>
            <p:cNvSpPr/>
            <p:nvPr/>
          </p:nvSpPr>
          <p:spPr>
            <a:xfrm>
              <a:off x="4065394" y="730481"/>
              <a:ext cx="4053474" cy="6125084"/>
            </a:xfrm>
            <a:custGeom>
              <a:avLst/>
              <a:gdLst>
                <a:gd name="connsiteX0" fmla="*/ 4055847 w 4053474"/>
                <a:gd name="connsiteY0" fmla="*/ 5776766 h 6125083"/>
                <a:gd name="connsiteX1" fmla="*/ 3876357 w 4053474"/>
                <a:gd name="connsiteY1" fmla="*/ 5171737 h 6125083"/>
                <a:gd name="connsiteX2" fmla="*/ 3172609 w 4053474"/>
                <a:gd name="connsiteY2" fmla="*/ 2898201 h 6125083"/>
                <a:gd name="connsiteX3" fmla="*/ 3175600 w 4053474"/>
                <a:gd name="connsiteY3" fmla="*/ 2838372 h 6125083"/>
                <a:gd name="connsiteX4" fmla="*/ 3278807 w 4053474"/>
                <a:gd name="connsiteY4" fmla="*/ 2196696 h 6125083"/>
                <a:gd name="connsiteX5" fmla="*/ 3118762 w 4053474"/>
                <a:gd name="connsiteY5" fmla="*/ 1647757 h 6125083"/>
                <a:gd name="connsiteX6" fmla="*/ 3268336 w 4053474"/>
                <a:gd name="connsiteY6" fmla="*/ 1720301 h 6125083"/>
                <a:gd name="connsiteX7" fmla="*/ 3624324 w 4053474"/>
                <a:gd name="connsiteY7" fmla="*/ 1539315 h 6125083"/>
                <a:gd name="connsiteX8" fmla="*/ 3625072 w 4053474"/>
                <a:gd name="connsiteY8" fmla="*/ 1479485 h 6125083"/>
                <a:gd name="connsiteX9" fmla="*/ 3264597 w 4053474"/>
                <a:gd name="connsiteY9" fmla="*/ 650094 h 6125083"/>
                <a:gd name="connsiteX10" fmla="*/ 2986388 w 4053474"/>
                <a:gd name="connsiteY10" fmla="*/ 29359 h 6125083"/>
                <a:gd name="connsiteX11" fmla="*/ 2954230 w 4053474"/>
                <a:gd name="connsiteY11" fmla="*/ 191 h 6125083"/>
                <a:gd name="connsiteX12" fmla="*/ 2562344 w 4053474"/>
                <a:gd name="connsiteY12" fmla="*/ 161732 h 6125083"/>
                <a:gd name="connsiteX13" fmla="*/ 2548882 w 4053474"/>
                <a:gd name="connsiteY13" fmla="*/ 220066 h 6125083"/>
                <a:gd name="connsiteX14" fmla="*/ 2771748 w 4053474"/>
                <a:gd name="connsiteY14" fmla="*/ 830331 h 6125083"/>
                <a:gd name="connsiteX15" fmla="*/ 2821108 w 4053474"/>
                <a:gd name="connsiteY15" fmla="*/ 965696 h 6125083"/>
                <a:gd name="connsiteX16" fmla="*/ 2813629 w 4053474"/>
                <a:gd name="connsiteY16" fmla="*/ 968688 h 6125083"/>
                <a:gd name="connsiteX17" fmla="*/ 2791941 w 4053474"/>
                <a:gd name="connsiteY17" fmla="*/ 926059 h 6125083"/>
                <a:gd name="connsiteX18" fmla="*/ 2474095 w 4053474"/>
                <a:gd name="connsiteY18" fmla="*/ 496780 h 6125083"/>
                <a:gd name="connsiteX19" fmla="*/ 1854108 w 4053474"/>
                <a:gd name="connsiteY19" fmla="*/ 365154 h 6125083"/>
                <a:gd name="connsiteX20" fmla="*/ 1554210 w 4053474"/>
                <a:gd name="connsiteY20" fmla="*/ 564088 h 6125083"/>
                <a:gd name="connsiteX21" fmla="*/ 1516817 w 4053474"/>
                <a:gd name="connsiteY21" fmla="*/ 623170 h 6125083"/>
                <a:gd name="connsiteX22" fmla="*/ 1196727 w 4053474"/>
                <a:gd name="connsiteY22" fmla="*/ 1560256 h 6125083"/>
                <a:gd name="connsiteX23" fmla="*/ 983583 w 4053474"/>
                <a:gd name="connsiteY23" fmla="*/ 1838465 h 6125083"/>
                <a:gd name="connsiteX24" fmla="*/ 25557 w 4053474"/>
                <a:gd name="connsiteY24" fmla="*/ 2489863 h 6125083"/>
                <a:gd name="connsiteX25" fmla="*/ 5364 w 4053474"/>
                <a:gd name="connsiteY25" fmla="*/ 2535483 h 6125083"/>
                <a:gd name="connsiteX26" fmla="*/ 137738 w 4053474"/>
                <a:gd name="connsiteY26" fmla="*/ 2799482 h 6125083"/>
                <a:gd name="connsiteX27" fmla="*/ 175879 w 4053474"/>
                <a:gd name="connsiteY27" fmla="*/ 2815187 h 6125083"/>
                <a:gd name="connsiteX28" fmla="*/ 285069 w 4053474"/>
                <a:gd name="connsiteY28" fmla="*/ 2777794 h 6125083"/>
                <a:gd name="connsiteX29" fmla="*/ 343403 w 4053474"/>
                <a:gd name="connsiteY29" fmla="*/ 2800230 h 6125083"/>
                <a:gd name="connsiteX30" fmla="*/ 1308908 w 4053474"/>
                <a:gd name="connsiteY30" fmla="*/ 4447796 h 6125083"/>
                <a:gd name="connsiteX31" fmla="*/ 1323117 w 4053474"/>
                <a:gd name="connsiteY31" fmla="*/ 4539036 h 6125083"/>
                <a:gd name="connsiteX32" fmla="*/ 1059118 w 4053474"/>
                <a:gd name="connsiteY32" fmla="*/ 5906897 h 6125083"/>
                <a:gd name="connsiteX33" fmla="*/ 1083798 w 4053474"/>
                <a:gd name="connsiteY33" fmla="*/ 5949525 h 6125083"/>
                <a:gd name="connsiteX34" fmla="*/ 1619275 w 4053474"/>
                <a:gd name="connsiteY34" fmla="*/ 6087882 h 6125083"/>
                <a:gd name="connsiteX35" fmla="*/ 1670131 w 4053474"/>
                <a:gd name="connsiteY35" fmla="*/ 6057967 h 6125083"/>
                <a:gd name="connsiteX36" fmla="*/ 1820453 w 4053474"/>
                <a:gd name="connsiteY36" fmla="*/ 5433493 h 6125083"/>
                <a:gd name="connsiteX37" fmla="*/ 1837654 w 4053474"/>
                <a:gd name="connsiteY37" fmla="*/ 5393107 h 6125083"/>
                <a:gd name="connsiteX38" fmla="*/ 1864578 w 4053474"/>
                <a:gd name="connsiteY38" fmla="*/ 5434989 h 6125083"/>
                <a:gd name="connsiteX39" fmla="*/ 2206356 w 4053474"/>
                <a:gd name="connsiteY39" fmla="*/ 5983927 h 6125083"/>
                <a:gd name="connsiteX40" fmla="*/ 2260203 w 4053474"/>
                <a:gd name="connsiteY40" fmla="*/ 6012347 h 6125083"/>
                <a:gd name="connsiteX41" fmla="*/ 2472599 w 4053474"/>
                <a:gd name="connsiteY41" fmla="*/ 5995146 h 6125083"/>
                <a:gd name="connsiteX42" fmla="*/ 2497279 w 4053474"/>
                <a:gd name="connsiteY42" fmla="*/ 5947282 h 6125083"/>
                <a:gd name="connsiteX43" fmla="*/ 1933382 w 4053474"/>
                <a:gd name="connsiteY43" fmla="*/ 4943636 h 6125083"/>
                <a:gd name="connsiteX44" fmla="*/ 1921416 w 4053474"/>
                <a:gd name="connsiteY44" fmla="*/ 4869596 h 6125083"/>
                <a:gd name="connsiteX45" fmla="*/ 2030606 w 4053474"/>
                <a:gd name="connsiteY45" fmla="*/ 4331127 h 6125083"/>
                <a:gd name="connsiteX46" fmla="*/ 2059773 w 4053474"/>
                <a:gd name="connsiteY46" fmla="*/ 4272045 h 6125083"/>
                <a:gd name="connsiteX47" fmla="*/ 2495035 w 4053474"/>
                <a:gd name="connsiteY47" fmla="*/ 3749281 h 6125083"/>
                <a:gd name="connsiteX48" fmla="*/ 2538412 w 4053474"/>
                <a:gd name="connsiteY48" fmla="*/ 3753768 h 6125083"/>
                <a:gd name="connsiteX49" fmla="*/ 2789697 w 4053474"/>
                <a:gd name="connsiteY49" fmla="*/ 4279524 h 6125083"/>
                <a:gd name="connsiteX50" fmla="*/ 3658726 w 4053474"/>
                <a:gd name="connsiteY50" fmla="*/ 6100596 h 6125083"/>
                <a:gd name="connsiteX51" fmla="*/ 3710330 w 4053474"/>
                <a:gd name="connsiteY51" fmla="*/ 6111066 h 6125083"/>
                <a:gd name="connsiteX52" fmla="*/ 4037898 w 4053474"/>
                <a:gd name="connsiteY52" fmla="*/ 5832109 h 6125083"/>
                <a:gd name="connsiteX53" fmla="*/ 4055847 w 4053474"/>
                <a:gd name="connsiteY53" fmla="*/ 5776766 h 6125083"/>
                <a:gd name="connsiteX54" fmla="*/ 2076226 w 4053474"/>
                <a:gd name="connsiteY54" fmla="*/ 2589330 h 6125083"/>
                <a:gd name="connsiteX55" fmla="*/ 1419593 w 4053474"/>
                <a:gd name="connsiteY55" fmla="*/ 3981122 h 6125083"/>
                <a:gd name="connsiteX56" fmla="*/ 1404636 w 4053474"/>
                <a:gd name="connsiteY56" fmla="*/ 4002063 h 6125083"/>
                <a:gd name="connsiteX57" fmla="*/ 1382947 w 4053474"/>
                <a:gd name="connsiteY57" fmla="*/ 3973643 h 6125083"/>
                <a:gd name="connsiteX58" fmla="*/ 609646 w 4053474"/>
                <a:gd name="connsiteY58" fmla="*/ 2691040 h 6125083"/>
                <a:gd name="connsiteX59" fmla="*/ 626847 w 4053474"/>
                <a:gd name="connsiteY59" fmla="*/ 2628219 h 6125083"/>
                <a:gd name="connsiteX60" fmla="*/ 1510834 w 4053474"/>
                <a:gd name="connsiteY60" fmla="*/ 2182486 h 6125083"/>
                <a:gd name="connsiteX61" fmla="*/ 1559445 w 4053474"/>
                <a:gd name="connsiteY61" fmla="*/ 2139110 h 6125083"/>
                <a:gd name="connsiteX62" fmla="*/ 1717247 w 4053474"/>
                <a:gd name="connsiteY62" fmla="*/ 1896051 h 6125083"/>
                <a:gd name="connsiteX63" fmla="*/ 1945348 w 4053474"/>
                <a:gd name="connsiteY63" fmla="*/ 2231846 h 6125083"/>
                <a:gd name="connsiteX64" fmla="*/ 2077722 w 4053474"/>
                <a:gd name="connsiteY64" fmla="*/ 2539970 h 6125083"/>
                <a:gd name="connsiteX65" fmla="*/ 2076226 w 4053474"/>
                <a:gd name="connsiteY65" fmla="*/ 2589330 h 61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3474" h="6125083">
                  <a:moveTo>
                    <a:pt x="4055847" y="5776766"/>
                  </a:moveTo>
                  <a:cubicBezTo>
                    <a:pt x="3995269" y="5574841"/>
                    <a:pt x="3938431" y="5372167"/>
                    <a:pt x="3876357" y="5171737"/>
                  </a:cubicBezTo>
                  <a:cubicBezTo>
                    <a:pt x="3642273" y="4413393"/>
                    <a:pt x="3407441" y="3655797"/>
                    <a:pt x="3172609" y="2898201"/>
                  </a:cubicBezTo>
                  <a:cubicBezTo>
                    <a:pt x="3165878" y="2877261"/>
                    <a:pt x="3162886" y="2860060"/>
                    <a:pt x="3175600" y="2838372"/>
                  </a:cubicBezTo>
                  <a:cubicBezTo>
                    <a:pt x="3294512" y="2637941"/>
                    <a:pt x="3335645" y="2426293"/>
                    <a:pt x="3278807" y="2196696"/>
                  </a:cubicBezTo>
                  <a:cubicBezTo>
                    <a:pt x="3233186" y="2011971"/>
                    <a:pt x="3177844" y="1830238"/>
                    <a:pt x="3118762" y="1647757"/>
                  </a:cubicBezTo>
                  <a:cubicBezTo>
                    <a:pt x="3154660" y="1701604"/>
                    <a:pt x="3212994" y="1709083"/>
                    <a:pt x="3268336" y="1720301"/>
                  </a:cubicBezTo>
                  <a:cubicBezTo>
                    <a:pt x="3434364" y="1753207"/>
                    <a:pt x="3555520" y="1690386"/>
                    <a:pt x="3624324" y="1539315"/>
                  </a:cubicBezTo>
                  <a:cubicBezTo>
                    <a:pt x="3634046" y="1518375"/>
                    <a:pt x="3634046" y="1501174"/>
                    <a:pt x="3625072" y="1479485"/>
                  </a:cubicBezTo>
                  <a:cubicBezTo>
                    <a:pt x="3503917" y="1203520"/>
                    <a:pt x="3384257" y="926807"/>
                    <a:pt x="3264597" y="650094"/>
                  </a:cubicBezTo>
                  <a:cubicBezTo>
                    <a:pt x="3174104" y="442185"/>
                    <a:pt x="3084359" y="234276"/>
                    <a:pt x="2986388" y="29359"/>
                  </a:cubicBezTo>
                  <a:cubicBezTo>
                    <a:pt x="2979657" y="15897"/>
                    <a:pt x="2978162" y="-2052"/>
                    <a:pt x="2954230" y="191"/>
                  </a:cubicBezTo>
                  <a:cubicBezTo>
                    <a:pt x="2806151" y="11410"/>
                    <a:pt x="2671533" y="54038"/>
                    <a:pt x="2562344" y="161732"/>
                  </a:cubicBezTo>
                  <a:cubicBezTo>
                    <a:pt x="2543647" y="179681"/>
                    <a:pt x="2539908" y="194639"/>
                    <a:pt x="2548882" y="220066"/>
                  </a:cubicBezTo>
                  <a:cubicBezTo>
                    <a:pt x="2624417" y="423488"/>
                    <a:pt x="2697709" y="626909"/>
                    <a:pt x="2771748" y="830331"/>
                  </a:cubicBezTo>
                  <a:cubicBezTo>
                    <a:pt x="2788202" y="875203"/>
                    <a:pt x="2804655" y="920824"/>
                    <a:pt x="2821108" y="965696"/>
                  </a:cubicBezTo>
                  <a:cubicBezTo>
                    <a:pt x="2818864" y="966444"/>
                    <a:pt x="2815873" y="967192"/>
                    <a:pt x="2813629" y="968688"/>
                  </a:cubicBezTo>
                  <a:cubicBezTo>
                    <a:pt x="2806151" y="954478"/>
                    <a:pt x="2799420" y="940268"/>
                    <a:pt x="2791941" y="926059"/>
                  </a:cubicBezTo>
                  <a:cubicBezTo>
                    <a:pt x="2710423" y="765266"/>
                    <a:pt x="2616191" y="611952"/>
                    <a:pt x="2474095" y="496780"/>
                  </a:cubicBezTo>
                  <a:cubicBezTo>
                    <a:pt x="2290866" y="348701"/>
                    <a:pt x="2083705" y="295601"/>
                    <a:pt x="1854108" y="365154"/>
                  </a:cubicBezTo>
                  <a:cubicBezTo>
                    <a:pt x="1735944" y="401052"/>
                    <a:pt x="1642459" y="479578"/>
                    <a:pt x="1554210" y="564088"/>
                  </a:cubicBezTo>
                  <a:cubicBezTo>
                    <a:pt x="1537009" y="581289"/>
                    <a:pt x="1525043" y="599986"/>
                    <a:pt x="1516817" y="623170"/>
                  </a:cubicBezTo>
                  <a:cubicBezTo>
                    <a:pt x="1409871" y="935033"/>
                    <a:pt x="1295446" y="1245401"/>
                    <a:pt x="1196727" y="1560256"/>
                  </a:cubicBezTo>
                  <a:cubicBezTo>
                    <a:pt x="1157837" y="1684403"/>
                    <a:pt x="1091277" y="1767417"/>
                    <a:pt x="983583" y="1838465"/>
                  </a:cubicBezTo>
                  <a:cubicBezTo>
                    <a:pt x="660501" y="2050113"/>
                    <a:pt x="344151" y="2272231"/>
                    <a:pt x="25557" y="2489863"/>
                  </a:cubicBezTo>
                  <a:cubicBezTo>
                    <a:pt x="9851" y="2500333"/>
                    <a:pt x="-9593" y="2506316"/>
                    <a:pt x="5364" y="2535483"/>
                  </a:cubicBezTo>
                  <a:cubicBezTo>
                    <a:pt x="51732" y="2622236"/>
                    <a:pt x="94361" y="2711233"/>
                    <a:pt x="137738" y="2799482"/>
                  </a:cubicBezTo>
                  <a:cubicBezTo>
                    <a:pt x="146712" y="2818179"/>
                    <a:pt x="157183" y="2821918"/>
                    <a:pt x="175879" y="2815187"/>
                  </a:cubicBezTo>
                  <a:cubicBezTo>
                    <a:pt x="212525" y="2801726"/>
                    <a:pt x="249919" y="2792751"/>
                    <a:pt x="285069" y="2777794"/>
                  </a:cubicBezTo>
                  <a:cubicBezTo>
                    <a:pt x="314236" y="2765080"/>
                    <a:pt x="327698" y="2773307"/>
                    <a:pt x="343403" y="2800230"/>
                  </a:cubicBezTo>
                  <a:cubicBezTo>
                    <a:pt x="664241" y="3349917"/>
                    <a:pt x="985826" y="3899604"/>
                    <a:pt x="1308908" y="4447796"/>
                  </a:cubicBezTo>
                  <a:cubicBezTo>
                    <a:pt x="1326857" y="4478458"/>
                    <a:pt x="1329100" y="4506130"/>
                    <a:pt x="1323117" y="4539036"/>
                  </a:cubicBezTo>
                  <a:cubicBezTo>
                    <a:pt x="1234868" y="4995239"/>
                    <a:pt x="1147367" y="5451441"/>
                    <a:pt x="1059118" y="5906897"/>
                  </a:cubicBezTo>
                  <a:cubicBezTo>
                    <a:pt x="1054631" y="5931576"/>
                    <a:pt x="1059118" y="5942794"/>
                    <a:pt x="1083798" y="5949525"/>
                  </a:cubicBezTo>
                  <a:cubicBezTo>
                    <a:pt x="1262540" y="5994398"/>
                    <a:pt x="1441281" y="6040018"/>
                    <a:pt x="1619275" y="6087882"/>
                  </a:cubicBezTo>
                  <a:cubicBezTo>
                    <a:pt x="1649938" y="6096109"/>
                    <a:pt x="1662652" y="6090873"/>
                    <a:pt x="1670131" y="6057967"/>
                  </a:cubicBezTo>
                  <a:cubicBezTo>
                    <a:pt x="1718742" y="5849310"/>
                    <a:pt x="1769598" y="5641402"/>
                    <a:pt x="1820453" y="5433493"/>
                  </a:cubicBezTo>
                  <a:cubicBezTo>
                    <a:pt x="1823445" y="5420779"/>
                    <a:pt x="1821949" y="5403578"/>
                    <a:pt x="1837654" y="5393107"/>
                  </a:cubicBezTo>
                  <a:cubicBezTo>
                    <a:pt x="1847377" y="5408065"/>
                    <a:pt x="1856351" y="5421527"/>
                    <a:pt x="1864578" y="5434989"/>
                  </a:cubicBezTo>
                  <a:cubicBezTo>
                    <a:pt x="1979002" y="5618218"/>
                    <a:pt x="2093427" y="5800698"/>
                    <a:pt x="2206356" y="5983927"/>
                  </a:cubicBezTo>
                  <a:cubicBezTo>
                    <a:pt x="2219818" y="6005616"/>
                    <a:pt x="2234775" y="6014591"/>
                    <a:pt x="2260203" y="6012347"/>
                  </a:cubicBezTo>
                  <a:cubicBezTo>
                    <a:pt x="2330503" y="6005616"/>
                    <a:pt x="2401551" y="6000381"/>
                    <a:pt x="2472599" y="5995146"/>
                  </a:cubicBezTo>
                  <a:cubicBezTo>
                    <a:pt x="2521959" y="5991406"/>
                    <a:pt x="2521959" y="5991406"/>
                    <a:pt x="2497279" y="5947282"/>
                  </a:cubicBezTo>
                  <a:cubicBezTo>
                    <a:pt x="2309562" y="5612982"/>
                    <a:pt x="2121846" y="5277935"/>
                    <a:pt x="1933382" y="4943636"/>
                  </a:cubicBezTo>
                  <a:cubicBezTo>
                    <a:pt x="1919921" y="4919704"/>
                    <a:pt x="1915433" y="4898015"/>
                    <a:pt x="1921416" y="4869596"/>
                  </a:cubicBezTo>
                  <a:cubicBezTo>
                    <a:pt x="1958810" y="4690106"/>
                    <a:pt x="1994708" y="4510617"/>
                    <a:pt x="2030606" y="4331127"/>
                  </a:cubicBezTo>
                  <a:cubicBezTo>
                    <a:pt x="2035093" y="4307943"/>
                    <a:pt x="2045563" y="4289994"/>
                    <a:pt x="2059773" y="4272045"/>
                  </a:cubicBezTo>
                  <a:cubicBezTo>
                    <a:pt x="2204860" y="4097790"/>
                    <a:pt x="2349948" y="3923536"/>
                    <a:pt x="2495035" y="3749281"/>
                  </a:cubicBezTo>
                  <a:cubicBezTo>
                    <a:pt x="2521211" y="3717871"/>
                    <a:pt x="2521211" y="3717871"/>
                    <a:pt x="2538412" y="3753768"/>
                  </a:cubicBezTo>
                  <a:cubicBezTo>
                    <a:pt x="2622174" y="3928771"/>
                    <a:pt x="2705935" y="4104521"/>
                    <a:pt x="2789697" y="4279524"/>
                  </a:cubicBezTo>
                  <a:cubicBezTo>
                    <a:pt x="3079872" y="4886797"/>
                    <a:pt x="3370047" y="5493323"/>
                    <a:pt x="3658726" y="6100596"/>
                  </a:cubicBezTo>
                  <a:cubicBezTo>
                    <a:pt x="3673684" y="6132754"/>
                    <a:pt x="3684154" y="6134250"/>
                    <a:pt x="3710330" y="6111066"/>
                  </a:cubicBezTo>
                  <a:cubicBezTo>
                    <a:pt x="3818023" y="6016834"/>
                    <a:pt x="3927961" y="5924098"/>
                    <a:pt x="4037898" y="5832109"/>
                  </a:cubicBezTo>
                  <a:cubicBezTo>
                    <a:pt x="4056595" y="5814908"/>
                    <a:pt x="4063326" y="5801447"/>
                    <a:pt x="4055847" y="5776766"/>
                  </a:cubicBezTo>
                  <a:close/>
                  <a:moveTo>
                    <a:pt x="2076226" y="2589330"/>
                  </a:moveTo>
                  <a:cubicBezTo>
                    <a:pt x="1857099" y="3053011"/>
                    <a:pt x="1638720" y="3516693"/>
                    <a:pt x="1419593" y="3981122"/>
                  </a:cubicBezTo>
                  <a:cubicBezTo>
                    <a:pt x="1415854" y="3988601"/>
                    <a:pt x="1414358" y="3998323"/>
                    <a:pt x="1404636" y="4002063"/>
                  </a:cubicBezTo>
                  <a:cubicBezTo>
                    <a:pt x="1392670" y="3996080"/>
                    <a:pt x="1388930" y="3983366"/>
                    <a:pt x="1382947" y="3973643"/>
                  </a:cubicBezTo>
                  <a:cubicBezTo>
                    <a:pt x="1124931" y="3545860"/>
                    <a:pt x="866915" y="3118824"/>
                    <a:pt x="609646" y="2691040"/>
                  </a:cubicBezTo>
                  <a:cubicBezTo>
                    <a:pt x="581227" y="2643924"/>
                    <a:pt x="578235" y="2652899"/>
                    <a:pt x="626847" y="2628219"/>
                  </a:cubicBezTo>
                  <a:cubicBezTo>
                    <a:pt x="921509" y="2479392"/>
                    <a:pt x="1216172" y="2330565"/>
                    <a:pt x="1510834" y="2182486"/>
                  </a:cubicBezTo>
                  <a:cubicBezTo>
                    <a:pt x="1531774" y="2172016"/>
                    <a:pt x="1547479" y="2158554"/>
                    <a:pt x="1559445" y="2139110"/>
                  </a:cubicBezTo>
                  <a:cubicBezTo>
                    <a:pt x="1610301" y="2058339"/>
                    <a:pt x="1663400" y="1978317"/>
                    <a:pt x="1717247" y="1896051"/>
                  </a:cubicBezTo>
                  <a:cubicBezTo>
                    <a:pt x="1805496" y="2002997"/>
                    <a:pt x="1881031" y="2113682"/>
                    <a:pt x="1945348" y="2231846"/>
                  </a:cubicBezTo>
                  <a:cubicBezTo>
                    <a:pt x="1999195" y="2330565"/>
                    <a:pt x="2044067" y="2433024"/>
                    <a:pt x="2077722" y="2539970"/>
                  </a:cubicBezTo>
                  <a:cubicBezTo>
                    <a:pt x="2083705" y="2557171"/>
                    <a:pt x="2084453" y="2572129"/>
                    <a:pt x="2076226" y="2589330"/>
                  </a:cubicBezTo>
                  <a:close/>
                </a:path>
              </a:pathLst>
            </a:custGeom>
            <a:grpFill/>
            <a:ln w="7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7C9AEF-4DDD-4D7B-8474-176981A92349}"/>
              </a:ext>
            </a:extLst>
          </p:cNvPr>
          <p:cNvSpPr/>
          <p:nvPr/>
        </p:nvSpPr>
        <p:spPr>
          <a:xfrm>
            <a:off x="3783264" y="4477295"/>
            <a:ext cx="1626511" cy="1967057"/>
          </a:xfrm>
          <a:custGeom>
            <a:avLst/>
            <a:gdLst>
              <a:gd name="connsiteX0" fmla="*/ 26780 w 750712"/>
              <a:gd name="connsiteY0" fmla="*/ 288204 h 907891"/>
              <a:gd name="connsiteX1" fmla="*/ 179630 w 750712"/>
              <a:gd name="connsiteY1" fmla="*/ 288204 h 907891"/>
              <a:gd name="connsiteX2" fmla="*/ 203570 w 750712"/>
              <a:gd name="connsiteY2" fmla="*/ 306159 h 907891"/>
              <a:gd name="connsiteX3" fmla="*/ 197585 w 750712"/>
              <a:gd name="connsiteY3" fmla="*/ 335164 h 907891"/>
              <a:gd name="connsiteX4" fmla="*/ 186996 w 750712"/>
              <a:gd name="connsiteY4" fmla="*/ 363248 h 907891"/>
              <a:gd name="connsiteX5" fmla="*/ 186996 w 750712"/>
              <a:gd name="connsiteY5" fmla="*/ 526688 h 907891"/>
              <a:gd name="connsiteX6" fmla="*/ 190219 w 750712"/>
              <a:gd name="connsiteY6" fmla="*/ 540960 h 907891"/>
              <a:gd name="connsiteX7" fmla="*/ 203570 w 750712"/>
              <a:gd name="connsiteY7" fmla="*/ 534975 h 907891"/>
              <a:gd name="connsiteX8" fmla="*/ 359183 w 750712"/>
              <a:gd name="connsiteY8" fmla="*/ 420337 h 907891"/>
              <a:gd name="connsiteX9" fmla="*/ 375757 w 750712"/>
              <a:gd name="connsiteY9" fmla="*/ 413891 h 907891"/>
              <a:gd name="connsiteX10" fmla="*/ 379441 w 750712"/>
              <a:gd name="connsiteY10" fmla="*/ 430465 h 907891"/>
              <a:gd name="connsiteX11" fmla="*/ 379441 w 750712"/>
              <a:gd name="connsiteY11" fmla="*/ 528990 h 907891"/>
              <a:gd name="connsiteX12" fmla="*/ 382663 w 750712"/>
              <a:gd name="connsiteY12" fmla="*/ 541881 h 907891"/>
              <a:gd name="connsiteX13" fmla="*/ 394633 w 750712"/>
              <a:gd name="connsiteY13" fmla="*/ 536356 h 907891"/>
              <a:gd name="connsiteX14" fmla="*/ 551627 w 750712"/>
              <a:gd name="connsiteY14" fmla="*/ 420337 h 907891"/>
              <a:gd name="connsiteX15" fmla="*/ 566820 w 750712"/>
              <a:gd name="connsiteY15" fmla="*/ 413431 h 907891"/>
              <a:gd name="connsiteX16" fmla="*/ 571884 w 750712"/>
              <a:gd name="connsiteY16" fmla="*/ 430465 h 907891"/>
              <a:gd name="connsiteX17" fmla="*/ 572344 w 750712"/>
              <a:gd name="connsiteY17" fmla="*/ 514718 h 907891"/>
              <a:gd name="connsiteX18" fmla="*/ 576027 w 750712"/>
              <a:gd name="connsiteY18" fmla="*/ 530371 h 907891"/>
              <a:gd name="connsiteX19" fmla="*/ 589839 w 750712"/>
              <a:gd name="connsiteY19" fmla="*/ 523926 h 907891"/>
              <a:gd name="connsiteX20" fmla="*/ 728877 w 750712"/>
              <a:gd name="connsiteY20" fmla="*/ 421718 h 907891"/>
              <a:gd name="connsiteX21" fmla="*/ 745451 w 750712"/>
              <a:gd name="connsiteY21" fmla="*/ 413431 h 907891"/>
              <a:gd name="connsiteX22" fmla="*/ 750055 w 750712"/>
              <a:gd name="connsiteY22" fmla="*/ 432307 h 907891"/>
              <a:gd name="connsiteX23" fmla="*/ 750516 w 750712"/>
              <a:gd name="connsiteY23" fmla="*/ 884411 h 907891"/>
              <a:gd name="connsiteX24" fmla="*/ 727496 w 750712"/>
              <a:gd name="connsiteY24" fmla="*/ 907431 h 907891"/>
              <a:gd name="connsiteX25" fmla="*/ 686982 w 750712"/>
              <a:gd name="connsiteY25" fmla="*/ 907431 h 907891"/>
              <a:gd name="connsiteX26" fmla="*/ 668566 w 750712"/>
              <a:gd name="connsiteY26" fmla="*/ 889015 h 907891"/>
              <a:gd name="connsiteX27" fmla="*/ 669026 w 750712"/>
              <a:gd name="connsiteY27" fmla="*/ 760566 h 907891"/>
              <a:gd name="connsiteX28" fmla="*/ 647848 w 750712"/>
              <a:gd name="connsiteY28" fmla="*/ 738928 h 907891"/>
              <a:gd name="connsiteX29" fmla="*/ 448960 w 750712"/>
              <a:gd name="connsiteY29" fmla="*/ 738928 h 907891"/>
              <a:gd name="connsiteX30" fmla="*/ 428242 w 750712"/>
              <a:gd name="connsiteY30" fmla="*/ 759645 h 907891"/>
              <a:gd name="connsiteX31" fmla="*/ 428702 w 750712"/>
              <a:gd name="connsiteY31" fmla="*/ 886253 h 907891"/>
              <a:gd name="connsiteX32" fmla="*/ 407985 w 750712"/>
              <a:gd name="connsiteY32" fmla="*/ 907891 h 907891"/>
              <a:gd name="connsiteX33" fmla="*/ 36909 w 750712"/>
              <a:gd name="connsiteY33" fmla="*/ 907891 h 907891"/>
              <a:gd name="connsiteX34" fmla="*/ 16652 w 750712"/>
              <a:gd name="connsiteY34" fmla="*/ 887634 h 907891"/>
              <a:gd name="connsiteX35" fmla="*/ 17572 w 750712"/>
              <a:gd name="connsiteY35" fmla="*/ 624291 h 907891"/>
              <a:gd name="connsiteX36" fmla="*/ 17572 w 750712"/>
              <a:gd name="connsiteY36" fmla="*/ 363708 h 907891"/>
              <a:gd name="connsiteX37" fmla="*/ 7904 w 750712"/>
              <a:gd name="connsiteY37" fmla="*/ 335164 h 907891"/>
              <a:gd name="connsiteX38" fmla="*/ 2380 w 750712"/>
              <a:gd name="connsiteY38" fmla="*/ 305699 h 907891"/>
              <a:gd name="connsiteX39" fmla="*/ 26780 w 750712"/>
              <a:gd name="connsiteY39" fmla="*/ 288204 h 907891"/>
              <a:gd name="connsiteX40" fmla="*/ 322811 w 750712"/>
              <a:gd name="connsiteY40" fmla="*/ 0 h 907891"/>
              <a:gd name="connsiteX41" fmla="*/ 323731 w 750712"/>
              <a:gd name="connsiteY41" fmla="*/ 77346 h 907891"/>
              <a:gd name="connsiteX42" fmla="*/ 258816 w 750712"/>
              <a:gd name="connsiteY42" fmla="*/ 148706 h 907891"/>
              <a:gd name="connsiteX43" fmla="*/ 188837 w 750712"/>
              <a:gd name="connsiteY43" fmla="*/ 177251 h 907891"/>
              <a:gd name="connsiteX44" fmla="*/ 107808 w 750712"/>
              <a:gd name="connsiteY44" fmla="*/ 249073 h 907891"/>
              <a:gd name="connsiteX45" fmla="*/ 104585 w 750712"/>
              <a:gd name="connsiteY45" fmla="*/ 255058 h 907891"/>
              <a:gd name="connsiteX46" fmla="*/ 101823 w 750712"/>
              <a:gd name="connsiteY46" fmla="*/ 256439 h 907891"/>
              <a:gd name="connsiteX47" fmla="*/ 131288 w 750712"/>
              <a:gd name="connsiteY47" fmla="*/ 144103 h 907891"/>
              <a:gd name="connsiteX48" fmla="*/ 224747 w 750712"/>
              <a:gd name="connsiteY48" fmla="*/ 99445 h 907891"/>
              <a:gd name="connsiteX49" fmla="*/ 318207 w 750712"/>
              <a:gd name="connsiteY49" fmla="*/ 5525 h 907891"/>
              <a:gd name="connsiteX50" fmla="*/ 322811 w 750712"/>
              <a:gd name="connsiteY50" fmla="*/ 0 h 90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50712" h="907891">
                <a:moveTo>
                  <a:pt x="26780" y="288204"/>
                </a:moveTo>
                <a:cubicBezTo>
                  <a:pt x="77884" y="287744"/>
                  <a:pt x="128987" y="287744"/>
                  <a:pt x="179630" y="288204"/>
                </a:cubicBezTo>
                <a:cubicBezTo>
                  <a:pt x="191140" y="288204"/>
                  <a:pt x="199427" y="295571"/>
                  <a:pt x="203570" y="306159"/>
                </a:cubicBezTo>
                <a:cubicBezTo>
                  <a:pt x="207714" y="317209"/>
                  <a:pt x="206333" y="327798"/>
                  <a:pt x="197585" y="335164"/>
                </a:cubicBezTo>
                <a:cubicBezTo>
                  <a:pt x="188377" y="342991"/>
                  <a:pt x="186996" y="352199"/>
                  <a:pt x="186996" y="363248"/>
                </a:cubicBezTo>
                <a:cubicBezTo>
                  <a:pt x="187457" y="417574"/>
                  <a:pt x="186996" y="472361"/>
                  <a:pt x="186996" y="526688"/>
                </a:cubicBezTo>
                <a:cubicBezTo>
                  <a:pt x="186996" y="531752"/>
                  <a:pt x="184694" y="538658"/>
                  <a:pt x="190219" y="540960"/>
                </a:cubicBezTo>
                <a:cubicBezTo>
                  <a:pt x="195744" y="543722"/>
                  <a:pt x="199887" y="537737"/>
                  <a:pt x="203570" y="534975"/>
                </a:cubicBezTo>
                <a:cubicBezTo>
                  <a:pt x="255594" y="496761"/>
                  <a:pt x="307158" y="458549"/>
                  <a:pt x="359183" y="420337"/>
                </a:cubicBezTo>
                <a:cubicBezTo>
                  <a:pt x="363787" y="416653"/>
                  <a:pt x="368852" y="409747"/>
                  <a:pt x="375757" y="413891"/>
                </a:cubicBezTo>
                <a:cubicBezTo>
                  <a:pt x="381282" y="417114"/>
                  <a:pt x="379441" y="424480"/>
                  <a:pt x="379441" y="430465"/>
                </a:cubicBezTo>
                <a:cubicBezTo>
                  <a:pt x="379441" y="463153"/>
                  <a:pt x="379441" y="496301"/>
                  <a:pt x="379441" y="528990"/>
                </a:cubicBezTo>
                <a:cubicBezTo>
                  <a:pt x="379441" y="533594"/>
                  <a:pt x="377599" y="539118"/>
                  <a:pt x="382663" y="541881"/>
                </a:cubicBezTo>
                <a:cubicBezTo>
                  <a:pt x="387728" y="544183"/>
                  <a:pt x="391411" y="539118"/>
                  <a:pt x="394633" y="536356"/>
                </a:cubicBezTo>
                <a:cubicBezTo>
                  <a:pt x="447118" y="497682"/>
                  <a:pt x="499603" y="459009"/>
                  <a:pt x="551627" y="420337"/>
                </a:cubicBezTo>
                <a:cubicBezTo>
                  <a:pt x="556231" y="417114"/>
                  <a:pt x="560835" y="410668"/>
                  <a:pt x="566820" y="413431"/>
                </a:cubicBezTo>
                <a:cubicBezTo>
                  <a:pt x="574186" y="416193"/>
                  <a:pt x="571884" y="424480"/>
                  <a:pt x="571884" y="430465"/>
                </a:cubicBezTo>
                <a:cubicBezTo>
                  <a:pt x="572344" y="458549"/>
                  <a:pt x="571884" y="486633"/>
                  <a:pt x="572344" y="514718"/>
                </a:cubicBezTo>
                <a:cubicBezTo>
                  <a:pt x="572344" y="520242"/>
                  <a:pt x="569582" y="527609"/>
                  <a:pt x="576027" y="530371"/>
                </a:cubicBezTo>
                <a:cubicBezTo>
                  <a:pt x="581092" y="532673"/>
                  <a:pt x="585696" y="526688"/>
                  <a:pt x="589839" y="523926"/>
                </a:cubicBezTo>
                <a:cubicBezTo>
                  <a:pt x="636339" y="489856"/>
                  <a:pt x="682378" y="455786"/>
                  <a:pt x="728877" y="421718"/>
                </a:cubicBezTo>
                <a:cubicBezTo>
                  <a:pt x="733942" y="418035"/>
                  <a:pt x="739006" y="410668"/>
                  <a:pt x="745451" y="413431"/>
                </a:cubicBezTo>
                <a:cubicBezTo>
                  <a:pt x="753278" y="416653"/>
                  <a:pt x="750055" y="425861"/>
                  <a:pt x="750055" y="432307"/>
                </a:cubicBezTo>
                <a:cubicBezTo>
                  <a:pt x="750055" y="582856"/>
                  <a:pt x="750055" y="733864"/>
                  <a:pt x="750516" y="884411"/>
                </a:cubicBezTo>
                <a:cubicBezTo>
                  <a:pt x="750516" y="902367"/>
                  <a:pt x="744991" y="908812"/>
                  <a:pt x="727496" y="907431"/>
                </a:cubicBezTo>
                <a:cubicBezTo>
                  <a:pt x="714145" y="906050"/>
                  <a:pt x="700333" y="906510"/>
                  <a:pt x="686982" y="907431"/>
                </a:cubicBezTo>
                <a:cubicBezTo>
                  <a:pt x="673170" y="908352"/>
                  <a:pt x="668566" y="902367"/>
                  <a:pt x="668566" y="889015"/>
                </a:cubicBezTo>
                <a:cubicBezTo>
                  <a:pt x="669026" y="846199"/>
                  <a:pt x="668106" y="803383"/>
                  <a:pt x="669026" y="760566"/>
                </a:cubicBezTo>
                <a:cubicBezTo>
                  <a:pt x="669487" y="744453"/>
                  <a:pt x="663962" y="738928"/>
                  <a:pt x="647848" y="738928"/>
                </a:cubicBezTo>
                <a:cubicBezTo>
                  <a:pt x="581552" y="739388"/>
                  <a:pt x="515256" y="739388"/>
                  <a:pt x="448960" y="738928"/>
                </a:cubicBezTo>
                <a:cubicBezTo>
                  <a:pt x="433767" y="738928"/>
                  <a:pt x="428242" y="743992"/>
                  <a:pt x="428242" y="759645"/>
                </a:cubicBezTo>
                <a:cubicBezTo>
                  <a:pt x="429163" y="802001"/>
                  <a:pt x="427782" y="843897"/>
                  <a:pt x="428702" y="886253"/>
                </a:cubicBezTo>
                <a:cubicBezTo>
                  <a:pt x="429163" y="901906"/>
                  <a:pt x="424559" y="907891"/>
                  <a:pt x="407985" y="907891"/>
                </a:cubicBezTo>
                <a:cubicBezTo>
                  <a:pt x="284139" y="907431"/>
                  <a:pt x="160294" y="907431"/>
                  <a:pt x="36909" y="907891"/>
                </a:cubicBezTo>
                <a:cubicBezTo>
                  <a:pt x="21256" y="907891"/>
                  <a:pt x="16652" y="902827"/>
                  <a:pt x="16652" y="887634"/>
                </a:cubicBezTo>
                <a:cubicBezTo>
                  <a:pt x="17572" y="800620"/>
                  <a:pt x="17572" y="712225"/>
                  <a:pt x="17572" y="624291"/>
                </a:cubicBezTo>
                <a:cubicBezTo>
                  <a:pt x="17572" y="537277"/>
                  <a:pt x="17572" y="450722"/>
                  <a:pt x="17572" y="363708"/>
                </a:cubicBezTo>
                <a:cubicBezTo>
                  <a:pt x="17572" y="353119"/>
                  <a:pt x="17112" y="343451"/>
                  <a:pt x="7904" y="335164"/>
                </a:cubicBezTo>
                <a:cubicBezTo>
                  <a:pt x="-843" y="327798"/>
                  <a:pt x="-1764" y="316749"/>
                  <a:pt x="2380" y="305699"/>
                </a:cubicBezTo>
                <a:cubicBezTo>
                  <a:pt x="6523" y="295110"/>
                  <a:pt x="15270" y="288204"/>
                  <a:pt x="26780" y="288204"/>
                </a:cubicBezTo>
                <a:close/>
                <a:moveTo>
                  <a:pt x="322811" y="0"/>
                </a:moveTo>
                <a:cubicBezTo>
                  <a:pt x="334781" y="26703"/>
                  <a:pt x="333400" y="52024"/>
                  <a:pt x="323731" y="77346"/>
                </a:cubicBezTo>
                <a:cubicBezTo>
                  <a:pt x="311761" y="110034"/>
                  <a:pt x="288281" y="131672"/>
                  <a:pt x="258816" y="148706"/>
                </a:cubicBezTo>
                <a:cubicBezTo>
                  <a:pt x="236718" y="161138"/>
                  <a:pt x="213698" y="170806"/>
                  <a:pt x="188837" y="177251"/>
                </a:cubicBezTo>
                <a:cubicBezTo>
                  <a:pt x="148783" y="187380"/>
                  <a:pt x="119778" y="208558"/>
                  <a:pt x="107808" y="249073"/>
                </a:cubicBezTo>
                <a:cubicBezTo>
                  <a:pt x="107348" y="251375"/>
                  <a:pt x="105506" y="253216"/>
                  <a:pt x="104585" y="255058"/>
                </a:cubicBezTo>
                <a:cubicBezTo>
                  <a:pt x="104125" y="255518"/>
                  <a:pt x="103204" y="255518"/>
                  <a:pt x="101823" y="256439"/>
                </a:cubicBezTo>
                <a:cubicBezTo>
                  <a:pt x="84328" y="212702"/>
                  <a:pt x="95838" y="171266"/>
                  <a:pt x="131288" y="144103"/>
                </a:cubicBezTo>
                <a:cubicBezTo>
                  <a:pt x="159372" y="122924"/>
                  <a:pt x="192980" y="112796"/>
                  <a:pt x="224747" y="99445"/>
                </a:cubicBezTo>
                <a:cubicBezTo>
                  <a:pt x="269405" y="81029"/>
                  <a:pt x="302093" y="51564"/>
                  <a:pt x="318207" y="5525"/>
                </a:cubicBezTo>
                <a:cubicBezTo>
                  <a:pt x="318667" y="4144"/>
                  <a:pt x="320048" y="2763"/>
                  <a:pt x="322811" y="0"/>
                </a:cubicBezTo>
                <a:close/>
              </a:path>
            </a:pathLst>
          </a:custGeom>
          <a:solidFill>
            <a:schemeClr val="accent4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6C573D-89BB-4CC1-A65A-D1D7DF684290}"/>
              </a:ext>
            </a:extLst>
          </p:cNvPr>
          <p:cNvSpPr/>
          <p:nvPr/>
        </p:nvSpPr>
        <p:spPr>
          <a:xfrm>
            <a:off x="8916906" y="1323457"/>
            <a:ext cx="2745724" cy="5194943"/>
          </a:xfrm>
          <a:custGeom>
            <a:avLst/>
            <a:gdLst>
              <a:gd name="connsiteX0" fmla="*/ 3625096 w 3621881"/>
              <a:gd name="connsiteY0" fmla="*/ 4870252 h 6852642"/>
              <a:gd name="connsiteX1" fmla="*/ 3625096 w 3621881"/>
              <a:gd name="connsiteY1" fmla="*/ 5229225 h 6852642"/>
              <a:gd name="connsiteX2" fmla="*/ 3583841 w 3621881"/>
              <a:gd name="connsiteY2" fmla="*/ 5411391 h 6852642"/>
              <a:gd name="connsiteX3" fmla="*/ 3398461 w 3621881"/>
              <a:gd name="connsiteY3" fmla="*/ 5969675 h 6852642"/>
              <a:gd name="connsiteX4" fmla="*/ 3367921 w 3621881"/>
              <a:gd name="connsiteY4" fmla="*/ 6166307 h 6852642"/>
              <a:gd name="connsiteX5" fmla="*/ 3425250 w 3621881"/>
              <a:gd name="connsiteY5" fmla="*/ 6317932 h 6852642"/>
              <a:gd name="connsiteX6" fmla="*/ 3500259 w 3621881"/>
              <a:gd name="connsiteY6" fmla="*/ 6444377 h 6852642"/>
              <a:gd name="connsiteX7" fmla="*/ 3534549 w 3621881"/>
              <a:gd name="connsiteY7" fmla="*/ 6647974 h 6852642"/>
              <a:gd name="connsiteX8" fmla="*/ 3407033 w 3621881"/>
              <a:gd name="connsiteY8" fmla="*/ 6839248 h 6852642"/>
              <a:gd name="connsiteX9" fmla="*/ 3380780 w 3621881"/>
              <a:gd name="connsiteY9" fmla="*/ 6842998 h 6852642"/>
              <a:gd name="connsiteX10" fmla="*/ 3366314 w 3621881"/>
              <a:gd name="connsiteY10" fmla="*/ 6817817 h 6852642"/>
              <a:gd name="connsiteX11" fmla="*/ 3368993 w 3621881"/>
              <a:gd name="connsiteY11" fmla="*/ 6772811 h 6852642"/>
              <a:gd name="connsiteX12" fmla="*/ 3344882 w 3621881"/>
              <a:gd name="connsiteY12" fmla="*/ 6740128 h 6852642"/>
              <a:gd name="connsiteX13" fmla="*/ 3305770 w 3621881"/>
              <a:gd name="connsiteY13" fmla="*/ 6758345 h 6852642"/>
              <a:gd name="connsiteX14" fmla="*/ 3295590 w 3621881"/>
              <a:gd name="connsiteY14" fmla="*/ 6785670 h 6852642"/>
              <a:gd name="connsiteX15" fmla="*/ 3262372 w 3621881"/>
              <a:gd name="connsiteY15" fmla="*/ 6857465 h 6852642"/>
              <a:gd name="connsiteX16" fmla="*/ 3235583 w 3621881"/>
              <a:gd name="connsiteY16" fmla="*/ 6857465 h 6852642"/>
              <a:gd name="connsiteX17" fmla="*/ 3224332 w 3621881"/>
              <a:gd name="connsiteY17" fmla="*/ 6821031 h 6852642"/>
              <a:gd name="connsiteX18" fmla="*/ 3216295 w 3621881"/>
              <a:gd name="connsiteY18" fmla="*/ 6763167 h 6852642"/>
              <a:gd name="connsiteX19" fmla="*/ 3184684 w 3621881"/>
              <a:gd name="connsiteY19" fmla="*/ 6741200 h 6852642"/>
              <a:gd name="connsiteX20" fmla="*/ 3156287 w 3621881"/>
              <a:gd name="connsiteY20" fmla="*/ 6762631 h 6852642"/>
              <a:gd name="connsiteX21" fmla="*/ 3146643 w 3621881"/>
              <a:gd name="connsiteY21" fmla="*/ 6792635 h 6852642"/>
              <a:gd name="connsiteX22" fmla="*/ 3126284 w 3621881"/>
              <a:gd name="connsiteY22" fmla="*/ 6823710 h 6852642"/>
              <a:gd name="connsiteX23" fmla="*/ 3093065 w 3621881"/>
              <a:gd name="connsiteY23" fmla="*/ 6796921 h 6852642"/>
              <a:gd name="connsiteX24" fmla="*/ 3067348 w 3621881"/>
              <a:gd name="connsiteY24" fmla="*/ 6747094 h 6852642"/>
              <a:gd name="connsiteX25" fmla="*/ 3039487 w 3621881"/>
              <a:gd name="connsiteY25" fmla="*/ 6688694 h 6852642"/>
              <a:gd name="connsiteX26" fmla="*/ 3032522 w 3621881"/>
              <a:gd name="connsiteY26" fmla="*/ 6690300 h 6852642"/>
              <a:gd name="connsiteX27" fmla="*/ 3031986 w 3621881"/>
              <a:gd name="connsiteY27" fmla="*/ 6761024 h 6852642"/>
              <a:gd name="connsiteX28" fmla="*/ 3017520 w 3621881"/>
              <a:gd name="connsiteY28" fmla="*/ 6788349 h 6852642"/>
              <a:gd name="connsiteX29" fmla="*/ 2984837 w 3621881"/>
              <a:gd name="connsiteY29" fmla="*/ 6779776 h 6852642"/>
              <a:gd name="connsiteX30" fmla="*/ 2973050 w 3621881"/>
              <a:gd name="connsiteY30" fmla="*/ 6762095 h 6852642"/>
              <a:gd name="connsiteX31" fmla="*/ 2836962 w 3621881"/>
              <a:gd name="connsiteY31" fmla="*/ 6561713 h 6852642"/>
              <a:gd name="connsiteX32" fmla="*/ 2805886 w 3621881"/>
              <a:gd name="connsiteY32" fmla="*/ 6534388 h 6852642"/>
              <a:gd name="connsiteX33" fmla="*/ 2765167 w 3621881"/>
              <a:gd name="connsiteY33" fmla="*/ 6545640 h 6852642"/>
              <a:gd name="connsiteX34" fmla="*/ 2765167 w 3621881"/>
              <a:gd name="connsiteY34" fmla="*/ 6440091 h 6852642"/>
              <a:gd name="connsiteX35" fmla="*/ 2757130 w 3621881"/>
              <a:gd name="connsiteY35" fmla="*/ 6437412 h 6852642"/>
              <a:gd name="connsiteX36" fmla="*/ 2731949 w 3621881"/>
              <a:gd name="connsiteY36" fmla="*/ 6469559 h 6852642"/>
              <a:gd name="connsiteX37" fmla="*/ 2701945 w 3621881"/>
              <a:gd name="connsiteY37" fmla="*/ 6492061 h 6852642"/>
              <a:gd name="connsiteX38" fmla="*/ 2689086 w 3621881"/>
              <a:gd name="connsiteY38" fmla="*/ 6456700 h 6852642"/>
              <a:gd name="connsiteX39" fmla="*/ 2689086 w 3621881"/>
              <a:gd name="connsiteY39" fmla="*/ 6448663 h 6852642"/>
              <a:gd name="connsiteX40" fmla="*/ 2688015 w 3621881"/>
              <a:gd name="connsiteY40" fmla="*/ 6269177 h 6852642"/>
              <a:gd name="connsiteX41" fmla="*/ 2672477 w 3621881"/>
              <a:gd name="connsiteY41" fmla="*/ 6104156 h 6852642"/>
              <a:gd name="connsiteX42" fmla="*/ 2612469 w 3621881"/>
              <a:gd name="connsiteY42" fmla="*/ 6070937 h 6852642"/>
              <a:gd name="connsiteX43" fmla="*/ 2569607 w 3621881"/>
              <a:gd name="connsiteY43" fmla="*/ 6092369 h 6852642"/>
              <a:gd name="connsiteX44" fmla="*/ 2528352 w 3621881"/>
              <a:gd name="connsiteY44" fmla="*/ 6086475 h 6852642"/>
              <a:gd name="connsiteX45" fmla="*/ 2605504 w 3621881"/>
              <a:gd name="connsiteY45" fmla="*/ 5946101 h 6852642"/>
              <a:gd name="connsiteX46" fmla="*/ 2408873 w 3621881"/>
              <a:gd name="connsiteY46" fmla="*/ 6049506 h 6852642"/>
              <a:gd name="connsiteX47" fmla="*/ 2497276 w 3621881"/>
              <a:gd name="connsiteY47" fmla="*/ 5909667 h 6852642"/>
              <a:gd name="connsiteX48" fmla="*/ 2352616 w 3621881"/>
              <a:gd name="connsiteY48" fmla="*/ 5961638 h 6852642"/>
              <a:gd name="connsiteX49" fmla="*/ 2412623 w 3621881"/>
              <a:gd name="connsiteY49" fmla="*/ 5883414 h 6852642"/>
              <a:gd name="connsiteX50" fmla="*/ 2452807 w 3621881"/>
              <a:gd name="connsiteY50" fmla="*/ 5798761 h 6852642"/>
              <a:gd name="connsiteX51" fmla="*/ 2363331 w 3621881"/>
              <a:gd name="connsiteY51" fmla="*/ 5864126 h 6852642"/>
              <a:gd name="connsiteX52" fmla="*/ 2263676 w 3621881"/>
              <a:gd name="connsiteY52" fmla="*/ 5898952 h 6852642"/>
              <a:gd name="connsiteX53" fmla="*/ 2271177 w 3621881"/>
              <a:gd name="connsiteY53" fmla="*/ 5884486 h 6852642"/>
              <a:gd name="connsiteX54" fmla="*/ 2340293 w 3621881"/>
              <a:gd name="connsiteY54" fmla="*/ 5789117 h 6852642"/>
              <a:gd name="connsiteX55" fmla="*/ 2370296 w 3621881"/>
              <a:gd name="connsiteY55" fmla="*/ 5721073 h 6852642"/>
              <a:gd name="connsiteX56" fmla="*/ 2359045 w 3621881"/>
              <a:gd name="connsiteY56" fmla="*/ 5697498 h 6852642"/>
              <a:gd name="connsiteX57" fmla="*/ 2336006 w 3621881"/>
              <a:gd name="connsiteY57" fmla="*/ 5707142 h 6852642"/>
              <a:gd name="connsiteX58" fmla="*/ 2313504 w 3621881"/>
              <a:gd name="connsiteY58" fmla="*/ 5739825 h 6852642"/>
              <a:gd name="connsiteX59" fmla="*/ 2273320 w 3621881"/>
              <a:gd name="connsiteY59" fmla="*/ 5774115 h 6852642"/>
              <a:gd name="connsiteX60" fmla="*/ 2229386 w 3621881"/>
              <a:gd name="connsiteY60" fmla="*/ 5619274 h 6852642"/>
              <a:gd name="connsiteX61" fmla="*/ 2215991 w 3621881"/>
              <a:gd name="connsiteY61" fmla="*/ 5689997 h 6852642"/>
              <a:gd name="connsiteX62" fmla="*/ 2229386 w 3621881"/>
              <a:gd name="connsiteY62" fmla="*/ 5795546 h 6852642"/>
              <a:gd name="connsiteX63" fmla="*/ 2213848 w 3621881"/>
              <a:gd name="connsiteY63" fmla="*/ 5827693 h 6852642"/>
              <a:gd name="connsiteX64" fmla="*/ 2182773 w 3621881"/>
              <a:gd name="connsiteY64" fmla="*/ 5810012 h 6852642"/>
              <a:gd name="connsiteX65" fmla="*/ 2166164 w 3621881"/>
              <a:gd name="connsiteY65" fmla="*/ 5768221 h 6852642"/>
              <a:gd name="connsiteX66" fmla="*/ 2152233 w 3621881"/>
              <a:gd name="connsiteY66" fmla="*/ 5740361 h 6852642"/>
              <a:gd name="connsiteX67" fmla="*/ 2147947 w 3621881"/>
              <a:gd name="connsiteY67" fmla="*/ 5758041 h 6852642"/>
              <a:gd name="connsiteX68" fmla="*/ 2171522 w 3621881"/>
              <a:gd name="connsiteY68" fmla="*/ 5873234 h 6852642"/>
              <a:gd name="connsiteX69" fmla="*/ 2157055 w 3621881"/>
              <a:gd name="connsiteY69" fmla="*/ 5911275 h 6852642"/>
              <a:gd name="connsiteX70" fmla="*/ 2123301 w 3621881"/>
              <a:gd name="connsiteY70" fmla="*/ 5895737 h 6852642"/>
              <a:gd name="connsiteX71" fmla="*/ 2106692 w 3621881"/>
              <a:gd name="connsiteY71" fmla="*/ 5871627 h 6852642"/>
              <a:gd name="connsiteX72" fmla="*/ 2081510 w 3621881"/>
              <a:gd name="connsiteY72" fmla="*/ 5855554 h 6852642"/>
              <a:gd name="connsiteX73" fmla="*/ 2074545 w 3621881"/>
              <a:gd name="connsiteY73" fmla="*/ 5860911 h 6852642"/>
              <a:gd name="connsiteX74" fmla="*/ 2083118 w 3621881"/>
              <a:gd name="connsiteY74" fmla="*/ 6015752 h 6852642"/>
              <a:gd name="connsiteX75" fmla="*/ 2121158 w 3621881"/>
              <a:gd name="connsiteY75" fmla="*/ 6275070 h 6852642"/>
              <a:gd name="connsiteX76" fmla="*/ 2102941 w 3621881"/>
              <a:gd name="connsiteY76" fmla="*/ 6334542 h 6852642"/>
              <a:gd name="connsiteX77" fmla="*/ 2081510 w 3621881"/>
              <a:gd name="connsiteY77" fmla="*/ 6381691 h 6852642"/>
              <a:gd name="connsiteX78" fmla="*/ 2086868 w 3621881"/>
              <a:gd name="connsiteY78" fmla="*/ 6407944 h 6852642"/>
              <a:gd name="connsiteX79" fmla="*/ 2076152 w 3621881"/>
              <a:gd name="connsiteY79" fmla="*/ 6431519 h 6852642"/>
              <a:gd name="connsiteX80" fmla="*/ 2047756 w 3621881"/>
              <a:gd name="connsiteY80" fmla="*/ 6426696 h 6852642"/>
              <a:gd name="connsiteX81" fmla="*/ 2031683 w 3621881"/>
              <a:gd name="connsiteY81" fmla="*/ 6399372 h 6852642"/>
              <a:gd name="connsiteX82" fmla="*/ 2008644 w 3621881"/>
              <a:gd name="connsiteY82" fmla="*/ 6351151 h 6852642"/>
              <a:gd name="connsiteX83" fmla="*/ 2012394 w 3621881"/>
              <a:gd name="connsiteY83" fmla="*/ 6432590 h 6852642"/>
              <a:gd name="connsiteX84" fmla="*/ 1947029 w 3621881"/>
              <a:gd name="connsiteY84" fmla="*/ 6539746 h 6852642"/>
              <a:gd name="connsiteX85" fmla="*/ 1673245 w 3621881"/>
              <a:gd name="connsiteY85" fmla="*/ 6599218 h 6852642"/>
              <a:gd name="connsiteX86" fmla="*/ 1558052 w 3621881"/>
              <a:gd name="connsiteY86" fmla="*/ 6707981 h 6852642"/>
              <a:gd name="connsiteX87" fmla="*/ 1533406 w 3621881"/>
              <a:gd name="connsiteY87" fmla="*/ 6741200 h 6852642"/>
              <a:gd name="connsiteX88" fmla="*/ 1495901 w 3621881"/>
              <a:gd name="connsiteY88" fmla="*/ 6719768 h 6852642"/>
              <a:gd name="connsiteX89" fmla="*/ 1471255 w 3621881"/>
              <a:gd name="connsiteY89" fmla="*/ 6678514 h 6852642"/>
              <a:gd name="connsiteX90" fmla="*/ 1383923 w 3621881"/>
              <a:gd name="connsiteY90" fmla="*/ 6681192 h 6852642"/>
              <a:gd name="connsiteX91" fmla="*/ 1356062 w 3621881"/>
              <a:gd name="connsiteY91" fmla="*/ 6720305 h 6852642"/>
              <a:gd name="connsiteX92" fmla="*/ 1308914 w 3621881"/>
              <a:gd name="connsiteY92" fmla="*/ 6713875 h 6852642"/>
              <a:gd name="connsiteX93" fmla="*/ 1284803 w 3621881"/>
              <a:gd name="connsiteY93" fmla="*/ 6654403 h 6852642"/>
              <a:gd name="connsiteX94" fmla="*/ 1194792 w 3621881"/>
              <a:gd name="connsiteY94" fmla="*/ 6650117 h 6852642"/>
              <a:gd name="connsiteX95" fmla="*/ 1178183 w 3621881"/>
              <a:gd name="connsiteY95" fmla="*/ 6691908 h 6852642"/>
              <a:gd name="connsiteX96" fmla="*/ 1151930 w 3621881"/>
              <a:gd name="connsiteY96" fmla="*/ 6718161 h 6852642"/>
              <a:gd name="connsiteX97" fmla="*/ 1121926 w 3621881"/>
              <a:gd name="connsiteY97" fmla="*/ 6690837 h 6852642"/>
              <a:gd name="connsiteX98" fmla="*/ 1108531 w 3621881"/>
              <a:gd name="connsiteY98" fmla="*/ 6626007 h 6852642"/>
              <a:gd name="connsiteX99" fmla="*/ 1083885 w 3621881"/>
              <a:gd name="connsiteY99" fmla="*/ 6590645 h 6852642"/>
              <a:gd name="connsiteX100" fmla="*/ 1043702 w 3621881"/>
              <a:gd name="connsiteY100" fmla="*/ 6606719 h 6852642"/>
              <a:gd name="connsiteX101" fmla="*/ 1016377 w 3621881"/>
              <a:gd name="connsiteY101" fmla="*/ 6639401 h 6852642"/>
              <a:gd name="connsiteX102" fmla="*/ 991731 w 3621881"/>
              <a:gd name="connsiteY102" fmla="*/ 6650117 h 6852642"/>
              <a:gd name="connsiteX103" fmla="*/ 974050 w 3621881"/>
              <a:gd name="connsiteY103" fmla="*/ 6630293 h 6852642"/>
              <a:gd name="connsiteX104" fmla="*/ 968157 w 3621881"/>
              <a:gd name="connsiteY104" fmla="*/ 6510814 h 6852642"/>
              <a:gd name="connsiteX105" fmla="*/ 1084421 w 3621881"/>
              <a:gd name="connsiteY105" fmla="*/ 6332399 h 6852642"/>
              <a:gd name="connsiteX106" fmla="*/ 1274624 w 3621881"/>
              <a:gd name="connsiteY106" fmla="*/ 6207562 h 6852642"/>
              <a:gd name="connsiteX107" fmla="*/ 1336238 w 3621881"/>
              <a:gd name="connsiteY107" fmla="*/ 6059151 h 6852642"/>
              <a:gd name="connsiteX108" fmla="*/ 1314271 w 3621881"/>
              <a:gd name="connsiteY108" fmla="*/ 5960031 h 6852642"/>
              <a:gd name="connsiteX109" fmla="*/ 1112282 w 3621881"/>
              <a:gd name="connsiteY109" fmla="*/ 5308521 h 6852642"/>
              <a:gd name="connsiteX110" fmla="*/ 1072634 w 3621881"/>
              <a:gd name="connsiteY110" fmla="*/ 4981694 h 6852642"/>
              <a:gd name="connsiteX111" fmla="*/ 1114425 w 3621881"/>
              <a:gd name="connsiteY111" fmla="*/ 4666119 h 6852642"/>
              <a:gd name="connsiteX112" fmla="*/ 1255335 w 3621881"/>
              <a:gd name="connsiteY112" fmla="*/ 3944422 h 6852642"/>
              <a:gd name="connsiteX113" fmla="*/ 1216223 w 3621881"/>
              <a:gd name="connsiteY113" fmla="*/ 3890308 h 6852642"/>
              <a:gd name="connsiteX114" fmla="*/ 1180862 w 3621881"/>
              <a:gd name="connsiteY114" fmla="*/ 3875842 h 6852642"/>
              <a:gd name="connsiteX115" fmla="*/ 1201757 w 3621881"/>
              <a:gd name="connsiteY115" fmla="*/ 3841552 h 6852642"/>
              <a:gd name="connsiteX116" fmla="*/ 1245156 w 3621881"/>
              <a:gd name="connsiteY116" fmla="*/ 3806726 h 6852642"/>
              <a:gd name="connsiteX117" fmla="*/ 1239798 w 3621881"/>
              <a:gd name="connsiteY117" fmla="*/ 3797618 h 6852642"/>
              <a:gd name="connsiteX118" fmla="*/ 1215688 w 3621881"/>
              <a:gd name="connsiteY118" fmla="*/ 3801904 h 6852642"/>
              <a:gd name="connsiteX119" fmla="*/ 1194792 w 3621881"/>
              <a:gd name="connsiteY119" fmla="*/ 3800296 h 6852642"/>
              <a:gd name="connsiteX120" fmla="*/ 1192649 w 3621881"/>
              <a:gd name="connsiteY120" fmla="*/ 3773507 h 6852642"/>
              <a:gd name="connsiteX121" fmla="*/ 1208187 w 3621881"/>
              <a:gd name="connsiteY121" fmla="*/ 3752076 h 6852642"/>
              <a:gd name="connsiteX122" fmla="*/ 1269802 w 3621881"/>
              <a:gd name="connsiteY122" fmla="*/ 3680817 h 6852642"/>
              <a:gd name="connsiteX123" fmla="*/ 1213009 w 3621881"/>
              <a:gd name="connsiteY123" fmla="*/ 3692069 h 6852642"/>
              <a:gd name="connsiteX124" fmla="*/ 963870 w 3621881"/>
              <a:gd name="connsiteY124" fmla="*/ 3716179 h 6852642"/>
              <a:gd name="connsiteX125" fmla="*/ 924758 w 3621881"/>
              <a:gd name="connsiteY125" fmla="*/ 3639026 h 6852642"/>
              <a:gd name="connsiteX126" fmla="*/ 925294 w 3621881"/>
              <a:gd name="connsiteY126" fmla="*/ 3634204 h 6852642"/>
              <a:gd name="connsiteX127" fmla="*/ 868501 w 3621881"/>
              <a:gd name="connsiteY127" fmla="*/ 3648670 h 6852642"/>
              <a:gd name="connsiteX128" fmla="*/ 794564 w 3621881"/>
              <a:gd name="connsiteY128" fmla="*/ 3650278 h 6852642"/>
              <a:gd name="connsiteX129" fmla="*/ 757595 w 3621881"/>
              <a:gd name="connsiteY129" fmla="*/ 3596700 h 6852642"/>
              <a:gd name="connsiteX130" fmla="*/ 767775 w 3621881"/>
              <a:gd name="connsiteY130" fmla="*/ 3425786 h 6852642"/>
              <a:gd name="connsiteX131" fmla="*/ 819745 w 3621881"/>
              <a:gd name="connsiteY131" fmla="*/ 3342739 h 6852642"/>
              <a:gd name="connsiteX132" fmla="*/ 877074 w 3621881"/>
              <a:gd name="connsiteY132" fmla="*/ 3303627 h 6852642"/>
              <a:gd name="connsiteX133" fmla="*/ 937081 w 3621881"/>
              <a:gd name="connsiteY133" fmla="*/ 3263444 h 6852642"/>
              <a:gd name="connsiteX134" fmla="*/ 1276231 w 3621881"/>
              <a:gd name="connsiteY134" fmla="*/ 3021806 h 6852642"/>
              <a:gd name="connsiteX135" fmla="*/ 1268194 w 3621881"/>
              <a:gd name="connsiteY135" fmla="*/ 2971979 h 6852642"/>
              <a:gd name="connsiteX136" fmla="*/ 1239798 w 3621881"/>
              <a:gd name="connsiteY136" fmla="*/ 2965014 h 6852642"/>
              <a:gd name="connsiteX137" fmla="*/ 789206 w 3621881"/>
              <a:gd name="connsiteY137" fmla="*/ 2924294 h 6852642"/>
              <a:gd name="connsiteX138" fmla="*/ 570071 w 3621881"/>
              <a:gd name="connsiteY138" fmla="*/ 2916257 h 6852642"/>
              <a:gd name="connsiteX139" fmla="*/ 507385 w 3621881"/>
              <a:gd name="connsiteY139" fmla="*/ 2963942 h 6852642"/>
              <a:gd name="connsiteX140" fmla="*/ 497741 w 3621881"/>
              <a:gd name="connsiteY140" fmla="*/ 3003054 h 6852642"/>
              <a:gd name="connsiteX141" fmla="*/ 472023 w 3621881"/>
              <a:gd name="connsiteY141" fmla="*/ 3101102 h 6852642"/>
              <a:gd name="connsiteX142" fmla="*/ 369153 w 3621881"/>
              <a:gd name="connsiteY142" fmla="*/ 3196471 h 6852642"/>
              <a:gd name="connsiteX143" fmla="*/ 316647 w 3621881"/>
              <a:gd name="connsiteY143" fmla="*/ 3248442 h 6852642"/>
              <a:gd name="connsiteX144" fmla="*/ 294680 w 3621881"/>
              <a:gd name="connsiteY144" fmla="*/ 3296662 h 6852642"/>
              <a:gd name="connsiteX145" fmla="*/ 252889 w 3621881"/>
              <a:gd name="connsiteY145" fmla="*/ 3291840 h 6852642"/>
              <a:gd name="connsiteX146" fmla="*/ 233065 w 3621881"/>
              <a:gd name="connsiteY146" fmla="*/ 3261836 h 6852642"/>
              <a:gd name="connsiteX147" fmla="*/ 220206 w 3621881"/>
              <a:gd name="connsiteY147" fmla="*/ 3285946 h 6852642"/>
              <a:gd name="connsiteX148" fmla="*/ 206276 w 3621881"/>
              <a:gd name="connsiteY148" fmla="*/ 3340061 h 6852642"/>
              <a:gd name="connsiteX149" fmla="*/ 177344 w 3621881"/>
              <a:gd name="connsiteY149" fmla="*/ 3362027 h 6852642"/>
              <a:gd name="connsiteX150" fmla="*/ 158591 w 3621881"/>
              <a:gd name="connsiteY150" fmla="*/ 3338453 h 6852642"/>
              <a:gd name="connsiteX151" fmla="*/ 150019 w 3621881"/>
              <a:gd name="connsiteY151" fmla="*/ 3298805 h 6852642"/>
              <a:gd name="connsiteX152" fmla="*/ 141446 w 3621881"/>
              <a:gd name="connsiteY152" fmla="*/ 3325058 h 6852642"/>
              <a:gd name="connsiteX153" fmla="*/ 121622 w 3621881"/>
              <a:gd name="connsiteY153" fmla="*/ 3350240 h 6852642"/>
              <a:gd name="connsiteX154" fmla="*/ 92690 w 3621881"/>
              <a:gd name="connsiteY154" fmla="*/ 3330952 h 6852642"/>
              <a:gd name="connsiteX155" fmla="*/ 71259 w 3621881"/>
              <a:gd name="connsiteY155" fmla="*/ 3237726 h 6852642"/>
              <a:gd name="connsiteX156" fmla="*/ 70723 w 3621881"/>
              <a:gd name="connsiteY156" fmla="*/ 3179326 h 6852642"/>
              <a:gd name="connsiteX157" fmla="*/ 0 w 3621881"/>
              <a:gd name="connsiteY157" fmla="*/ 3216831 h 6852642"/>
              <a:gd name="connsiteX158" fmla="*/ 0 w 3621881"/>
              <a:gd name="connsiteY158" fmla="*/ 3040023 h 6852642"/>
              <a:gd name="connsiteX159" fmla="*/ 12323 w 3621881"/>
              <a:gd name="connsiteY159" fmla="*/ 3016984 h 6852642"/>
              <a:gd name="connsiteX160" fmla="*/ 206276 w 3621881"/>
              <a:gd name="connsiteY160" fmla="*/ 2543889 h 6852642"/>
              <a:gd name="connsiteX161" fmla="*/ 408801 w 3621881"/>
              <a:gd name="connsiteY161" fmla="*/ 2315111 h 6852642"/>
              <a:gd name="connsiteX162" fmla="*/ 706160 w 3621881"/>
              <a:gd name="connsiteY162" fmla="*/ 2106156 h 6852642"/>
              <a:gd name="connsiteX163" fmla="*/ 1095673 w 3621881"/>
              <a:gd name="connsiteY163" fmla="*/ 1878449 h 6852642"/>
              <a:gd name="connsiteX164" fmla="*/ 1176576 w 3621881"/>
              <a:gd name="connsiteY164" fmla="*/ 1782544 h 6852642"/>
              <a:gd name="connsiteX165" fmla="*/ 1234440 w 3621881"/>
              <a:gd name="connsiteY165" fmla="*/ 1631454 h 6852642"/>
              <a:gd name="connsiteX166" fmla="*/ 1495365 w 3621881"/>
              <a:gd name="connsiteY166" fmla="*/ 1342668 h 6852642"/>
              <a:gd name="connsiteX167" fmla="*/ 1526441 w 3621881"/>
              <a:gd name="connsiteY167" fmla="*/ 1307306 h 6852642"/>
              <a:gd name="connsiteX168" fmla="*/ 1523762 w 3621881"/>
              <a:gd name="connsiteY168" fmla="*/ 1255336 h 6852642"/>
              <a:gd name="connsiteX169" fmla="*/ 1481971 w 3621881"/>
              <a:gd name="connsiteY169" fmla="*/ 1244620 h 6852642"/>
              <a:gd name="connsiteX170" fmla="*/ 1426786 w 3621881"/>
              <a:gd name="connsiteY170" fmla="*/ 1253192 h 6852642"/>
              <a:gd name="connsiteX171" fmla="*/ 1304627 w 3621881"/>
              <a:gd name="connsiteY171" fmla="*/ 1260158 h 6852642"/>
              <a:gd name="connsiteX172" fmla="*/ 1233904 w 3621881"/>
              <a:gd name="connsiteY172" fmla="*/ 1173897 h 6852642"/>
              <a:gd name="connsiteX173" fmla="*/ 1287482 w 3621881"/>
              <a:gd name="connsiteY173" fmla="*/ 1117104 h 6852642"/>
              <a:gd name="connsiteX174" fmla="*/ 1398925 w 3621881"/>
              <a:gd name="connsiteY174" fmla="*/ 1064597 h 6852642"/>
              <a:gd name="connsiteX175" fmla="*/ 1417677 w 3621881"/>
              <a:gd name="connsiteY175" fmla="*/ 1026021 h 6852642"/>
              <a:gd name="connsiteX176" fmla="*/ 1374815 w 3621881"/>
              <a:gd name="connsiteY176" fmla="*/ 1012091 h 6852642"/>
              <a:gd name="connsiteX177" fmla="*/ 1333024 w 3621881"/>
              <a:gd name="connsiteY177" fmla="*/ 1046381 h 6852642"/>
              <a:gd name="connsiteX178" fmla="*/ 1244620 w 3621881"/>
              <a:gd name="connsiteY178" fmla="*/ 1100495 h 6852642"/>
              <a:gd name="connsiteX179" fmla="*/ 1059240 w 3621881"/>
              <a:gd name="connsiteY179" fmla="*/ 1049595 h 6852642"/>
              <a:gd name="connsiteX180" fmla="*/ 960656 w 3621881"/>
              <a:gd name="connsiteY180" fmla="*/ 947797 h 6852642"/>
              <a:gd name="connsiteX181" fmla="*/ 984230 w 3621881"/>
              <a:gd name="connsiteY181" fmla="*/ 791885 h 6852642"/>
              <a:gd name="connsiteX182" fmla="*/ 1164788 w 3621881"/>
              <a:gd name="connsiteY182" fmla="*/ 687943 h 6852642"/>
              <a:gd name="connsiteX183" fmla="*/ 1272480 w 3621881"/>
              <a:gd name="connsiteY183" fmla="*/ 467737 h 6852642"/>
              <a:gd name="connsiteX184" fmla="*/ 1263372 w 3621881"/>
              <a:gd name="connsiteY184" fmla="*/ 409337 h 6852642"/>
              <a:gd name="connsiteX185" fmla="*/ 1311593 w 3621881"/>
              <a:gd name="connsiteY185" fmla="*/ 294144 h 6852642"/>
              <a:gd name="connsiteX186" fmla="*/ 1404818 w 3621881"/>
              <a:gd name="connsiteY186" fmla="*/ 221813 h 6852642"/>
              <a:gd name="connsiteX187" fmla="*/ 1856482 w 3621881"/>
              <a:gd name="connsiteY187" fmla="*/ 41255 h 6852642"/>
              <a:gd name="connsiteX188" fmla="*/ 2030075 w 3621881"/>
              <a:gd name="connsiteY188" fmla="*/ 31611 h 6852642"/>
              <a:gd name="connsiteX189" fmla="*/ 2124908 w 3621881"/>
              <a:gd name="connsiteY189" fmla="*/ 0 h 6852642"/>
              <a:gd name="connsiteX190" fmla="*/ 2274927 w 3621881"/>
              <a:gd name="connsiteY190" fmla="*/ 0 h 6852642"/>
              <a:gd name="connsiteX191" fmla="*/ 2319933 w 3621881"/>
              <a:gd name="connsiteY191" fmla="*/ 27325 h 6852642"/>
              <a:gd name="connsiteX192" fmla="*/ 2375118 w 3621881"/>
              <a:gd name="connsiteY192" fmla="*/ 125909 h 6852642"/>
              <a:gd name="connsiteX193" fmla="*/ 2442091 w 3621881"/>
              <a:gd name="connsiteY193" fmla="*/ 252889 h 6852642"/>
              <a:gd name="connsiteX194" fmla="*/ 2487632 w 3621881"/>
              <a:gd name="connsiteY194" fmla="*/ 285571 h 6852642"/>
              <a:gd name="connsiteX195" fmla="*/ 2850356 w 3621881"/>
              <a:gd name="connsiteY195" fmla="*/ 900648 h 6852642"/>
              <a:gd name="connsiteX196" fmla="*/ 2898577 w 3621881"/>
              <a:gd name="connsiteY196" fmla="*/ 1065669 h 6852642"/>
              <a:gd name="connsiteX197" fmla="*/ 3023414 w 3621881"/>
              <a:gd name="connsiteY197" fmla="*/ 1274624 h 6852642"/>
              <a:gd name="connsiteX198" fmla="*/ 3251121 w 3621881"/>
              <a:gd name="connsiteY198" fmla="*/ 1719322 h 6852642"/>
              <a:gd name="connsiteX199" fmla="*/ 3313271 w 3621881"/>
              <a:gd name="connsiteY199" fmla="*/ 2216527 h 6852642"/>
              <a:gd name="connsiteX200" fmla="*/ 3369528 w 3621881"/>
              <a:gd name="connsiteY200" fmla="*/ 2893755 h 6852642"/>
              <a:gd name="connsiteX201" fmla="*/ 3494365 w 3621881"/>
              <a:gd name="connsiteY201" fmla="*/ 3435430 h 6852642"/>
              <a:gd name="connsiteX202" fmla="*/ 3494365 w 3621881"/>
              <a:gd name="connsiteY202" fmla="*/ 3827086 h 6852642"/>
              <a:gd name="connsiteX203" fmla="*/ 3487936 w 3621881"/>
              <a:gd name="connsiteY203" fmla="*/ 3967996 h 6852642"/>
              <a:gd name="connsiteX204" fmla="*/ 3515796 w 3621881"/>
              <a:gd name="connsiteY204" fmla="*/ 4158734 h 6852642"/>
              <a:gd name="connsiteX205" fmla="*/ 3599914 w 3621881"/>
              <a:gd name="connsiteY205" fmla="*/ 4687551 h 6852642"/>
              <a:gd name="connsiteX206" fmla="*/ 3625096 w 3621881"/>
              <a:gd name="connsiteY206" fmla="*/ 487025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3621881" h="6852642">
                <a:moveTo>
                  <a:pt x="3625096" y="4870252"/>
                </a:moveTo>
                <a:cubicBezTo>
                  <a:pt x="3625096" y="4989731"/>
                  <a:pt x="3625096" y="5109746"/>
                  <a:pt x="3625096" y="5229225"/>
                </a:cubicBezTo>
                <a:cubicBezTo>
                  <a:pt x="3611166" y="5290304"/>
                  <a:pt x="3598843" y="5350848"/>
                  <a:pt x="3583841" y="5411391"/>
                </a:cubicBezTo>
                <a:cubicBezTo>
                  <a:pt x="3536692" y="5602665"/>
                  <a:pt x="3468648" y="5786438"/>
                  <a:pt x="3398461" y="5969675"/>
                </a:cubicBezTo>
                <a:cubicBezTo>
                  <a:pt x="3374350" y="6032361"/>
                  <a:pt x="3360420" y="6097727"/>
                  <a:pt x="3367921" y="6166307"/>
                </a:cubicBezTo>
                <a:cubicBezTo>
                  <a:pt x="3373814" y="6221492"/>
                  <a:pt x="3397389" y="6270784"/>
                  <a:pt x="3425250" y="6317932"/>
                </a:cubicBezTo>
                <a:cubicBezTo>
                  <a:pt x="3449895" y="6360259"/>
                  <a:pt x="3477220" y="6401515"/>
                  <a:pt x="3500259" y="6444377"/>
                </a:cubicBezTo>
                <a:cubicBezTo>
                  <a:pt x="3534013" y="6508135"/>
                  <a:pt x="3552230" y="6575644"/>
                  <a:pt x="3534549" y="6647974"/>
                </a:cubicBezTo>
                <a:cubicBezTo>
                  <a:pt x="3515261" y="6727269"/>
                  <a:pt x="3460075" y="6782455"/>
                  <a:pt x="3407033" y="6839248"/>
                </a:cubicBezTo>
                <a:cubicBezTo>
                  <a:pt x="3402211" y="6844606"/>
                  <a:pt x="3386673" y="6846749"/>
                  <a:pt x="3380780" y="6842998"/>
                </a:cubicBezTo>
                <a:cubicBezTo>
                  <a:pt x="3373279" y="6838712"/>
                  <a:pt x="3366849" y="6826925"/>
                  <a:pt x="3366314" y="6817817"/>
                </a:cubicBezTo>
                <a:cubicBezTo>
                  <a:pt x="3365242" y="6802815"/>
                  <a:pt x="3372207" y="6786741"/>
                  <a:pt x="3368993" y="6772811"/>
                </a:cubicBezTo>
                <a:cubicBezTo>
                  <a:pt x="3365778" y="6760488"/>
                  <a:pt x="3355598" y="6745486"/>
                  <a:pt x="3344882" y="6740128"/>
                </a:cubicBezTo>
                <a:cubicBezTo>
                  <a:pt x="3328809" y="6732092"/>
                  <a:pt x="3313807" y="6742272"/>
                  <a:pt x="3305770" y="6758345"/>
                </a:cubicBezTo>
                <a:cubicBezTo>
                  <a:pt x="3301484" y="6766917"/>
                  <a:pt x="3299341" y="6777097"/>
                  <a:pt x="3295590" y="6785670"/>
                </a:cubicBezTo>
                <a:cubicBezTo>
                  <a:pt x="3284875" y="6809780"/>
                  <a:pt x="3273088" y="6833354"/>
                  <a:pt x="3262372" y="6857465"/>
                </a:cubicBezTo>
                <a:cubicBezTo>
                  <a:pt x="3253264" y="6857465"/>
                  <a:pt x="3244691" y="6857465"/>
                  <a:pt x="3235583" y="6857465"/>
                </a:cubicBezTo>
                <a:cubicBezTo>
                  <a:pt x="3231832" y="6845141"/>
                  <a:pt x="3226475" y="6833354"/>
                  <a:pt x="3224332" y="6821031"/>
                </a:cubicBezTo>
                <a:cubicBezTo>
                  <a:pt x="3221117" y="6801743"/>
                  <a:pt x="3222724" y="6780848"/>
                  <a:pt x="3216295" y="6763167"/>
                </a:cubicBezTo>
                <a:cubicBezTo>
                  <a:pt x="3212544" y="6752987"/>
                  <a:pt x="3195935" y="6742272"/>
                  <a:pt x="3184684" y="6741200"/>
                </a:cubicBezTo>
                <a:cubicBezTo>
                  <a:pt x="3175575" y="6740664"/>
                  <a:pt x="3163252" y="6752987"/>
                  <a:pt x="3156287" y="6762631"/>
                </a:cubicBezTo>
                <a:cubicBezTo>
                  <a:pt x="3150394" y="6770668"/>
                  <a:pt x="3150930" y="6783527"/>
                  <a:pt x="3146643" y="6792635"/>
                </a:cubicBezTo>
                <a:cubicBezTo>
                  <a:pt x="3141286" y="6803886"/>
                  <a:pt x="3133249" y="6813530"/>
                  <a:pt x="3126284" y="6823710"/>
                </a:cubicBezTo>
                <a:cubicBezTo>
                  <a:pt x="3115032" y="6815138"/>
                  <a:pt x="3101102" y="6808172"/>
                  <a:pt x="3093065" y="6796921"/>
                </a:cubicBezTo>
                <a:cubicBezTo>
                  <a:pt x="3082350" y="6781920"/>
                  <a:pt x="3075920" y="6763703"/>
                  <a:pt x="3067348" y="6747094"/>
                </a:cubicBezTo>
                <a:cubicBezTo>
                  <a:pt x="3057703" y="6727805"/>
                  <a:pt x="3048595" y="6707981"/>
                  <a:pt x="3039487" y="6688694"/>
                </a:cubicBezTo>
                <a:cubicBezTo>
                  <a:pt x="3037344" y="6689229"/>
                  <a:pt x="3034665" y="6689765"/>
                  <a:pt x="3032522" y="6690300"/>
                </a:cubicBezTo>
                <a:cubicBezTo>
                  <a:pt x="3032522" y="6713875"/>
                  <a:pt x="3034129" y="6737449"/>
                  <a:pt x="3031986" y="6761024"/>
                </a:cubicBezTo>
                <a:cubicBezTo>
                  <a:pt x="3030914" y="6770668"/>
                  <a:pt x="3024485" y="6786205"/>
                  <a:pt x="3017520" y="6788349"/>
                </a:cubicBezTo>
                <a:cubicBezTo>
                  <a:pt x="3007876" y="6791028"/>
                  <a:pt x="2995017" y="6785134"/>
                  <a:pt x="2984837" y="6779776"/>
                </a:cubicBezTo>
                <a:cubicBezTo>
                  <a:pt x="2979480" y="6777097"/>
                  <a:pt x="2975729" y="6768525"/>
                  <a:pt x="2973050" y="6762095"/>
                </a:cubicBezTo>
                <a:cubicBezTo>
                  <a:pt x="2941439" y="6686015"/>
                  <a:pt x="2895898" y="6619042"/>
                  <a:pt x="2836962" y="6561713"/>
                </a:cubicBezTo>
                <a:cubicBezTo>
                  <a:pt x="2826782" y="6552069"/>
                  <a:pt x="2817674" y="6537603"/>
                  <a:pt x="2805886" y="6534388"/>
                </a:cubicBezTo>
                <a:cubicBezTo>
                  <a:pt x="2794635" y="6531709"/>
                  <a:pt x="2780169" y="6541354"/>
                  <a:pt x="2765167" y="6545640"/>
                </a:cubicBezTo>
                <a:cubicBezTo>
                  <a:pt x="2765167" y="6510814"/>
                  <a:pt x="2765167" y="6475452"/>
                  <a:pt x="2765167" y="6440091"/>
                </a:cubicBezTo>
                <a:cubicBezTo>
                  <a:pt x="2762488" y="6439020"/>
                  <a:pt x="2759809" y="6438483"/>
                  <a:pt x="2757130" y="6437412"/>
                </a:cubicBezTo>
                <a:cubicBezTo>
                  <a:pt x="2749094" y="6448128"/>
                  <a:pt x="2741593" y="6459915"/>
                  <a:pt x="2731949" y="6469559"/>
                </a:cubicBezTo>
                <a:cubicBezTo>
                  <a:pt x="2723376" y="6478131"/>
                  <a:pt x="2712125" y="6484561"/>
                  <a:pt x="2701945" y="6492061"/>
                </a:cubicBezTo>
                <a:cubicBezTo>
                  <a:pt x="2697659" y="6480274"/>
                  <a:pt x="2693372" y="6468488"/>
                  <a:pt x="2689086" y="6456700"/>
                </a:cubicBezTo>
                <a:cubicBezTo>
                  <a:pt x="2688550" y="6454557"/>
                  <a:pt x="2689086" y="6451342"/>
                  <a:pt x="2689086" y="6448663"/>
                </a:cubicBezTo>
                <a:cubicBezTo>
                  <a:pt x="2689086" y="6388656"/>
                  <a:pt x="2690694" y="6329184"/>
                  <a:pt x="2688015" y="6269177"/>
                </a:cubicBezTo>
                <a:cubicBezTo>
                  <a:pt x="2685336" y="6213991"/>
                  <a:pt x="2678906" y="6158806"/>
                  <a:pt x="2672477" y="6104156"/>
                </a:cubicBezTo>
                <a:cubicBezTo>
                  <a:pt x="2667119" y="6061829"/>
                  <a:pt x="2652117" y="6053793"/>
                  <a:pt x="2612469" y="6070937"/>
                </a:cubicBezTo>
                <a:cubicBezTo>
                  <a:pt x="2598003" y="6077367"/>
                  <a:pt x="2583537" y="6085404"/>
                  <a:pt x="2569607" y="6092369"/>
                </a:cubicBezTo>
                <a:cubicBezTo>
                  <a:pt x="2554605" y="6099870"/>
                  <a:pt x="2541211" y="6099870"/>
                  <a:pt x="2528352" y="6086475"/>
                </a:cubicBezTo>
                <a:cubicBezTo>
                  <a:pt x="2547104" y="6036647"/>
                  <a:pt x="2600682" y="6006644"/>
                  <a:pt x="2605504" y="5946101"/>
                </a:cubicBezTo>
                <a:cubicBezTo>
                  <a:pt x="2536924" y="5977711"/>
                  <a:pt x="2490847" y="6044684"/>
                  <a:pt x="2408873" y="6049506"/>
                </a:cubicBezTo>
                <a:cubicBezTo>
                  <a:pt x="2425482" y="5993785"/>
                  <a:pt x="2482810" y="5967532"/>
                  <a:pt x="2497276" y="5909667"/>
                </a:cubicBezTo>
                <a:cubicBezTo>
                  <a:pt x="2447449" y="5927884"/>
                  <a:pt x="2412623" y="5972354"/>
                  <a:pt x="2352616" y="5961638"/>
                </a:cubicBezTo>
                <a:cubicBezTo>
                  <a:pt x="2374583" y="5932706"/>
                  <a:pt x="2393335" y="5908060"/>
                  <a:pt x="2412623" y="5883414"/>
                </a:cubicBezTo>
                <a:cubicBezTo>
                  <a:pt x="2444770" y="5841623"/>
                  <a:pt x="2453342" y="5823942"/>
                  <a:pt x="2452807" y="5798761"/>
                </a:cubicBezTo>
                <a:cubicBezTo>
                  <a:pt x="2422267" y="5821264"/>
                  <a:pt x="2393335" y="5843230"/>
                  <a:pt x="2363331" y="5864126"/>
                </a:cubicBezTo>
                <a:cubicBezTo>
                  <a:pt x="2324219" y="5891986"/>
                  <a:pt x="2291536" y="5902702"/>
                  <a:pt x="2263676" y="5898952"/>
                </a:cubicBezTo>
                <a:cubicBezTo>
                  <a:pt x="2266355" y="5894130"/>
                  <a:pt x="2268498" y="5888772"/>
                  <a:pt x="2271177" y="5884486"/>
                </a:cubicBezTo>
                <a:cubicBezTo>
                  <a:pt x="2294215" y="5852875"/>
                  <a:pt x="2319397" y="5822335"/>
                  <a:pt x="2340293" y="5789117"/>
                </a:cubicBezTo>
                <a:cubicBezTo>
                  <a:pt x="2353687" y="5768221"/>
                  <a:pt x="2362260" y="5744647"/>
                  <a:pt x="2370296" y="5721073"/>
                </a:cubicBezTo>
                <a:cubicBezTo>
                  <a:pt x="2372439" y="5714643"/>
                  <a:pt x="2365474" y="5701248"/>
                  <a:pt x="2359045" y="5697498"/>
                </a:cubicBezTo>
                <a:cubicBezTo>
                  <a:pt x="2354759" y="5694819"/>
                  <a:pt x="2341900" y="5701248"/>
                  <a:pt x="2336006" y="5707142"/>
                </a:cubicBezTo>
                <a:cubicBezTo>
                  <a:pt x="2326898" y="5716786"/>
                  <a:pt x="2322076" y="5730181"/>
                  <a:pt x="2313504" y="5739825"/>
                </a:cubicBezTo>
                <a:cubicBezTo>
                  <a:pt x="2302788" y="5751076"/>
                  <a:pt x="2289393" y="5760720"/>
                  <a:pt x="2273320" y="5774115"/>
                </a:cubicBezTo>
                <a:cubicBezTo>
                  <a:pt x="2256711" y="5718394"/>
                  <a:pt x="2279749" y="5659458"/>
                  <a:pt x="2229386" y="5619274"/>
                </a:cubicBezTo>
                <a:cubicBezTo>
                  <a:pt x="2222421" y="5642848"/>
                  <a:pt x="2214920" y="5666423"/>
                  <a:pt x="2215991" y="5689997"/>
                </a:cubicBezTo>
                <a:cubicBezTo>
                  <a:pt x="2217599" y="5725359"/>
                  <a:pt x="2226707" y="5760184"/>
                  <a:pt x="2229386" y="5795546"/>
                </a:cubicBezTo>
                <a:cubicBezTo>
                  <a:pt x="2229922" y="5805726"/>
                  <a:pt x="2219206" y="5816977"/>
                  <a:pt x="2213848" y="5827693"/>
                </a:cubicBezTo>
                <a:cubicBezTo>
                  <a:pt x="2203133" y="5821799"/>
                  <a:pt x="2189202" y="5818585"/>
                  <a:pt x="2182773" y="5810012"/>
                </a:cubicBezTo>
                <a:cubicBezTo>
                  <a:pt x="2174200" y="5798225"/>
                  <a:pt x="2172057" y="5782151"/>
                  <a:pt x="2166164" y="5768221"/>
                </a:cubicBezTo>
                <a:cubicBezTo>
                  <a:pt x="2162413" y="5758577"/>
                  <a:pt x="2157055" y="5749469"/>
                  <a:pt x="2152233" y="5740361"/>
                </a:cubicBezTo>
                <a:cubicBezTo>
                  <a:pt x="2146876" y="5747862"/>
                  <a:pt x="2146876" y="5753220"/>
                  <a:pt x="2147947" y="5758041"/>
                </a:cubicBezTo>
                <a:cubicBezTo>
                  <a:pt x="2155984" y="5796618"/>
                  <a:pt x="2166164" y="5834658"/>
                  <a:pt x="2171522" y="5873234"/>
                </a:cubicBezTo>
                <a:cubicBezTo>
                  <a:pt x="2173129" y="5885557"/>
                  <a:pt x="2166699" y="5903774"/>
                  <a:pt x="2157055" y="5911275"/>
                </a:cubicBezTo>
                <a:cubicBezTo>
                  <a:pt x="2142589" y="5922526"/>
                  <a:pt x="2131338" y="5908060"/>
                  <a:pt x="2123301" y="5895737"/>
                </a:cubicBezTo>
                <a:cubicBezTo>
                  <a:pt x="2117943" y="5887701"/>
                  <a:pt x="2113657" y="5878056"/>
                  <a:pt x="2106692" y="5871627"/>
                </a:cubicBezTo>
                <a:cubicBezTo>
                  <a:pt x="2099727" y="5864662"/>
                  <a:pt x="2090083" y="5860911"/>
                  <a:pt x="2081510" y="5855554"/>
                </a:cubicBezTo>
                <a:cubicBezTo>
                  <a:pt x="2079367" y="5857161"/>
                  <a:pt x="2076688" y="5859304"/>
                  <a:pt x="2074545" y="5860911"/>
                </a:cubicBezTo>
                <a:cubicBezTo>
                  <a:pt x="2077224" y="5912346"/>
                  <a:pt x="2076688" y="5964317"/>
                  <a:pt x="2083118" y="6015752"/>
                </a:cubicBezTo>
                <a:cubicBezTo>
                  <a:pt x="2093833" y="6102549"/>
                  <a:pt x="2108299" y="6188809"/>
                  <a:pt x="2121158" y="6275070"/>
                </a:cubicBezTo>
                <a:cubicBezTo>
                  <a:pt x="2124373" y="6297573"/>
                  <a:pt x="2132409" y="6323290"/>
                  <a:pt x="2102941" y="6334542"/>
                </a:cubicBezTo>
                <a:cubicBezTo>
                  <a:pt x="2079367" y="6343650"/>
                  <a:pt x="2077224" y="6360795"/>
                  <a:pt x="2081510" y="6381691"/>
                </a:cubicBezTo>
                <a:cubicBezTo>
                  <a:pt x="2083118" y="6390263"/>
                  <a:pt x="2087404" y="6399372"/>
                  <a:pt x="2086868" y="6407944"/>
                </a:cubicBezTo>
                <a:cubicBezTo>
                  <a:pt x="2086332" y="6416516"/>
                  <a:pt x="2082046" y="6429375"/>
                  <a:pt x="2076152" y="6431519"/>
                </a:cubicBezTo>
                <a:cubicBezTo>
                  <a:pt x="2068116" y="6434197"/>
                  <a:pt x="2054721" y="6432054"/>
                  <a:pt x="2047756" y="6426696"/>
                </a:cubicBezTo>
                <a:cubicBezTo>
                  <a:pt x="2040255" y="6420803"/>
                  <a:pt x="2036505" y="6409015"/>
                  <a:pt x="2031683" y="6399372"/>
                </a:cubicBezTo>
                <a:cubicBezTo>
                  <a:pt x="2023646" y="6383298"/>
                  <a:pt x="2016145" y="6367225"/>
                  <a:pt x="2008644" y="6351151"/>
                </a:cubicBezTo>
                <a:cubicBezTo>
                  <a:pt x="2006501" y="6379547"/>
                  <a:pt x="2008644" y="6406336"/>
                  <a:pt x="2012394" y="6432590"/>
                </a:cubicBezTo>
                <a:cubicBezTo>
                  <a:pt x="2020431" y="6496884"/>
                  <a:pt x="2008644" y="6516708"/>
                  <a:pt x="1947029" y="6539746"/>
                </a:cubicBezTo>
                <a:cubicBezTo>
                  <a:pt x="1858625" y="6572429"/>
                  <a:pt x="1767007" y="6590645"/>
                  <a:pt x="1673245" y="6599218"/>
                </a:cubicBezTo>
                <a:cubicBezTo>
                  <a:pt x="1577876" y="6608326"/>
                  <a:pt x="1571446" y="6615827"/>
                  <a:pt x="1558052" y="6707981"/>
                </a:cubicBezTo>
                <a:cubicBezTo>
                  <a:pt x="1556445" y="6720305"/>
                  <a:pt x="1544657" y="6735842"/>
                  <a:pt x="1533406" y="6741200"/>
                </a:cubicBezTo>
                <a:cubicBezTo>
                  <a:pt x="1515725" y="6749773"/>
                  <a:pt x="1504474" y="6734771"/>
                  <a:pt x="1495901" y="6719768"/>
                </a:cubicBezTo>
                <a:cubicBezTo>
                  <a:pt x="1487865" y="6705838"/>
                  <a:pt x="1480899" y="6690837"/>
                  <a:pt x="1471255" y="6678514"/>
                </a:cubicBezTo>
                <a:cubicBezTo>
                  <a:pt x="1442323" y="6642616"/>
                  <a:pt x="1410712" y="6643688"/>
                  <a:pt x="1383923" y="6681192"/>
                </a:cubicBezTo>
                <a:cubicBezTo>
                  <a:pt x="1374279" y="6694051"/>
                  <a:pt x="1366778" y="6708517"/>
                  <a:pt x="1356062" y="6720305"/>
                </a:cubicBezTo>
                <a:cubicBezTo>
                  <a:pt x="1337310" y="6741736"/>
                  <a:pt x="1321772" y="6739593"/>
                  <a:pt x="1308914" y="6713875"/>
                </a:cubicBezTo>
                <a:cubicBezTo>
                  <a:pt x="1299805" y="6694587"/>
                  <a:pt x="1293912" y="6673691"/>
                  <a:pt x="1284803" y="6654403"/>
                </a:cubicBezTo>
                <a:cubicBezTo>
                  <a:pt x="1265515" y="6615291"/>
                  <a:pt x="1217295" y="6612612"/>
                  <a:pt x="1194792" y="6650117"/>
                </a:cubicBezTo>
                <a:cubicBezTo>
                  <a:pt x="1187291" y="6662976"/>
                  <a:pt x="1185684" y="6679049"/>
                  <a:pt x="1178183" y="6691908"/>
                </a:cubicBezTo>
                <a:cubicBezTo>
                  <a:pt x="1171754" y="6702624"/>
                  <a:pt x="1158895" y="6719768"/>
                  <a:pt x="1151930" y="6718161"/>
                </a:cubicBezTo>
                <a:cubicBezTo>
                  <a:pt x="1140143" y="6715483"/>
                  <a:pt x="1126212" y="6702624"/>
                  <a:pt x="1121926" y="6690837"/>
                </a:cubicBezTo>
                <a:cubicBezTo>
                  <a:pt x="1114425" y="6670477"/>
                  <a:pt x="1115497" y="6646902"/>
                  <a:pt x="1108531" y="6626007"/>
                </a:cubicBezTo>
                <a:cubicBezTo>
                  <a:pt x="1104245" y="6612077"/>
                  <a:pt x="1094601" y="6593860"/>
                  <a:pt x="1083885" y="6590645"/>
                </a:cubicBezTo>
                <a:cubicBezTo>
                  <a:pt x="1072634" y="6587431"/>
                  <a:pt x="1055489" y="6598146"/>
                  <a:pt x="1043702" y="6606719"/>
                </a:cubicBezTo>
                <a:cubicBezTo>
                  <a:pt x="1032450" y="6614755"/>
                  <a:pt x="1026557" y="6629758"/>
                  <a:pt x="1016377" y="6639401"/>
                </a:cubicBezTo>
                <a:cubicBezTo>
                  <a:pt x="1009948" y="6645295"/>
                  <a:pt x="999232" y="6651724"/>
                  <a:pt x="991731" y="6650117"/>
                </a:cubicBezTo>
                <a:cubicBezTo>
                  <a:pt x="984766" y="6648510"/>
                  <a:pt x="975122" y="6637794"/>
                  <a:pt x="974050" y="6630293"/>
                </a:cubicBezTo>
                <a:cubicBezTo>
                  <a:pt x="970300" y="6590645"/>
                  <a:pt x="963870" y="6549926"/>
                  <a:pt x="968157" y="6510814"/>
                </a:cubicBezTo>
                <a:cubicBezTo>
                  <a:pt x="977265" y="6433662"/>
                  <a:pt x="1020663" y="6375261"/>
                  <a:pt x="1084421" y="6332399"/>
                </a:cubicBezTo>
                <a:cubicBezTo>
                  <a:pt x="1147108" y="6290072"/>
                  <a:pt x="1210330" y="6248281"/>
                  <a:pt x="1274624" y="6207562"/>
                </a:cubicBezTo>
                <a:cubicBezTo>
                  <a:pt x="1330881" y="6172200"/>
                  <a:pt x="1351776" y="6123980"/>
                  <a:pt x="1336238" y="6059151"/>
                </a:cubicBezTo>
                <a:cubicBezTo>
                  <a:pt x="1328202" y="6025932"/>
                  <a:pt x="1324451" y="5992178"/>
                  <a:pt x="1314271" y="5960031"/>
                </a:cubicBezTo>
                <a:cubicBezTo>
                  <a:pt x="1247835" y="5742504"/>
                  <a:pt x="1180862" y="5524976"/>
                  <a:pt x="1112282" y="5308521"/>
                </a:cubicBezTo>
                <a:cubicBezTo>
                  <a:pt x="1078528" y="5201901"/>
                  <a:pt x="1058168" y="5094208"/>
                  <a:pt x="1072634" y="4981694"/>
                </a:cubicBezTo>
                <a:cubicBezTo>
                  <a:pt x="1086564" y="4876145"/>
                  <a:pt x="1100495" y="4771132"/>
                  <a:pt x="1114425" y="4666119"/>
                </a:cubicBezTo>
                <a:cubicBezTo>
                  <a:pt x="1146572" y="4422874"/>
                  <a:pt x="1185684" y="4180701"/>
                  <a:pt x="1255335" y="3944422"/>
                </a:cubicBezTo>
                <a:cubicBezTo>
                  <a:pt x="1267123" y="3903702"/>
                  <a:pt x="1258014" y="3892451"/>
                  <a:pt x="1216223" y="3890308"/>
                </a:cubicBezTo>
                <a:cubicBezTo>
                  <a:pt x="1203901" y="3889772"/>
                  <a:pt x="1185684" y="3884950"/>
                  <a:pt x="1180862" y="3875842"/>
                </a:cubicBezTo>
                <a:cubicBezTo>
                  <a:pt x="1171754" y="3858697"/>
                  <a:pt x="1188899" y="3850124"/>
                  <a:pt x="1201757" y="3841552"/>
                </a:cubicBezTo>
                <a:cubicBezTo>
                  <a:pt x="1216759" y="3830836"/>
                  <a:pt x="1230690" y="3818513"/>
                  <a:pt x="1245156" y="3806726"/>
                </a:cubicBezTo>
                <a:cubicBezTo>
                  <a:pt x="1243548" y="3803511"/>
                  <a:pt x="1241941" y="3800832"/>
                  <a:pt x="1239798" y="3797618"/>
                </a:cubicBezTo>
                <a:cubicBezTo>
                  <a:pt x="1231761" y="3799225"/>
                  <a:pt x="1223724" y="3801368"/>
                  <a:pt x="1215688" y="3801904"/>
                </a:cubicBezTo>
                <a:cubicBezTo>
                  <a:pt x="1208187" y="3802440"/>
                  <a:pt x="1195864" y="3803511"/>
                  <a:pt x="1194792" y="3800296"/>
                </a:cubicBezTo>
                <a:cubicBezTo>
                  <a:pt x="1191042" y="3792260"/>
                  <a:pt x="1189970" y="3781544"/>
                  <a:pt x="1192649" y="3773507"/>
                </a:cubicBezTo>
                <a:cubicBezTo>
                  <a:pt x="1194792" y="3765471"/>
                  <a:pt x="1202293" y="3758506"/>
                  <a:pt x="1208187" y="3752076"/>
                </a:cubicBezTo>
                <a:cubicBezTo>
                  <a:pt x="1226939" y="3730109"/>
                  <a:pt x="1246227" y="3708142"/>
                  <a:pt x="1269802" y="3680817"/>
                </a:cubicBezTo>
                <a:cubicBezTo>
                  <a:pt x="1246227" y="3685639"/>
                  <a:pt x="1229618" y="3688854"/>
                  <a:pt x="1213009" y="3692069"/>
                </a:cubicBezTo>
                <a:cubicBezTo>
                  <a:pt x="1131034" y="3708142"/>
                  <a:pt x="1049060" y="3729573"/>
                  <a:pt x="963870" y="3716179"/>
                </a:cubicBezTo>
                <a:cubicBezTo>
                  <a:pt x="902256" y="3706535"/>
                  <a:pt x="894755" y="3692605"/>
                  <a:pt x="924758" y="3639026"/>
                </a:cubicBezTo>
                <a:cubicBezTo>
                  <a:pt x="925294" y="3638490"/>
                  <a:pt x="924758" y="3637419"/>
                  <a:pt x="925294" y="3634204"/>
                </a:cubicBezTo>
                <a:cubicBezTo>
                  <a:pt x="906006" y="3639562"/>
                  <a:pt x="887254" y="3646527"/>
                  <a:pt x="868501" y="3648670"/>
                </a:cubicBezTo>
                <a:cubicBezTo>
                  <a:pt x="843855" y="3651349"/>
                  <a:pt x="818674" y="3654028"/>
                  <a:pt x="794564" y="3650278"/>
                </a:cubicBezTo>
                <a:cubicBezTo>
                  <a:pt x="767239" y="3645992"/>
                  <a:pt x="755987" y="3624560"/>
                  <a:pt x="757595" y="3596700"/>
                </a:cubicBezTo>
                <a:cubicBezTo>
                  <a:pt x="761345" y="3539907"/>
                  <a:pt x="763488" y="3482578"/>
                  <a:pt x="767775" y="3425786"/>
                </a:cubicBezTo>
                <a:cubicBezTo>
                  <a:pt x="770453" y="3389888"/>
                  <a:pt x="782776" y="3359349"/>
                  <a:pt x="819745" y="3342739"/>
                </a:cubicBezTo>
                <a:cubicBezTo>
                  <a:pt x="840641" y="3333631"/>
                  <a:pt x="857786" y="3316486"/>
                  <a:pt x="877074" y="3303627"/>
                </a:cubicBezTo>
                <a:cubicBezTo>
                  <a:pt x="896898" y="3290233"/>
                  <a:pt x="915114" y="3273624"/>
                  <a:pt x="937081" y="3263444"/>
                </a:cubicBezTo>
                <a:cubicBezTo>
                  <a:pt x="1066205" y="3205044"/>
                  <a:pt x="1159431" y="3096280"/>
                  <a:pt x="1276231" y="3021806"/>
                </a:cubicBezTo>
                <a:cubicBezTo>
                  <a:pt x="1296055" y="3009483"/>
                  <a:pt x="1290161" y="2982158"/>
                  <a:pt x="1268194" y="2971979"/>
                </a:cubicBezTo>
                <a:cubicBezTo>
                  <a:pt x="1259622" y="2968228"/>
                  <a:pt x="1249442" y="2966085"/>
                  <a:pt x="1239798" y="2965014"/>
                </a:cubicBezTo>
                <a:cubicBezTo>
                  <a:pt x="1089779" y="2951083"/>
                  <a:pt x="939760" y="2936081"/>
                  <a:pt x="789206" y="2924294"/>
                </a:cubicBezTo>
                <a:cubicBezTo>
                  <a:pt x="716340" y="2918401"/>
                  <a:pt x="642938" y="2917329"/>
                  <a:pt x="570071" y="2916257"/>
                </a:cubicBezTo>
                <a:cubicBezTo>
                  <a:pt x="534710" y="2915722"/>
                  <a:pt x="518100" y="2930188"/>
                  <a:pt x="507385" y="2963942"/>
                </a:cubicBezTo>
                <a:cubicBezTo>
                  <a:pt x="503099" y="2976801"/>
                  <a:pt x="500955" y="2989660"/>
                  <a:pt x="497741" y="3003054"/>
                </a:cubicBezTo>
                <a:cubicBezTo>
                  <a:pt x="489704" y="3035737"/>
                  <a:pt x="483810" y="3069491"/>
                  <a:pt x="472023" y="3101102"/>
                </a:cubicBezTo>
                <a:cubicBezTo>
                  <a:pt x="454342" y="3149858"/>
                  <a:pt x="422731" y="3185220"/>
                  <a:pt x="369153" y="3196471"/>
                </a:cubicBezTo>
                <a:cubicBezTo>
                  <a:pt x="340757" y="3202365"/>
                  <a:pt x="325755" y="3222189"/>
                  <a:pt x="316647" y="3248442"/>
                </a:cubicBezTo>
                <a:cubicBezTo>
                  <a:pt x="311289" y="3265051"/>
                  <a:pt x="305395" y="3282732"/>
                  <a:pt x="294680" y="3296662"/>
                </a:cubicBezTo>
                <a:cubicBezTo>
                  <a:pt x="280749" y="3315414"/>
                  <a:pt x="264676" y="3311664"/>
                  <a:pt x="252889" y="3291840"/>
                </a:cubicBezTo>
                <a:cubicBezTo>
                  <a:pt x="247531" y="3282732"/>
                  <a:pt x="241102" y="3274159"/>
                  <a:pt x="233065" y="3261836"/>
                </a:cubicBezTo>
                <a:cubicBezTo>
                  <a:pt x="226635" y="3273624"/>
                  <a:pt x="222349" y="3279517"/>
                  <a:pt x="220206" y="3285946"/>
                </a:cubicBezTo>
                <a:cubicBezTo>
                  <a:pt x="215384" y="3304163"/>
                  <a:pt x="213777" y="3323451"/>
                  <a:pt x="206276" y="3340061"/>
                </a:cubicBezTo>
                <a:cubicBezTo>
                  <a:pt x="201454" y="3350240"/>
                  <a:pt x="188059" y="3358277"/>
                  <a:pt x="177344" y="3362027"/>
                </a:cubicBezTo>
                <a:cubicBezTo>
                  <a:pt x="173593" y="3363099"/>
                  <a:pt x="162342" y="3348097"/>
                  <a:pt x="158591" y="3338453"/>
                </a:cubicBezTo>
                <a:cubicBezTo>
                  <a:pt x="153769" y="3326130"/>
                  <a:pt x="152698" y="3312200"/>
                  <a:pt x="150019" y="3298805"/>
                </a:cubicBezTo>
                <a:cubicBezTo>
                  <a:pt x="143589" y="3307914"/>
                  <a:pt x="144661" y="3317558"/>
                  <a:pt x="141446" y="3325058"/>
                </a:cubicBezTo>
                <a:cubicBezTo>
                  <a:pt x="136624" y="3335238"/>
                  <a:pt x="128052" y="3350776"/>
                  <a:pt x="121622" y="3350240"/>
                </a:cubicBezTo>
                <a:cubicBezTo>
                  <a:pt x="111443" y="3349705"/>
                  <a:pt x="95369" y="3340061"/>
                  <a:pt x="92690" y="3330952"/>
                </a:cubicBezTo>
                <a:cubicBezTo>
                  <a:pt x="83046" y="3300948"/>
                  <a:pt x="76617" y="3269337"/>
                  <a:pt x="71259" y="3237726"/>
                </a:cubicBezTo>
                <a:cubicBezTo>
                  <a:pt x="68580" y="3221117"/>
                  <a:pt x="70723" y="3202900"/>
                  <a:pt x="70723" y="3179326"/>
                </a:cubicBezTo>
                <a:cubicBezTo>
                  <a:pt x="34290" y="3233440"/>
                  <a:pt x="34290" y="3233440"/>
                  <a:pt x="0" y="3216831"/>
                </a:cubicBezTo>
                <a:cubicBezTo>
                  <a:pt x="0" y="3157895"/>
                  <a:pt x="0" y="3098959"/>
                  <a:pt x="0" y="3040023"/>
                </a:cubicBezTo>
                <a:cubicBezTo>
                  <a:pt x="4286" y="3032522"/>
                  <a:pt x="9108" y="3025021"/>
                  <a:pt x="12323" y="3016984"/>
                </a:cubicBezTo>
                <a:cubicBezTo>
                  <a:pt x="77153" y="2859465"/>
                  <a:pt x="144125" y="2702481"/>
                  <a:pt x="206276" y="2543889"/>
                </a:cubicBezTo>
                <a:cubicBezTo>
                  <a:pt x="246459" y="2442091"/>
                  <a:pt x="310753" y="2366010"/>
                  <a:pt x="408801" y="2315111"/>
                </a:cubicBezTo>
                <a:cubicBezTo>
                  <a:pt x="517029" y="2258854"/>
                  <a:pt x="616148" y="2188667"/>
                  <a:pt x="706160" y="2106156"/>
                </a:cubicBezTo>
                <a:cubicBezTo>
                  <a:pt x="819745" y="2001679"/>
                  <a:pt x="946726" y="1922383"/>
                  <a:pt x="1095673" y="1878449"/>
                </a:cubicBezTo>
                <a:cubicBezTo>
                  <a:pt x="1142821" y="1864519"/>
                  <a:pt x="1171754" y="1833444"/>
                  <a:pt x="1176576" y="1782544"/>
                </a:cubicBezTo>
                <a:cubicBezTo>
                  <a:pt x="1181933" y="1726823"/>
                  <a:pt x="1204436" y="1678067"/>
                  <a:pt x="1234440" y="1631454"/>
                </a:cubicBezTo>
                <a:cubicBezTo>
                  <a:pt x="1306235" y="1521083"/>
                  <a:pt x="1390352" y="1422499"/>
                  <a:pt x="1495365" y="1342668"/>
                </a:cubicBezTo>
                <a:cubicBezTo>
                  <a:pt x="1507688" y="1333024"/>
                  <a:pt x="1522155" y="1321237"/>
                  <a:pt x="1526441" y="1307306"/>
                </a:cubicBezTo>
                <a:cubicBezTo>
                  <a:pt x="1531263" y="1291233"/>
                  <a:pt x="1531263" y="1269266"/>
                  <a:pt x="1523762" y="1255336"/>
                </a:cubicBezTo>
                <a:cubicBezTo>
                  <a:pt x="1518940" y="1246763"/>
                  <a:pt x="1496437" y="1244084"/>
                  <a:pt x="1481971" y="1244620"/>
                </a:cubicBezTo>
                <a:cubicBezTo>
                  <a:pt x="1463219" y="1244620"/>
                  <a:pt x="1445002" y="1251585"/>
                  <a:pt x="1426786" y="1253192"/>
                </a:cubicBezTo>
                <a:cubicBezTo>
                  <a:pt x="1386066" y="1256407"/>
                  <a:pt x="1344811" y="1263372"/>
                  <a:pt x="1304627" y="1260158"/>
                </a:cubicBezTo>
                <a:cubicBezTo>
                  <a:pt x="1265515" y="1256943"/>
                  <a:pt x="1237655" y="1217295"/>
                  <a:pt x="1233904" y="1173897"/>
                </a:cubicBezTo>
                <a:cubicBezTo>
                  <a:pt x="1230690" y="1135320"/>
                  <a:pt x="1261765" y="1128891"/>
                  <a:pt x="1287482" y="1117104"/>
                </a:cubicBezTo>
                <a:cubicBezTo>
                  <a:pt x="1324987" y="1099959"/>
                  <a:pt x="1361956" y="1082814"/>
                  <a:pt x="1398925" y="1064597"/>
                </a:cubicBezTo>
                <a:cubicBezTo>
                  <a:pt x="1413927" y="1057096"/>
                  <a:pt x="1426786" y="1045845"/>
                  <a:pt x="1417677" y="1026021"/>
                </a:cubicBezTo>
                <a:cubicBezTo>
                  <a:pt x="1408569" y="1006197"/>
                  <a:pt x="1390888" y="1004054"/>
                  <a:pt x="1374815" y="1012091"/>
                </a:cubicBezTo>
                <a:cubicBezTo>
                  <a:pt x="1359277" y="1020127"/>
                  <a:pt x="1342668" y="1031915"/>
                  <a:pt x="1333024" y="1046381"/>
                </a:cubicBezTo>
                <a:cubicBezTo>
                  <a:pt x="1311057" y="1077992"/>
                  <a:pt x="1282125" y="1095137"/>
                  <a:pt x="1244620" y="1100495"/>
                </a:cubicBezTo>
                <a:cubicBezTo>
                  <a:pt x="1175504" y="1110139"/>
                  <a:pt x="1112282" y="1094065"/>
                  <a:pt x="1059240" y="1049595"/>
                </a:cubicBezTo>
                <a:cubicBezTo>
                  <a:pt x="1023342" y="1019592"/>
                  <a:pt x="991195" y="984230"/>
                  <a:pt x="960656" y="947797"/>
                </a:cubicBezTo>
                <a:cubicBezTo>
                  <a:pt x="905470" y="882968"/>
                  <a:pt x="912435" y="837962"/>
                  <a:pt x="984230" y="791885"/>
                </a:cubicBezTo>
                <a:cubicBezTo>
                  <a:pt x="1042630" y="754916"/>
                  <a:pt x="1103709" y="721162"/>
                  <a:pt x="1164788" y="687943"/>
                </a:cubicBezTo>
                <a:cubicBezTo>
                  <a:pt x="1254264" y="639187"/>
                  <a:pt x="1289626" y="567928"/>
                  <a:pt x="1272480" y="467737"/>
                </a:cubicBezTo>
                <a:cubicBezTo>
                  <a:pt x="1269266" y="448449"/>
                  <a:pt x="1265515" y="429161"/>
                  <a:pt x="1263372" y="409337"/>
                </a:cubicBezTo>
                <a:cubicBezTo>
                  <a:pt x="1258550" y="362724"/>
                  <a:pt x="1273016" y="323076"/>
                  <a:pt x="1311593" y="294144"/>
                </a:cubicBezTo>
                <a:cubicBezTo>
                  <a:pt x="1342668" y="270570"/>
                  <a:pt x="1372672" y="244852"/>
                  <a:pt x="1404818" y="221813"/>
                </a:cubicBezTo>
                <a:cubicBezTo>
                  <a:pt x="1540371" y="124301"/>
                  <a:pt x="1687711" y="55185"/>
                  <a:pt x="1856482" y="41255"/>
                </a:cubicBezTo>
                <a:cubicBezTo>
                  <a:pt x="1914346" y="36433"/>
                  <a:pt x="1972747" y="39112"/>
                  <a:pt x="2030075" y="31611"/>
                </a:cubicBezTo>
                <a:cubicBezTo>
                  <a:pt x="2060615" y="31075"/>
                  <a:pt x="2092226" y="12323"/>
                  <a:pt x="2124908" y="0"/>
                </a:cubicBezTo>
                <a:cubicBezTo>
                  <a:pt x="2174736" y="0"/>
                  <a:pt x="2225100" y="0"/>
                  <a:pt x="2274927" y="0"/>
                </a:cubicBezTo>
                <a:cubicBezTo>
                  <a:pt x="2289929" y="9108"/>
                  <a:pt x="2305467" y="17681"/>
                  <a:pt x="2319933" y="27325"/>
                </a:cubicBezTo>
                <a:cubicBezTo>
                  <a:pt x="2354223" y="50899"/>
                  <a:pt x="2375654" y="83046"/>
                  <a:pt x="2375118" y="125909"/>
                </a:cubicBezTo>
                <a:cubicBezTo>
                  <a:pt x="2374047" y="181094"/>
                  <a:pt x="2398693" y="221278"/>
                  <a:pt x="2442091" y="252889"/>
                </a:cubicBezTo>
                <a:cubicBezTo>
                  <a:pt x="2457093" y="264140"/>
                  <a:pt x="2472630" y="274856"/>
                  <a:pt x="2487632" y="285571"/>
                </a:cubicBezTo>
                <a:cubicBezTo>
                  <a:pt x="2701945" y="435590"/>
                  <a:pt x="2835890" y="633829"/>
                  <a:pt x="2850356" y="900648"/>
                </a:cubicBezTo>
                <a:cubicBezTo>
                  <a:pt x="2853571" y="960120"/>
                  <a:pt x="2869644" y="1014770"/>
                  <a:pt x="2898577" y="1065669"/>
                </a:cubicBezTo>
                <a:cubicBezTo>
                  <a:pt x="2938760" y="1135856"/>
                  <a:pt x="2980551" y="1206044"/>
                  <a:pt x="3023414" y="1274624"/>
                </a:cubicBezTo>
                <a:cubicBezTo>
                  <a:pt x="3111282" y="1416606"/>
                  <a:pt x="3192720" y="1561802"/>
                  <a:pt x="3251121" y="1719322"/>
                </a:cubicBezTo>
                <a:cubicBezTo>
                  <a:pt x="3310057" y="1880056"/>
                  <a:pt x="3336846" y="2045613"/>
                  <a:pt x="3313271" y="2216527"/>
                </a:cubicBezTo>
                <a:cubicBezTo>
                  <a:pt x="3281124" y="2446913"/>
                  <a:pt x="3302556" y="2671941"/>
                  <a:pt x="3369528" y="2893755"/>
                </a:cubicBezTo>
                <a:cubicBezTo>
                  <a:pt x="3423106" y="3071634"/>
                  <a:pt x="3470791" y="3250585"/>
                  <a:pt x="3494365" y="3435430"/>
                </a:cubicBezTo>
                <a:cubicBezTo>
                  <a:pt x="3510975" y="3566160"/>
                  <a:pt x="3519011" y="3696355"/>
                  <a:pt x="3494365" y="3827086"/>
                </a:cubicBezTo>
                <a:cubicBezTo>
                  <a:pt x="3485793" y="3873163"/>
                  <a:pt x="3484721" y="3921383"/>
                  <a:pt x="3487936" y="3967996"/>
                </a:cubicBezTo>
                <a:cubicBezTo>
                  <a:pt x="3492758" y="4031754"/>
                  <a:pt x="3505617" y="4094976"/>
                  <a:pt x="3515796" y="4158734"/>
                </a:cubicBezTo>
                <a:cubicBezTo>
                  <a:pt x="3543657" y="4335006"/>
                  <a:pt x="3572053" y="4511278"/>
                  <a:pt x="3599914" y="4687551"/>
                </a:cubicBezTo>
                <a:cubicBezTo>
                  <a:pt x="3609023" y="4748629"/>
                  <a:pt x="3616524" y="4809709"/>
                  <a:pt x="3625096" y="4870252"/>
                </a:cubicBezTo>
                <a:close/>
              </a:path>
            </a:pathLst>
          </a:custGeom>
          <a:solidFill>
            <a:schemeClr val="accent4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C08115-45D1-46CE-B349-FD1F5F4A85B9}"/>
              </a:ext>
            </a:extLst>
          </p:cNvPr>
          <p:cNvSpPr/>
          <p:nvPr/>
        </p:nvSpPr>
        <p:spPr>
          <a:xfrm>
            <a:off x="2825545" y="1579770"/>
            <a:ext cx="2419124" cy="1957000"/>
          </a:xfrm>
          <a:custGeom>
            <a:avLst/>
            <a:gdLst>
              <a:gd name="connsiteX0" fmla="*/ 1980988 w 3085501"/>
              <a:gd name="connsiteY0" fmla="*/ 2496080 h 2496079"/>
              <a:gd name="connsiteX1" fmla="*/ 2029570 w 3085501"/>
              <a:gd name="connsiteY1" fmla="*/ 2408899 h 2496079"/>
              <a:gd name="connsiteX2" fmla="*/ 2133388 w 3085501"/>
              <a:gd name="connsiteY2" fmla="*/ 2366307 h 2496079"/>
              <a:gd name="connsiteX3" fmla="*/ 2154018 w 3085501"/>
              <a:gd name="connsiteY3" fmla="*/ 2331701 h 2496079"/>
              <a:gd name="connsiteX4" fmla="*/ 2122740 w 3085501"/>
              <a:gd name="connsiteY4" fmla="*/ 2317726 h 2496079"/>
              <a:gd name="connsiteX5" fmla="*/ 1800637 w 3085501"/>
              <a:gd name="connsiteY5" fmla="*/ 2203925 h 2496079"/>
              <a:gd name="connsiteX6" fmla="*/ 1435941 w 3085501"/>
              <a:gd name="connsiteY6" fmla="*/ 2019581 h 2496079"/>
              <a:gd name="connsiteX7" fmla="*/ 1385363 w 3085501"/>
              <a:gd name="connsiteY7" fmla="*/ 1992295 h 2496079"/>
              <a:gd name="connsiteX8" fmla="*/ 1366063 w 3085501"/>
              <a:gd name="connsiteY8" fmla="*/ 2146691 h 2496079"/>
              <a:gd name="connsiteX9" fmla="*/ 1383366 w 3085501"/>
              <a:gd name="connsiteY9" fmla="*/ 2261158 h 2496079"/>
              <a:gd name="connsiteX10" fmla="*/ 1336116 w 3085501"/>
              <a:gd name="connsiteY10" fmla="*/ 2319057 h 2496079"/>
              <a:gd name="connsiteX11" fmla="*/ 1228305 w 3085501"/>
              <a:gd name="connsiteY11" fmla="*/ 2339687 h 2496079"/>
              <a:gd name="connsiteX12" fmla="*/ 1228970 w 3085501"/>
              <a:gd name="connsiteY12" fmla="*/ 2416885 h 2496079"/>
              <a:gd name="connsiteX13" fmla="*/ 1195695 w 3085501"/>
              <a:gd name="connsiteY13" fmla="*/ 2458812 h 2496079"/>
              <a:gd name="connsiteX14" fmla="*/ 1139793 w 3085501"/>
              <a:gd name="connsiteY14" fmla="*/ 2467464 h 2496079"/>
              <a:gd name="connsiteX15" fmla="*/ 739161 w 3085501"/>
              <a:gd name="connsiteY15" fmla="*/ 2443505 h 2496079"/>
              <a:gd name="connsiteX16" fmla="*/ 709878 w 3085501"/>
              <a:gd name="connsiteY16" fmla="*/ 2436850 h 2496079"/>
              <a:gd name="connsiteX17" fmla="*/ 663959 w 3085501"/>
              <a:gd name="connsiteY17" fmla="*/ 2414889 h 2496079"/>
              <a:gd name="connsiteX18" fmla="*/ 705220 w 3085501"/>
              <a:gd name="connsiteY18" fmla="*/ 2376955 h 2496079"/>
              <a:gd name="connsiteX19" fmla="*/ 765781 w 3085501"/>
              <a:gd name="connsiteY19" fmla="*/ 2283119 h 2496079"/>
              <a:gd name="connsiteX20" fmla="*/ 694572 w 3085501"/>
              <a:gd name="connsiteY20" fmla="*/ 1819264 h 2496079"/>
              <a:gd name="connsiteX21" fmla="*/ 651314 w 3085501"/>
              <a:gd name="connsiteY21" fmla="*/ 1679509 h 2496079"/>
              <a:gd name="connsiteX22" fmla="*/ 520876 w 3085501"/>
              <a:gd name="connsiteY22" fmla="*/ 1367389 h 2496079"/>
              <a:gd name="connsiteX23" fmla="*/ 486270 w 3085501"/>
              <a:gd name="connsiteY23" fmla="*/ 1278211 h 2496079"/>
              <a:gd name="connsiteX24" fmla="*/ 399755 w 3085501"/>
              <a:gd name="connsiteY24" fmla="*/ 1275549 h 2496079"/>
              <a:gd name="connsiteX25" fmla="*/ 188790 w 3085501"/>
              <a:gd name="connsiteY25" fmla="*/ 1124480 h 2496079"/>
              <a:gd name="connsiteX26" fmla="*/ 102275 w 3085501"/>
              <a:gd name="connsiteY26" fmla="*/ 922167 h 2496079"/>
              <a:gd name="connsiteX27" fmla="*/ 100944 w 3085501"/>
              <a:gd name="connsiteY27" fmla="*/ 906195 h 2496079"/>
              <a:gd name="connsiteX28" fmla="*/ 51031 w 3085501"/>
              <a:gd name="connsiteY28" fmla="*/ 647315 h 2496079"/>
              <a:gd name="connsiteX29" fmla="*/ 33728 w 3085501"/>
              <a:gd name="connsiteY29" fmla="*/ 596737 h 2496079"/>
              <a:gd name="connsiteX30" fmla="*/ 3115 w 3085501"/>
              <a:gd name="connsiteY30" fmla="*/ 454319 h 2496079"/>
              <a:gd name="connsiteX31" fmla="*/ 84306 w 3085501"/>
              <a:gd name="connsiteY31" fmla="*/ 385107 h 2496079"/>
              <a:gd name="connsiteX32" fmla="*/ 228055 w 3085501"/>
              <a:gd name="connsiteY32" fmla="*/ 445002 h 2496079"/>
              <a:gd name="connsiteX33" fmla="*/ 275305 w 3085501"/>
              <a:gd name="connsiteY33" fmla="*/ 452988 h 2496079"/>
              <a:gd name="connsiteX34" fmla="*/ 580106 w 3085501"/>
              <a:gd name="connsiteY34" fmla="*/ 432358 h 2496079"/>
              <a:gd name="connsiteX35" fmla="*/ 630018 w 3085501"/>
              <a:gd name="connsiteY35" fmla="*/ 419713 h 2496079"/>
              <a:gd name="connsiteX36" fmla="*/ 765781 w 3085501"/>
              <a:gd name="connsiteY36" fmla="*/ 345843 h 2496079"/>
              <a:gd name="connsiteX37" fmla="*/ 880912 w 3085501"/>
              <a:gd name="connsiteY37" fmla="*/ 430361 h 2496079"/>
              <a:gd name="connsiteX38" fmla="*/ 877585 w 3085501"/>
              <a:gd name="connsiteY38" fmla="*/ 507560 h 2496079"/>
              <a:gd name="connsiteX39" fmla="*/ 976079 w 3085501"/>
              <a:gd name="connsiteY39" fmla="*/ 464968 h 2496079"/>
              <a:gd name="connsiteX40" fmla="*/ 1089215 w 3085501"/>
              <a:gd name="connsiteY40" fmla="*/ 463636 h 2496079"/>
              <a:gd name="connsiteX41" fmla="*/ 1286203 w 3085501"/>
              <a:gd name="connsiteY41" fmla="*/ 555476 h 2496079"/>
              <a:gd name="connsiteX42" fmla="*/ 1310827 w 3085501"/>
              <a:gd name="connsiteY42" fmla="*/ 462971 h 2496079"/>
              <a:gd name="connsiteX43" fmla="*/ 1280214 w 3085501"/>
              <a:gd name="connsiteY43" fmla="*/ 453654 h 2496079"/>
              <a:gd name="connsiteX44" fmla="*/ 1165747 w 3085501"/>
              <a:gd name="connsiteY44" fmla="*/ 402410 h 2496079"/>
              <a:gd name="connsiteX45" fmla="*/ 1113838 w 3085501"/>
              <a:gd name="connsiteY45" fmla="*/ 327874 h 2496079"/>
              <a:gd name="connsiteX46" fmla="*/ 1063260 w 3085501"/>
              <a:gd name="connsiteY46" fmla="*/ 206753 h 2496079"/>
              <a:gd name="connsiteX47" fmla="*/ 1065922 w 3085501"/>
              <a:gd name="connsiteY47" fmla="*/ 144195 h 2496079"/>
              <a:gd name="connsiteX48" fmla="*/ 1005362 w 3085501"/>
              <a:gd name="connsiteY48" fmla="*/ 54353 h 2496079"/>
              <a:gd name="connsiteX49" fmla="*/ 1115169 w 3085501"/>
              <a:gd name="connsiteY49" fmla="*/ 56349 h 2496079"/>
              <a:gd name="connsiteX50" fmla="*/ 1316151 w 3085501"/>
              <a:gd name="connsiteY50" fmla="*/ 31060 h 2496079"/>
              <a:gd name="connsiteX51" fmla="*/ 1356746 w 3085501"/>
              <a:gd name="connsiteY51" fmla="*/ 23740 h 2496079"/>
              <a:gd name="connsiteX52" fmla="*/ 1414645 w 3085501"/>
              <a:gd name="connsiteY52" fmla="*/ 447 h 2496079"/>
              <a:gd name="connsiteX53" fmla="*/ 1469882 w 3085501"/>
              <a:gd name="connsiteY53" fmla="*/ 15088 h 2496079"/>
              <a:gd name="connsiteX54" fmla="*/ 1467886 w 3085501"/>
              <a:gd name="connsiteY54" fmla="*/ 69659 h 2496079"/>
              <a:gd name="connsiteX55" fmla="*/ 1453910 w 3085501"/>
              <a:gd name="connsiteY55" fmla="*/ 94948 h 2496079"/>
              <a:gd name="connsiteX56" fmla="*/ 1580356 w 3085501"/>
              <a:gd name="connsiteY56" fmla="*/ 147523 h 2496079"/>
              <a:gd name="connsiteX57" fmla="*/ 1842563 w 3085501"/>
              <a:gd name="connsiteY57" fmla="*/ 261324 h 2496079"/>
              <a:gd name="connsiteX58" fmla="*/ 2046873 w 3085501"/>
              <a:gd name="connsiteY58" fmla="*/ 522866 h 2496079"/>
              <a:gd name="connsiteX59" fmla="*/ 2042880 w 3085501"/>
              <a:gd name="connsiteY59" fmla="*/ 624688 h 2496079"/>
              <a:gd name="connsiteX60" fmla="*/ 2075489 w 3085501"/>
              <a:gd name="connsiteY60" fmla="*/ 747140 h 2496079"/>
              <a:gd name="connsiteX61" fmla="*/ 2119413 w 3085501"/>
              <a:gd name="connsiteY61" fmla="*/ 838314 h 2496079"/>
              <a:gd name="connsiteX62" fmla="*/ 2192618 w 3085501"/>
              <a:gd name="connsiteY62" fmla="*/ 848962 h 2496079"/>
              <a:gd name="connsiteX63" fmla="*/ 2441515 w 3085501"/>
              <a:gd name="connsiteY63" fmla="*/ 974742 h 2496079"/>
              <a:gd name="connsiteX64" fmla="*/ 2820186 w 3085501"/>
              <a:gd name="connsiteY64" fmla="*/ 1309490 h 2496079"/>
              <a:gd name="connsiteX65" fmla="*/ 3063759 w 3085501"/>
              <a:gd name="connsiteY65" fmla="*/ 1785324 h 2496079"/>
              <a:gd name="connsiteX66" fmla="*/ 3077736 w 3085501"/>
              <a:gd name="connsiteY66" fmla="*/ 2126061 h 2496079"/>
              <a:gd name="connsiteX67" fmla="*/ 2981903 w 3085501"/>
              <a:gd name="connsiteY67" fmla="*/ 2338356 h 2496079"/>
              <a:gd name="connsiteX68" fmla="*/ 2852130 w 3085501"/>
              <a:gd name="connsiteY68" fmla="*/ 2412227 h 2496079"/>
              <a:gd name="connsiteX69" fmla="*/ 2785580 w 3085501"/>
              <a:gd name="connsiteY69" fmla="*/ 2496080 h 2496079"/>
              <a:gd name="connsiteX70" fmla="*/ 1980988 w 3085501"/>
              <a:gd name="connsiteY70" fmla="*/ 2496080 h 2496079"/>
              <a:gd name="connsiteX71" fmla="*/ 1526449 w 3085501"/>
              <a:gd name="connsiteY71" fmla="*/ 702552 h 2496079"/>
              <a:gd name="connsiteX72" fmla="*/ 1480530 w 3085501"/>
              <a:gd name="connsiteY72" fmla="*/ 554145 h 2496079"/>
              <a:gd name="connsiteX73" fmla="*/ 1419969 w 3085501"/>
              <a:gd name="connsiteY73" fmla="*/ 620029 h 2496079"/>
              <a:gd name="connsiteX74" fmla="*/ 1433279 w 3085501"/>
              <a:gd name="connsiteY74" fmla="*/ 660625 h 2496079"/>
              <a:gd name="connsiteX75" fmla="*/ 1526449 w 3085501"/>
              <a:gd name="connsiteY75" fmla="*/ 702552 h 2496079"/>
              <a:gd name="connsiteX76" fmla="*/ 1840567 w 3085501"/>
              <a:gd name="connsiteY76" fmla="*/ 724513 h 2496079"/>
              <a:gd name="connsiteX77" fmla="*/ 1859867 w 3085501"/>
              <a:gd name="connsiteY77" fmla="*/ 801046 h 2496079"/>
              <a:gd name="connsiteX78" fmla="*/ 1951040 w 3085501"/>
              <a:gd name="connsiteY78" fmla="*/ 839645 h 2496079"/>
              <a:gd name="connsiteX79" fmla="*/ 1967678 w 3085501"/>
              <a:gd name="connsiteY79" fmla="*/ 818349 h 2496079"/>
              <a:gd name="connsiteX80" fmla="*/ 1840567 w 3085501"/>
              <a:gd name="connsiteY80" fmla="*/ 724513 h 249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085501" h="2496079">
                <a:moveTo>
                  <a:pt x="1980988" y="2496080"/>
                </a:moveTo>
                <a:cubicBezTo>
                  <a:pt x="1968343" y="2449495"/>
                  <a:pt x="1985646" y="2422210"/>
                  <a:pt x="2029570" y="2408899"/>
                </a:cubicBezTo>
                <a:cubicBezTo>
                  <a:pt x="2065506" y="2398251"/>
                  <a:pt x="2100113" y="2382945"/>
                  <a:pt x="2133388" y="2366307"/>
                </a:cubicBezTo>
                <a:cubicBezTo>
                  <a:pt x="2143370" y="2360983"/>
                  <a:pt x="2147363" y="2343680"/>
                  <a:pt x="2154018" y="2331701"/>
                </a:cubicBezTo>
                <a:cubicBezTo>
                  <a:pt x="2143370" y="2327043"/>
                  <a:pt x="2134053" y="2319722"/>
                  <a:pt x="2122740" y="2317726"/>
                </a:cubicBezTo>
                <a:cubicBezTo>
                  <a:pt x="2008938" y="2297761"/>
                  <a:pt x="1903790" y="2253172"/>
                  <a:pt x="1800637" y="2203925"/>
                </a:cubicBezTo>
                <a:cubicBezTo>
                  <a:pt x="1677519" y="2145361"/>
                  <a:pt x="1557063" y="2081472"/>
                  <a:pt x="1435941" y="2019581"/>
                </a:cubicBezTo>
                <a:cubicBezTo>
                  <a:pt x="1419969" y="2011595"/>
                  <a:pt x="1405328" y="2002943"/>
                  <a:pt x="1385363" y="1992295"/>
                </a:cubicBezTo>
                <a:cubicBezTo>
                  <a:pt x="1370056" y="2044870"/>
                  <a:pt x="1356081" y="2094117"/>
                  <a:pt x="1366063" y="2146691"/>
                </a:cubicBezTo>
                <a:cubicBezTo>
                  <a:pt x="1373384" y="2184625"/>
                  <a:pt x="1380705" y="2223224"/>
                  <a:pt x="1383366" y="2261158"/>
                </a:cubicBezTo>
                <a:cubicBezTo>
                  <a:pt x="1386029" y="2301088"/>
                  <a:pt x="1375381" y="2311071"/>
                  <a:pt x="1336116" y="2319057"/>
                </a:cubicBezTo>
                <a:cubicBezTo>
                  <a:pt x="1301510" y="2325712"/>
                  <a:pt x="1266904" y="2332367"/>
                  <a:pt x="1228305" y="2339687"/>
                </a:cubicBezTo>
                <a:cubicBezTo>
                  <a:pt x="1228305" y="2366307"/>
                  <a:pt x="1226973" y="2391596"/>
                  <a:pt x="1228970" y="2416885"/>
                </a:cubicBezTo>
                <a:cubicBezTo>
                  <a:pt x="1230301" y="2442175"/>
                  <a:pt x="1217657" y="2454154"/>
                  <a:pt x="1195695" y="2458812"/>
                </a:cubicBezTo>
                <a:cubicBezTo>
                  <a:pt x="1177727" y="2462805"/>
                  <a:pt x="1158427" y="2466798"/>
                  <a:pt x="1139793" y="2467464"/>
                </a:cubicBezTo>
                <a:cubicBezTo>
                  <a:pt x="1005362" y="2470791"/>
                  <a:pt x="871596" y="2469460"/>
                  <a:pt x="739161" y="2443505"/>
                </a:cubicBezTo>
                <a:cubicBezTo>
                  <a:pt x="729178" y="2441509"/>
                  <a:pt x="719196" y="2440844"/>
                  <a:pt x="709878" y="2436850"/>
                </a:cubicBezTo>
                <a:cubicBezTo>
                  <a:pt x="693906" y="2430195"/>
                  <a:pt x="679266" y="2422210"/>
                  <a:pt x="663959" y="2414889"/>
                </a:cubicBezTo>
                <a:cubicBezTo>
                  <a:pt x="677934" y="2401579"/>
                  <a:pt x="689248" y="2382279"/>
                  <a:pt x="705220" y="2376955"/>
                </a:cubicBezTo>
                <a:cubicBezTo>
                  <a:pt x="753801" y="2361649"/>
                  <a:pt x="762453" y="2327708"/>
                  <a:pt x="765781" y="2283119"/>
                </a:cubicBezTo>
                <a:cubicBezTo>
                  <a:pt x="777759" y="2122734"/>
                  <a:pt x="739826" y="1970333"/>
                  <a:pt x="694572" y="1819264"/>
                </a:cubicBezTo>
                <a:cubicBezTo>
                  <a:pt x="680596" y="1772679"/>
                  <a:pt x="669283" y="1724763"/>
                  <a:pt x="651314" y="1679509"/>
                </a:cubicBezTo>
                <a:cubicBezTo>
                  <a:pt x="609388" y="1575025"/>
                  <a:pt x="564133" y="1471207"/>
                  <a:pt x="520876" y="1367389"/>
                </a:cubicBezTo>
                <a:cubicBezTo>
                  <a:pt x="509562" y="1340103"/>
                  <a:pt x="499580" y="1311486"/>
                  <a:pt x="486270" y="1278211"/>
                </a:cubicBezTo>
                <a:cubicBezTo>
                  <a:pt x="454325" y="1318807"/>
                  <a:pt x="426375" y="1294183"/>
                  <a:pt x="399755" y="1275549"/>
                </a:cubicBezTo>
                <a:cubicBezTo>
                  <a:pt x="329212" y="1225636"/>
                  <a:pt x="257337" y="1177720"/>
                  <a:pt x="188790" y="1124480"/>
                </a:cubicBezTo>
                <a:cubicBezTo>
                  <a:pt x="124237" y="1073902"/>
                  <a:pt x="84972" y="1009348"/>
                  <a:pt x="102275" y="922167"/>
                </a:cubicBezTo>
                <a:cubicBezTo>
                  <a:pt x="103606" y="916843"/>
                  <a:pt x="103606" y="910854"/>
                  <a:pt x="100944" y="906195"/>
                </a:cubicBezTo>
                <a:cubicBezTo>
                  <a:pt x="55689" y="825670"/>
                  <a:pt x="60348" y="735161"/>
                  <a:pt x="51031" y="647315"/>
                </a:cubicBezTo>
                <a:cubicBezTo>
                  <a:pt x="49034" y="630012"/>
                  <a:pt x="43046" y="611378"/>
                  <a:pt x="33728" y="596737"/>
                </a:cubicBezTo>
                <a:cubicBezTo>
                  <a:pt x="5777" y="552814"/>
                  <a:pt x="-6202" y="505563"/>
                  <a:pt x="3115" y="454319"/>
                </a:cubicBezTo>
                <a:cubicBezTo>
                  <a:pt x="11101" y="411727"/>
                  <a:pt x="41049" y="386438"/>
                  <a:pt x="84306" y="385107"/>
                </a:cubicBezTo>
                <a:cubicBezTo>
                  <a:pt x="141539" y="383111"/>
                  <a:pt x="186794" y="410396"/>
                  <a:pt x="228055" y="445002"/>
                </a:cubicBezTo>
                <a:cubicBezTo>
                  <a:pt x="244027" y="457647"/>
                  <a:pt x="256006" y="459644"/>
                  <a:pt x="275305" y="452988"/>
                </a:cubicBezTo>
                <a:cubicBezTo>
                  <a:pt x="374465" y="417717"/>
                  <a:pt x="476953" y="413724"/>
                  <a:pt x="580106" y="432358"/>
                </a:cubicBezTo>
                <a:cubicBezTo>
                  <a:pt x="600071" y="435685"/>
                  <a:pt x="612715" y="431027"/>
                  <a:pt x="630018" y="419713"/>
                </a:cubicBezTo>
                <a:cubicBezTo>
                  <a:pt x="672611" y="391097"/>
                  <a:pt x="717199" y="362480"/>
                  <a:pt x="765781" y="345843"/>
                </a:cubicBezTo>
                <a:cubicBezTo>
                  <a:pt x="834993" y="321885"/>
                  <a:pt x="878251" y="357156"/>
                  <a:pt x="880912" y="430361"/>
                </a:cubicBezTo>
                <a:cubicBezTo>
                  <a:pt x="881578" y="455650"/>
                  <a:pt x="878916" y="480274"/>
                  <a:pt x="877585" y="507560"/>
                </a:cubicBezTo>
                <a:cubicBezTo>
                  <a:pt x="911526" y="492919"/>
                  <a:pt x="944135" y="478943"/>
                  <a:pt x="976079" y="464968"/>
                </a:cubicBezTo>
                <a:cubicBezTo>
                  <a:pt x="1013347" y="448330"/>
                  <a:pt x="1051947" y="446999"/>
                  <a:pt x="1089215" y="463636"/>
                </a:cubicBezTo>
                <a:cubicBezTo>
                  <a:pt x="1153768" y="492253"/>
                  <a:pt x="1216991" y="522866"/>
                  <a:pt x="1286203" y="555476"/>
                </a:cubicBezTo>
                <a:cubicBezTo>
                  <a:pt x="1321475" y="537507"/>
                  <a:pt x="1336116" y="496912"/>
                  <a:pt x="1310827" y="462971"/>
                </a:cubicBezTo>
                <a:cubicBezTo>
                  <a:pt x="1305503" y="455650"/>
                  <a:pt x="1288200" y="450992"/>
                  <a:pt x="1280214" y="453654"/>
                </a:cubicBezTo>
                <a:cubicBezTo>
                  <a:pt x="1229636" y="473619"/>
                  <a:pt x="1182385" y="454319"/>
                  <a:pt x="1165747" y="402410"/>
                </a:cubicBezTo>
                <a:cubicBezTo>
                  <a:pt x="1155765" y="371132"/>
                  <a:pt x="1144452" y="347174"/>
                  <a:pt x="1113838" y="327874"/>
                </a:cubicBezTo>
                <a:cubicBezTo>
                  <a:pt x="1071247" y="301920"/>
                  <a:pt x="1065922" y="253338"/>
                  <a:pt x="1063260" y="206753"/>
                </a:cubicBezTo>
                <a:cubicBezTo>
                  <a:pt x="1061929" y="186122"/>
                  <a:pt x="1065257" y="164826"/>
                  <a:pt x="1065922" y="144195"/>
                </a:cubicBezTo>
                <a:cubicBezTo>
                  <a:pt x="1008689" y="111586"/>
                  <a:pt x="988059" y="80973"/>
                  <a:pt x="1005362" y="54353"/>
                </a:cubicBezTo>
                <a:cubicBezTo>
                  <a:pt x="1024661" y="24405"/>
                  <a:pt x="1065257" y="25071"/>
                  <a:pt x="1115169" y="56349"/>
                </a:cubicBezTo>
                <a:cubicBezTo>
                  <a:pt x="1177727" y="13757"/>
                  <a:pt x="1245608" y="17085"/>
                  <a:pt x="1316151" y="31060"/>
                </a:cubicBezTo>
                <a:cubicBezTo>
                  <a:pt x="1328796" y="33722"/>
                  <a:pt x="1344102" y="28398"/>
                  <a:pt x="1356746" y="23740"/>
                </a:cubicBezTo>
                <a:cubicBezTo>
                  <a:pt x="1376711" y="17085"/>
                  <a:pt x="1394680" y="2443"/>
                  <a:pt x="1414645" y="447"/>
                </a:cubicBezTo>
                <a:cubicBezTo>
                  <a:pt x="1433279" y="-1550"/>
                  <a:pt x="1459234" y="3109"/>
                  <a:pt x="1469882" y="15088"/>
                </a:cubicBezTo>
                <a:cubicBezTo>
                  <a:pt x="1478534" y="25071"/>
                  <a:pt x="1470548" y="51025"/>
                  <a:pt x="1467886" y="69659"/>
                </a:cubicBezTo>
                <a:cubicBezTo>
                  <a:pt x="1466554" y="77645"/>
                  <a:pt x="1459899" y="84966"/>
                  <a:pt x="1453910" y="94948"/>
                </a:cubicBezTo>
                <a:cubicBezTo>
                  <a:pt x="1497168" y="112917"/>
                  <a:pt x="1539094" y="129554"/>
                  <a:pt x="1580356" y="147523"/>
                </a:cubicBezTo>
                <a:cubicBezTo>
                  <a:pt x="1668202" y="184791"/>
                  <a:pt x="1756048" y="221394"/>
                  <a:pt x="1842563" y="261324"/>
                </a:cubicBezTo>
                <a:cubicBezTo>
                  <a:pt x="1955033" y="313233"/>
                  <a:pt x="2024245" y="401745"/>
                  <a:pt x="2046873" y="522866"/>
                </a:cubicBezTo>
                <a:cubicBezTo>
                  <a:pt x="2052862" y="555476"/>
                  <a:pt x="2046873" y="590747"/>
                  <a:pt x="2042880" y="624688"/>
                </a:cubicBezTo>
                <a:cubicBezTo>
                  <a:pt x="2037555" y="670608"/>
                  <a:pt x="2039552" y="709872"/>
                  <a:pt x="2075489" y="747140"/>
                </a:cubicBezTo>
                <a:cubicBezTo>
                  <a:pt x="2096785" y="769102"/>
                  <a:pt x="2104106" y="805039"/>
                  <a:pt x="2119413" y="838314"/>
                </a:cubicBezTo>
                <a:cubicBezTo>
                  <a:pt x="2140043" y="840976"/>
                  <a:pt x="2166663" y="844304"/>
                  <a:pt x="2192618" y="848962"/>
                </a:cubicBezTo>
                <a:cubicBezTo>
                  <a:pt x="2288449" y="865600"/>
                  <a:pt x="2369641" y="910854"/>
                  <a:pt x="2441515" y="974742"/>
                </a:cubicBezTo>
                <a:cubicBezTo>
                  <a:pt x="2567295" y="1086547"/>
                  <a:pt x="2694406" y="1197020"/>
                  <a:pt x="2820186" y="1309490"/>
                </a:cubicBezTo>
                <a:cubicBezTo>
                  <a:pt x="2962603" y="1436601"/>
                  <a:pt x="3032481" y="1601645"/>
                  <a:pt x="3063759" y="1785324"/>
                </a:cubicBezTo>
                <a:cubicBezTo>
                  <a:pt x="3083059" y="1897794"/>
                  <a:pt x="3093707" y="2012260"/>
                  <a:pt x="3077736" y="2126061"/>
                </a:cubicBezTo>
                <a:cubicBezTo>
                  <a:pt x="3066422" y="2205256"/>
                  <a:pt x="3033147" y="2276464"/>
                  <a:pt x="2981903" y="2338356"/>
                </a:cubicBezTo>
                <a:cubicBezTo>
                  <a:pt x="2948628" y="2378286"/>
                  <a:pt x="2909363" y="2410896"/>
                  <a:pt x="2852130" y="2412227"/>
                </a:cubicBezTo>
                <a:cubicBezTo>
                  <a:pt x="2849468" y="2456150"/>
                  <a:pt x="2822848" y="2480774"/>
                  <a:pt x="2785580" y="2496080"/>
                </a:cubicBezTo>
                <a:cubicBezTo>
                  <a:pt x="2517382" y="2496080"/>
                  <a:pt x="2249185" y="2496080"/>
                  <a:pt x="1980988" y="2496080"/>
                </a:cubicBezTo>
                <a:close/>
                <a:moveTo>
                  <a:pt x="1526449" y="702552"/>
                </a:moveTo>
                <a:cubicBezTo>
                  <a:pt x="1575697" y="634671"/>
                  <a:pt x="1501826" y="608051"/>
                  <a:pt x="1480530" y="554145"/>
                </a:cubicBezTo>
                <a:cubicBezTo>
                  <a:pt x="1457238" y="578768"/>
                  <a:pt x="1436607" y="598068"/>
                  <a:pt x="1419969" y="620029"/>
                </a:cubicBezTo>
                <a:cubicBezTo>
                  <a:pt x="1407325" y="636667"/>
                  <a:pt x="1409986" y="651308"/>
                  <a:pt x="1433279" y="660625"/>
                </a:cubicBezTo>
                <a:cubicBezTo>
                  <a:pt x="1463893" y="671939"/>
                  <a:pt x="1493174" y="687245"/>
                  <a:pt x="1526449" y="702552"/>
                </a:cubicBezTo>
                <a:close/>
                <a:moveTo>
                  <a:pt x="1840567" y="724513"/>
                </a:moveTo>
                <a:cubicBezTo>
                  <a:pt x="1801967" y="768436"/>
                  <a:pt x="1806626" y="783078"/>
                  <a:pt x="1859867" y="801046"/>
                </a:cubicBezTo>
                <a:cubicBezTo>
                  <a:pt x="1889814" y="811029"/>
                  <a:pt x="1917765" y="825670"/>
                  <a:pt x="1951040" y="839645"/>
                </a:cubicBezTo>
                <a:cubicBezTo>
                  <a:pt x="1953702" y="836318"/>
                  <a:pt x="1960357" y="827001"/>
                  <a:pt x="1967678" y="818349"/>
                </a:cubicBezTo>
                <a:cubicBezTo>
                  <a:pt x="1923755" y="785740"/>
                  <a:pt x="1882493" y="755792"/>
                  <a:pt x="1840567" y="724513"/>
                </a:cubicBezTo>
                <a:close/>
              </a:path>
            </a:pathLst>
          </a:custGeom>
          <a:solidFill>
            <a:schemeClr val="accent4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BF773-D6DC-4869-BEEE-F96D7F5E058E}"/>
              </a:ext>
            </a:extLst>
          </p:cNvPr>
          <p:cNvSpPr/>
          <p:nvPr/>
        </p:nvSpPr>
        <p:spPr>
          <a:xfrm>
            <a:off x="5666386" y="4625586"/>
            <a:ext cx="3626599" cy="1817914"/>
          </a:xfrm>
          <a:custGeom>
            <a:avLst/>
            <a:gdLst>
              <a:gd name="connsiteX0" fmla="*/ 460938 w 3626598"/>
              <a:gd name="connsiteY0" fmla="*/ 1776618 h 1817913"/>
              <a:gd name="connsiteX1" fmla="*/ 450787 w 3626598"/>
              <a:gd name="connsiteY1" fmla="*/ 1766929 h 1817913"/>
              <a:gd name="connsiteX2" fmla="*/ 495543 w 3626598"/>
              <a:gd name="connsiteY2" fmla="*/ 1719405 h 1817913"/>
              <a:gd name="connsiteX3" fmla="*/ 531071 w 3626598"/>
              <a:gd name="connsiteY3" fmla="*/ 1687107 h 1817913"/>
              <a:gd name="connsiteX4" fmla="*/ 540760 w 3626598"/>
              <a:gd name="connsiteY4" fmla="*/ 1679263 h 1817913"/>
              <a:gd name="connsiteX5" fmla="*/ 554602 w 3626598"/>
              <a:gd name="connsiteY5" fmla="*/ 1670497 h 1817913"/>
              <a:gd name="connsiteX6" fmla="*/ 557832 w 3626598"/>
              <a:gd name="connsiteY6" fmla="*/ 1668651 h 1817913"/>
              <a:gd name="connsiteX7" fmla="*/ 571674 w 3626598"/>
              <a:gd name="connsiteY7" fmla="*/ 1659423 h 1817913"/>
              <a:gd name="connsiteX8" fmla="*/ 626119 w 3626598"/>
              <a:gd name="connsiteY8" fmla="*/ 1641428 h 1817913"/>
              <a:gd name="connsiteX9" fmla="*/ 668568 w 3626598"/>
              <a:gd name="connsiteY9" fmla="*/ 1636814 h 1817913"/>
              <a:gd name="connsiteX10" fmla="*/ 733164 w 3626598"/>
              <a:gd name="connsiteY10" fmla="*/ 1617897 h 1817913"/>
              <a:gd name="connsiteX11" fmla="*/ 748851 w 3626598"/>
              <a:gd name="connsiteY11" fmla="*/ 1602209 h 1817913"/>
              <a:gd name="connsiteX12" fmla="*/ 750697 w 3626598"/>
              <a:gd name="connsiteY12" fmla="*/ 1598518 h 1817913"/>
              <a:gd name="connsiteX13" fmla="*/ 761770 w 3626598"/>
              <a:gd name="connsiteY13" fmla="*/ 1580062 h 1817913"/>
              <a:gd name="connsiteX14" fmla="*/ 761770 w 3626598"/>
              <a:gd name="connsiteY14" fmla="*/ 1580062 h 1817913"/>
              <a:gd name="connsiteX15" fmla="*/ 830057 w 3626598"/>
              <a:gd name="connsiteY15" fmla="*/ 1478554 h 1817913"/>
              <a:gd name="connsiteX16" fmla="*/ 830057 w 3626598"/>
              <a:gd name="connsiteY16" fmla="*/ 1478554 h 1817913"/>
              <a:gd name="connsiteX17" fmla="*/ 901113 w 3626598"/>
              <a:gd name="connsiteY17" fmla="*/ 1398732 h 1817913"/>
              <a:gd name="connsiteX18" fmla="*/ 903420 w 3626598"/>
              <a:gd name="connsiteY18" fmla="*/ 1394580 h 1817913"/>
              <a:gd name="connsiteX19" fmla="*/ 958788 w 3626598"/>
              <a:gd name="connsiteY19" fmla="*/ 1308759 h 1817913"/>
              <a:gd name="connsiteX20" fmla="*/ 964786 w 3626598"/>
              <a:gd name="connsiteY20" fmla="*/ 1290303 h 1817913"/>
              <a:gd name="connsiteX21" fmla="*/ 975398 w 3626598"/>
              <a:gd name="connsiteY21" fmla="*/ 1269079 h 1817913"/>
              <a:gd name="connsiteX22" fmla="*/ 1016001 w 3626598"/>
              <a:gd name="connsiteY22" fmla="*/ 1122816 h 1817913"/>
              <a:gd name="connsiteX23" fmla="*/ 1021077 w 3626598"/>
              <a:gd name="connsiteY23" fmla="*/ 1105282 h 1817913"/>
              <a:gd name="connsiteX24" fmla="*/ 1027075 w 3626598"/>
              <a:gd name="connsiteY24" fmla="*/ 1089133 h 1817913"/>
              <a:gd name="connsiteX25" fmla="*/ 1032150 w 3626598"/>
              <a:gd name="connsiteY25" fmla="*/ 1071600 h 1817913"/>
              <a:gd name="connsiteX26" fmla="*/ 1038610 w 3626598"/>
              <a:gd name="connsiteY26" fmla="*/ 1050837 h 1817913"/>
              <a:gd name="connsiteX27" fmla="*/ 1040917 w 3626598"/>
              <a:gd name="connsiteY27" fmla="*/ 1031458 h 1817913"/>
              <a:gd name="connsiteX28" fmla="*/ 1015079 w 3626598"/>
              <a:gd name="connsiteY28" fmla="*/ 1006081 h 1817913"/>
              <a:gd name="connsiteX29" fmla="*/ 992931 w 3626598"/>
              <a:gd name="connsiteY29" fmla="*/ 1004697 h 1817913"/>
              <a:gd name="connsiteX30" fmla="*/ 970323 w 3626598"/>
              <a:gd name="connsiteY30" fmla="*/ 1010234 h 1817913"/>
              <a:gd name="connsiteX31" fmla="*/ 941716 w 3626598"/>
              <a:gd name="connsiteY31" fmla="*/ 1014848 h 1817913"/>
              <a:gd name="connsiteX32" fmla="*/ 930643 w 3626598"/>
              <a:gd name="connsiteY32" fmla="*/ 1019001 h 1817913"/>
              <a:gd name="connsiteX33" fmla="*/ 867431 w 3626598"/>
              <a:gd name="connsiteY33" fmla="*/ 1030997 h 1817913"/>
              <a:gd name="connsiteX34" fmla="*/ 865124 w 3626598"/>
              <a:gd name="connsiteY34" fmla="*/ 1030536 h 1817913"/>
              <a:gd name="connsiteX35" fmla="*/ 863740 w 3626598"/>
              <a:gd name="connsiteY35" fmla="*/ 1032381 h 1817913"/>
              <a:gd name="connsiteX36" fmla="*/ 851282 w 3626598"/>
              <a:gd name="connsiteY36" fmla="*/ 1040225 h 1817913"/>
              <a:gd name="connsiteX37" fmla="*/ 806987 w 3626598"/>
              <a:gd name="connsiteY37" fmla="*/ 1060527 h 1817913"/>
              <a:gd name="connsiteX38" fmla="*/ 782533 w 3626598"/>
              <a:gd name="connsiteY38" fmla="*/ 1087749 h 1817913"/>
              <a:gd name="connsiteX39" fmla="*/ 780688 w 3626598"/>
              <a:gd name="connsiteY39" fmla="*/ 1087749 h 1817913"/>
              <a:gd name="connsiteX40" fmla="*/ 767769 w 3626598"/>
              <a:gd name="connsiteY40" fmla="*/ 1094209 h 1817913"/>
              <a:gd name="connsiteX41" fmla="*/ 767307 w 3626598"/>
              <a:gd name="connsiteY41" fmla="*/ 1093747 h 1817913"/>
              <a:gd name="connsiteX42" fmla="*/ 751158 w 3626598"/>
              <a:gd name="connsiteY42" fmla="*/ 1100207 h 1817913"/>
              <a:gd name="connsiteX43" fmla="*/ 728088 w 3626598"/>
              <a:gd name="connsiteY43" fmla="*/ 1116356 h 1817913"/>
              <a:gd name="connsiteX44" fmla="*/ 710555 w 3626598"/>
              <a:gd name="connsiteY44" fmla="*/ 1122354 h 1817913"/>
              <a:gd name="connsiteX45" fmla="*/ 711016 w 3626598"/>
              <a:gd name="connsiteY45" fmla="*/ 1121893 h 1817913"/>
              <a:gd name="connsiteX46" fmla="*/ 679180 w 3626598"/>
              <a:gd name="connsiteY46" fmla="*/ 1146808 h 1817913"/>
              <a:gd name="connsiteX47" fmla="*/ 669952 w 3626598"/>
              <a:gd name="connsiteY47" fmla="*/ 1146347 h 1817913"/>
              <a:gd name="connsiteX48" fmla="*/ 665338 w 3626598"/>
              <a:gd name="connsiteY48" fmla="*/ 1150499 h 1817913"/>
              <a:gd name="connsiteX49" fmla="*/ 651496 w 3626598"/>
              <a:gd name="connsiteY49" fmla="*/ 1146347 h 1817913"/>
              <a:gd name="connsiteX50" fmla="*/ 655648 w 3626598"/>
              <a:gd name="connsiteY50" fmla="*/ 1156498 h 1817913"/>
              <a:gd name="connsiteX51" fmla="*/ 643652 w 3626598"/>
              <a:gd name="connsiteY51" fmla="*/ 1179106 h 1817913"/>
              <a:gd name="connsiteX52" fmla="*/ 632117 w 3626598"/>
              <a:gd name="connsiteY52" fmla="*/ 1188796 h 1817913"/>
              <a:gd name="connsiteX53" fmla="*/ 624273 w 3626598"/>
              <a:gd name="connsiteY53" fmla="*/ 1185104 h 1817913"/>
              <a:gd name="connsiteX54" fmla="*/ 617352 w 3626598"/>
              <a:gd name="connsiteY54" fmla="*/ 1189718 h 1817913"/>
              <a:gd name="connsiteX55" fmla="*/ 604433 w 3626598"/>
              <a:gd name="connsiteY55" fmla="*/ 1207252 h 1817913"/>
              <a:gd name="connsiteX56" fmla="*/ 602588 w 3626598"/>
              <a:gd name="connsiteY56" fmla="*/ 1216018 h 1817913"/>
              <a:gd name="connsiteX57" fmla="*/ 585054 w 3626598"/>
              <a:gd name="connsiteY57" fmla="*/ 1234935 h 1817913"/>
              <a:gd name="connsiteX58" fmla="*/ 550911 w 3626598"/>
              <a:gd name="connsiteY58" fmla="*/ 1240934 h 1817913"/>
              <a:gd name="connsiteX59" fmla="*/ 536146 w 3626598"/>
              <a:gd name="connsiteY59" fmla="*/ 1211866 h 1817913"/>
              <a:gd name="connsiteX60" fmla="*/ 536146 w 3626598"/>
              <a:gd name="connsiteY60" fmla="*/ 1211866 h 1817913"/>
              <a:gd name="connsiteX61" fmla="*/ 513537 w 3626598"/>
              <a:gd name="connsiteY61" fmla="*/ 1198485 h 1817913"/>
              <a:gd name="connsiteX62" fmla="*/ 508462 w 3626598"/>
              <a:gd name="connsiteY62" fmla="*/ 1195255 h 1817913"/>
              <a:gd name="connsiteX63" fmla="*/ 427256 w 3626598"/>
              <a:gd name="connsiteY63" fmla="*/ 1195255 h 1817913"/>
              <a:gd name="connsiteX64" fmla="*/ 316981 w 3626598"/>
              <a:gd name="connsiteY64" fmla="*/ 1242318 h 1817913"/>
              <a:gd name="connsiteX65" fmla="*/ 233468 w 3626598"/>
              <a:gd name="connsiteY65" fmla="*/ 1234013 h 1817913"/>
              <a:gd name="connsiteX66" fmla="*/ 210860 w 3626598"/>
              <a:gd name="connsiteY66" fmla="*/ 1202176 h 1817913"/>
              <a:gd name="connsiteX67" fmla="*/ 208553 w 3626598"/>
              <a:gd name="connsiteY67" fmla="*/ 1167110 h 1817913"/>
              <a:gd name="connsiteX68" fmla="*/ 225624 w 3626598"/>
              <a:gd name="connsiteY68" fmla="*/ 1150038 h 1817913"/>
              <a:gd name="connsiteX69" fmla="*/ 235775 w 3626598"/>
              <a:gd name="connsiteY69" fmla="*/ 1144963 h 1817913"/>
              <a:gd name="connsiteX70" fmla="*/ 238082 w 3626598"/>
              <a:gd name="connsiteY70" fmla="*/ 1139887 h 1817913"/>
              <a:gd name="connsiteX71" fmla="*/ 252847 w 3626598"/>
              <a:gd name="connsiteY71" fmla="*/ 1111281 h 1817913"/>
              <a:gd name="connsiteX72" fmla="*/ 270380 w 3626598"/>
              <a:gd name="connsiteY72" fmla="*/ 1078983 h 1817913"/>
              <a:gd name="connsiteX73" fmla="*/ 243157 w 3626598"/>
              <a:gd name="connsiteY73" fmla="*/ 1087749 h 1817913"/>
              <a:gd name="connsiteX74" fmla="*/ 242696 w 3626598"/>
              <a:gd name="connsiteY74" fmla="*/ 1088211 h 1817913"/>
              <a:gd name="connsiteX75" fmla="*/ 225624 w 3626598"/>
              <a:gd name="connsiteY75" fmla="*/ 1098823 h 1817913"/>
              <a:gd name="connsiteX76" fmla="*/ 225624 w 3626598"/>
              <a:gd name="connsiteY76" fmla="*/ 1098823 h 1817913"/>
              <a:gd name="connsiteX77" fmla="*/ 205784 w 3626598"/>
              <a:gd name="connsiteY77" fmla="*/ 1108974 h 1817913"/>
              <a:gd name="connsiteX78" fmla="*/ 203939 w 3626598"/>
              <a:gd name="connsiteY78" fmla="*/ 1108512 h 1817913"/>
              <a:gd name="connsiteX79" fmla="*/ 203016 w 3626598"/>
              <a:gd name="connsiteY79" fmla="*/ 1109896 h 1817913"/>
              <a:gd name="connsiteX80" fmla="*/ 190558 w 3626598"/>
              <a:gd name="connsiteY80" fmla="*/ 1126968 h 1817913"/>
              <a:gd name="connsiteX81" fmla="*/ 173025 w 3626598"/>
              <a:gd name="connsiteY81" fmla="*/ 1132966 h 1817913"/>
              <a:gd name="connsiteX82" fmla="*/ 147186 w 3626598"/>
              <a:gd name="connsiteY82" fmla="*/ 1114972 h 1817913"/>
              <a:gd name="connsiteX83" fmla="*/ 107045 w 3626598"/>
              <a:gd name="connsiteY83" fmla="*/ 1109896 h 1817913"/>
              <a:gd name="connsiteX84" fmla="*/ 41987 w 3626598"/>
              <a:gd name="connsiteY84" fmla="*/ 1080828 h 1817913"/>
              <a:gd name="connsiteX85" fmla="*/ 22147 w 3626598"/>
              <a:gd name="connsiteY85" fmla="*/ 1059604 h 1817913"/>
              <a:gd name="connsiteX86" fmla="*/ 21224 w 3626598"/>
              <a:gd name="connsiteY86" fmla="*/ 1057758 h 1817913"/>
              <a:gd name="connsiteX87" fmla="*/ 19379 w 3626598"/>
              <a:gd name="connsiteY87" fmla="*/ 1058220 h 1817913"/>
              <a:gd name="connsiteX88" fmla="*/ 0 w 3626598"/>
              <a:gd name="connsiteY88" fmla="*/ 1042071 h 1817913"/>
              <a:gd name="connsiteX89" fmla="*/ 0 w 3626598"/>
              <a:gd name="connsiteY89" fmla="*/ 1030997 h 1817913"/>
              <a:gd name="connsiteX90" fmla="*/ 67826 w 3626598"/>
              <a:gd name="connsiteY90" fmla="*/ 956712 h 1817913"/>
              <a:gd name="connsiteX91" fmla="*/ 159183 w 3626598"/>
              <a:gd name="connsiteY91" fmla="*/ 845976 h 1817913"/>
              <a:gd name="connsiteX92" fmla="*/ 165181 w 3626598"/>
              <a:gd name="connsiteY92" fmla="*/ 761078 h 1817913"/>
              <a:gd name="connsiteX93" fmla="*/ 165642 w 3626598"/>
              <a:gd name="connsiteY93" fmla="*/ 729242 h 1817913"/>
              <a:gd name="connsiteX94" fmla="*/ 264382 w 3626598"/>
              <a:gd name="connsiteY94" fmla="*/ 572366 h 1817913"/>
              <a:gd name="connsiteX95" fmla="*/ 280992 w 3626598"/>
              <a:gd name="connsiteY95" fmla="*/ 528994 h 1817913"/>
              <a:gd name="connsiteX96" fmla="*/ 306831 w 3626598"/>
              <a:gd name="connsiteY96" fmla="*/ 437637 h 1817913"/>
              <a:gd name="connsiteX97" fmla="*/ 355739 w 3626598"/>
              <a:gd name="connsiteY97" fmla="*/ 414106 h 1817913"/>
              <a:gd name="connsiteX98" fmla="*/ 370965 w 3626598"/>
              <a:gd name="connsiteY98" fmla="*/ 421488 h 1817913"/>
              <a:gd name="connsiteX99" fmla="*/ 384346 w 3626598"/>
              <a:gd name="connsiteY99" fmla="*/ 430716 h 1817913"/>
              <a:gd name="connsiteX100" fmla="*/ 388037 w 3626598"/>
              <a:gd name="connsiteY100" fmla="*/ 432562 h 1817913"/>
              <a:gd name="connsiteX101" fmla="*/ 401417 w 3626598"/>
              <a:gd name="connsiteY101" fmla="*/ 441790 h 1817913"/>
              <a:gd name="connsiteX102" fmla="*/ 405570 w 3626598"/>
              <a:gd name="connsiteY102" fmla="*/ 443636 h 1817913"/>
              <a:gd name="connsiteX103" fmla="*/ 463245 w 3626598"/>
              <a:gd name="connsiteY103" fmla="*/ 443174 h 1817913"/>
              <a:gd name="connsiteX104" fmla="*/ 463245 w 3626598"/>
              <a:gd name="connsiteY104" fmla="*/ 443174 h 1817913"/>
              <a:gd name="connsiteX105" fmla="*/ 480778 w 3626598"/>
              <a:gd name="connsiteY105" fmla="*/ 421027 h 1817913"/>
              <a:gd name="connsiteX106" fmla="*/ 480778 w 3626598"/>
              <a:gd name="connsiteY106" fmla="*/ 421027 h 1817913"/>
              <a:gd name="connsiteX107" fmla="*/ 502003 w 3626598"/>
              <a:gd name="connsiteY107" fmla="*/ 386422 h 1817913"/>
              <a:gd name="connsiteX108" fmla="*/ 502464 w 3626598"/>
              <a:gd name="connsiteY108" fmla="*/ 385961 h 1817913"/>
              <a:gd name="connsiteX109" fmla="*/ 525072 w 3626598"/>
              <a:gd name="connsiteY109" fmla="*/ 364275 h 1817913"/>
              <a:gd name="connsiteX110" fmla="*/ 525534 w 3626598"/>
              <a:gd name="connsiteY110" fmla="*/ 364275 h 1817913"/>
              <a:gd name="connsiteX111" fmla="*/ 542606 w 3626598"/>
              <a:gd name="connsiteY111" fmla="*/ 353201 h 1817913"/>
              <a:gd name="connsiteX112" fmla="*/ 542606 w 3626598"/>
              <a:gd name="connsiteY112" fmla="*/ 353201 h 1817913"/>
              <a:gd name="connsiteX113" fmla="*/ 559677 w 3626598"/>
              <a:gd name="connsiteY113" fmla="*/ 352740 h 1817913"/>
              <a:gd name="connsiteX114" fmla="*/ 564291 w 3626598"/>
              <a:gd name="connsiteY114" fmla="*/ 353663 h 1817913"/>
              <a:gd name="connsiteX115" fmla="*/ 582286 w 3626598"/>
              <a:gd name="connsiteY115" fmla="*/ 363352 h 1817913"/>
              <a:gd name="connsiteX116" fmla="*/ 585516 w 3626598"/>
              <a:gd name="connsiteY116" fmla="*/ 365198 h 1817913"/>
              <a:gd name="connsiteX117" fmla="*/ 609970 w 3626598"/>
              <a:gd name="connsiteY117" fmla="*/ 387806 h 1817913"/>
              <a:gd name="connsiteX118" fmla="*/ 632579 w 3626598"/>
              <a:gd name="connsiteY118" fmla="*/ 385961 h 1817913"/>
              <a:gd name="connsiteX119" fmla="*/ 660724 w 3626598"/>
              <a:gd name="connsiteY119" fmla="*/ 358738 h 1817913"/>
              <a:gd name="connsiteX120" fmla="*/ 672259 w 3626598"/>
              <a:gd name="connsiteY120" fmla="*/ 352278 h 1817913"/>
              <a:gd name="connsiteX121" fmla="*/ 708248 w 3626598"/>
              <a:gd name="connsiteY121" fmla="*/ 325517 h 1817913"/>
              <a:gd name="connsiteX122" fmla="*/ 717476 w 3626598"/>
              <a:gd name="connsiteY122" fmla="*/ 317673 h 1817913"/>
              <a:gd name="connsiteX123" fmla="*/ 736855 w 3626598"/>
              <a:gd name="connsiteY123" fmla="*/ 308445 h 1817913"/>
              <a:gd name="connsiteX124" fmla="*/ 739162 w 3626598"/>
              <a:gd name="connsiteY124" fmla="*/ 308445 h 1817913"/>
              <a:gd name="connsiteX125" fmla="*/ 740085 w 3626598"/>
              <a:gd name="connsiteY125" fmla="*/ 306600 h 1817913"/>
              <a:gd name="connsiteX126" fmla="*/ 753004 w 3626598"/>
              <a:gd name="connsiteY126" fmla="*/ 296911 h 1817913"/>
              <a:gd name="connsiteX127" fmla="*/ 774228 w 3626598"/>
              <a:gd name="connsiteY127" fmla="*/ 283991 h 1817913"/>
              <a:gd name="connsiteX128" fmla="*/ 796837 w 3626598"/>
              <a:gd name="connsiteY128" fmla="*/ 273841 h 1817913"/>
              <a:gd name="connsiteX129" fmla="*/ 796837 w 3626598"/>
              <a:gd name="connsiteY129" fmla="*/ 273841 h 1817913"/>
              <a:gd name="connsiteX130" fmla="*/ 822214 w 3626598"/>
              <a:gd name="connsiteY130" fmla="*/ 263228 h 1817913"/>
              <a:gd name="connsiteX131" fmla="*/ 824059 w 3626598"/>
              <a:gd name="connsiteY131" fmla="*/ 263690 h 1817913"/>
              <a:gd name="connsiteX132" fmla="*/ 824982 w 3626598"/>
              <a:gd name="connsiteY132" fmla="*/ 261844 h 1817913"/>
              <a:gd name="connsiteX133" fmla="*/ 853127 w 3626598"/>
              <a:gd name="connsiteY133" fmla="*/ 245695 h 1817913"/>
              <a:gd name="connsiteX134" fmla="*/ 971707 w 3626598"/>
              <a:gd name="connsiteY134" fmla="*/ 193557 h 1817913"/>
              <a:gd name="connsiteX135" fmla="*/ 983242 w 3626598"/>
              <a:gd name="connsiteY135" fmla="*/ 183406 h 1817913"/>
              <a:gd name="connsiteX136" fmla="*/ 1011387 w 3626598"/>
              <a:gd name="connsiteY136" fmla="*/ 170948 h 1817913"/>
              <a:gd name="connsiteX137" fmla="*/ 1047838 w 3626598"/>
              <a:gd name="connsiteY137" fmla="*/ 150185 h 1817913"/>
              <a:gd name="connsiteX138" fmla="*/ 1050606 w 3626598"/>
              <a:gd name="connsiteY138" fmla="*/ 147878 h 1817913"/>
              <a:gd name="connsiteX139" fmla="*/ 1064448 w 3626598"/>
              <a:gd name="connsiteY139" fmla="*/ 139112 h 1817913"/>
              <a:gd name="connsiteX140" fmla="*/ 1084289 w 3626598"/>
              <a:gd name="connsiteY140" fmla="*/ 131730 h 1817913"/>
              <a:gd name="connsiteX141" fmla="*/ 1114741 w 3626598"/>
              <a:gd name="connsiteY141" fmla="*/ 104968 h 1817913"/>
              <a:gd name="connsiteX142" fmla="*/ 1129506 w 3626598"/>
              <a:gd name="connsiteY142" fmla="*/ 97586 h 1817913"/>
              <a:gd name="connsiteX143" fmla="*/ 1145655 w 3626598"/>
              <a:gd name="connsiteY143" fmla="*/ 86974 h 1817913"/>
              <a:gd name="connsiteX144" fmla="*/ 1146116 w 3626598"/>
              <a:gd name="connsiteY144" fmla="*/ 86512 h 1817913"/>
              <a:gd name="connsiteX145" fmla="*/ 1165033 w 3626598"/>
              <a:gd name="connsiteY145" fmla="*/ 76362 h 1817913"/>
              <a:gd name="connsiteX146" fmla="*/ 1168725 w 3626598"/>
              <a:gd name="connsiteY146" fmla="*/ 74516 h 1817913"/>
              <a:gd name="connsiteX147" fmla="*/ 1182105 w 3626598"/>
              <a:gd name="connsiteY147" fmla="*/ 65288 h 1817913"/>
              <a:gd name="connsiteX148" fmla="*/ 1348209 w 3626598"/>
              <a:gd name="connsiteY148" fmla="*/ 14534 h 1817913"/>
              <a:gd name="connsiteX149" fmla="*/ 1377738 w 3626598"/>
              <a:gd name="connsiteY149" fmla="*/ 8075 h 1817913"/>
              <a:gd name="connsiteX150" fmla="*/ 1408191 w 3626598"/>
              <a:gd name="connsiteY150" fmla="*/ 3461 h 1817913"/>
              <a:gd name="connsiteX151" fmla="*/ 1410498 w 3626598"/>
              <a:gd name="connsiteY151" fmla="*/ 3922 h 1817913"/>
              <a:gd name="connsiteX152" fmla="*/ 1411882 w 3626598"/>
              <a:gd name="connsiteY152" fmla="*/ 2076 h 1817913"/>
              <a:gd name="connsiteX153" fmla="*/ 1423417 w 3626598"/>
              <a:gd name="connsiteY153" fmla="*/ 2076 h 1817913"/>
              <a:gd name="connsiteX154" fmla="*/ 1443257 w 3626598"/>
              <a:gd name="connsiteY154" fmla="*/ 2999 h 1817913"/>
              <a:gd name="connsiteX155" fmla="*/ 1529078 w 3626598"/>
              <a:gd name="connsiteY155" fmla="*/ 5768 h 1817913"/>
              <a:gd name="connsiteX156" fmla="*/ 1559069 w 3626598"/>
              <a:gd name="connsiteY156" fmla="*/ 8075 h 1817913"/>
              <a:gd name="connsiteX157" fmla="*/ 1591828 w 3626598"/>
              <a:gd name="connsiteY157" fmla="*/ 14534 h 1817913"/>
              <a:gd name="connsiteX158" fmla="*/ 1602440 w 3626598"/>
              <a:gd name="connsiteY158" fmla="*/ 20532 h 1817913"/>
              <a:gd name="connsiteX159" fmla="*/ 1646273 w 3626598"/>
              <a:gd name="connsiteY159" fmla="*/ 38527 h 1817913"/>
              <a:gd name="connsiteX160" fmla="*/ 1740398 w 3626598"/>
              <a:gd name="connsiteY160" fmla="*/ 76362 h 1817913"/>
              <a:gd name="connsiteX161" fmla="*/ 1757932 w 3626598"/>
              <a:gd name="connsiteY161" fmla="*/ 87435 h 1817913"/>
              <a:gd name="connsiteX162" fmla="*/ 1767160 w 3626598"/>
              <a:gd name="connsiteY162" fmla="*/ 93433 h 1817913"/>
              <a:gd name="connsiteX163" fmla="*/ 1785615 w 3626598"/>
              <a:gd name="connsiteY163" fmla="*/ 103584 h 1817913"/>
              <a:gd name="connsiteX164" fmla="*/ 1857132 w 3626598"/>
              <a:gd name="connsiteY164" fmla="*/ 127577 h 1817913"/>
              <a:gd name="connsiteX165" fmla="*/ 1898658 w 3626598"/>
              <a:gd name="connsiteY165" fmla="*/ 132191 h 1817913"/>
              <a:gd name="connsiteX166" fmla="*/ 1929111 w 3626598"/>
              <a:gd name="connsiteY166" fmla="*/ 132652 h 1817913"/>
              <a:gd name="connsiteX167" fmla="*/ 2014470 w 3626598"/>
              <a:gd name="connsiteY167" fmla="*/ 132652 h 1817913"/>
              <a:gd name="connsiteX168" fmla="*/ 2039385 w 3626598"/>
              <a:gd name="connsiteY168" fmla="*/ 132191 h 1817913"/>
              <a:gd name="connsiteX169" fmla="*/ 2080450 w 3626598"/>
              <a:gd name="connsiteY169" fmla="*/ 127116 h 1817913"/>
              <a:gd name="connsiteX170" fmla="*/ 2304229 w 3626598"/>
              <a:gd name="connsiteY170" fmla="*/ 86051 h 1817913"/>
              <a:gd name="connsiteX171" fmla="*/ 2355905 w 3626598"/>
              <a:gd name="connsiteY171" fmla="*/ 75439 h 1817913"/>
              <a:gd name="connsiteX172" fmla="*/ 2404352 w 3626598"/>
              <a:gd name="connsiteY172" fmla="*/ 70825 h 1817913"/>
              <a:gd name="connsiteX173" fmla="*/ 2429729 w 3626598"/>
              <a:gd name="connsiteY173" fmla="*/ 69902 h 1817913"/>
              <a:gd name="connsiteX174" fmla="*/ 2522470 w 3626598"/>
              <a:gd name="connsiteY174" fmla="*/ 65288 h 1817913"/>
              <a:gd name="connsiteX175" fmla="*/ 2557537 w 3626598"/>
              <a:gd name="connsiteY175" fmla="*/ 65288 h 1817913"/>
              <a:gd name="connsiteX176" fmla="*/ 2587528 w 3626598"/>
              <a:gd name="connsiteY176" fmla="*/ 69902 h 1817913"/>
              <a:gd name="connsiteX177" fmla="*/ 2625362 w 3626598"/>
              <a:gd name="connsiteY177" fmla="*/ 76823 h 1817913"/>
              <a:gd name="connsiteX178" fmla="*/ 2660890 w 3626598"/>
              <a:gd name="connsiteY178" fmla="*/ 81437 h 1817913"/>
              <a:gd name="connsiteX179" fmla="*/ 2675655 w 3626598"/>
              <a:gd name="connsiteY179" fmla="*/ 82360 h 1817913"/>
              <a:gd name="connsiteX180" fmla="*/ 2711644 w 3626598"/>
              <a:gd name="connsiteY180" fmla="*/ 86974 h 1817913"/>
              <a:gd name="connsiteX181" fmla="*/ 2739328 w 3626598"/>
              <a:gd name="connsiteY181" fmla="*/ 92972 h 1817913"/>
              <a:gd name="connsiteX182" fmla="*/ 2761937 w 3626598"/>
              <a:gd name="connsiteY182" fmla="*/ 104968 h 1817913"/>
              <a:gd name="connsiteX183" fmla="*/ 2828378 w 3626598"/>
              <a:gd name="connsiteY183" fmla="*/ 127116 h 1817913"/>
              <a:gd name="connsiteX184" fmla="*/ 2852832 w 3626598"/>
              <a:gd name="connsiteY184" fmla="*/ 137266 h 1817913"/>
              <a:gd name="connsiteX185" fmla="*/ 2931270 w 3626598"/>
              <a:gd name="connsiteY185" fmla="*/ 171871 h 1817913"/>
              <a:gd name="connsiteX186" fmla="*/ 2954340 w 3626598"/>
              <a:gd name="connsiteY186" fmla="*/ 182022 h 1817913"/>
              <a:gd name="connsiteX187" fmla="*/ 3025857 w 3626598"/>
              <a:gd name="connsiteY187" fmla="*/ 217550 h 1817913"/>
              <a:gd name="connsiteX188" fmla="*/ 3039238 w 3626598"/>
              <a:gd name="connsiteY188" fmla="*/ 226778 h 1817913"/>
              <a:gd name="connsiteX189" fmla="*/ 3065537 w 3626598"/>
              <a:gd name="connsiteY189" fmla="*/ 240158 h 1817913"/>
              <a:gd name="connsiteX190" fmla="*/ 3078457 w 3626598"/>
              <a:gd name="connsiteY190" fmla="*/ 251232 h 1817913"/>
              <a:gd name="connsiteX191" fmla="*/ 3094144 w 3626598"/>
              <a:gd name="connsiteY191" fmla="*/ 262767 h 1817913"/>
              <a:gd name="connsiteX192" fmla="*/ 3143975 w 3626598"/>
              <a:gd name="connsiteY192" fmla="*/ 308445 h 1817913"/>
              <a:gd name="connsiteX193" fmla="*/ 3149973 w 3626598"/>
              <a:gd name="connsiteY193" fmla="*/ 313982 h 1817913"/>
              <a:gd name="connsiteX194" fmla="*/ 3223797 w 3626598"/>
              <a:gd name="connsiteY194" fmla="*/ 393804 h 1817913"/>
              <a:gd name="connsiteX195" fmla="*/ 3257941 w 3626598"/>
              <a:gd name="connsiteY195" fmla="*/ 427487 h 1817913"/>
              <a:gd name="connsiteX196" fmla="*/ 3258864 w 3626598"/>
              <a:gd name="connsiteY196" fmla="*/ 426564 h 1817913"/>
              <a:gd name="connsiteX197" fmla="*/ 3257941 w 3626598"/>
              <a:gd name="connsiteY197" fmla="*/ 427487 h 1817913"/>
              <a:gd name="connsiteX198" fmla="*/ 3303619 w 3626598"/>
              <a:gd name="connsiteY198" fmla="*/ 483777 h 1817913"/>
              <a:gd name="connsiteX199" fmla="*/ 3303619 w 3626598"/>
              <a:gd name="connsiteY199" fmla="*/ 483777 h 1817913"/>
              <a:gd name="connsiteX200" fmla="*/ 3383441 w 3626598"/>
              <a:gd name="connsiteY200" fmla="*/ 602357 h 1817913"/>
              <a:gd name="connsiteX201" fmla="*/ 3393592 w 3626598"/>
              <a:gd name="connsiteY201" fmla="*/ 630502 h 1817913"/>
              <a:gd name="connsiteX202" fmla="*/ 3404666 w 3626598"/>
              <a:gd name="connsiteY202" fmla="*/ 646651 h 1817913"/>
              <a:gd name="connsiteX203" fmla="*/ 3406973 w 3626598"/>
              <a:gd name="connsiteY203" fmla="*/ 658648 h 1817913"/>
              <a:gd name="connsiteX204" fmla="*/ 3401436 w 3626598"/>
              <a:gd name="connsiteY204" fmla="*/ 694175 h 1817913"/>
              <a:gd name="connsiteX205" fmla="*/ 3397745 w 3626598"/>
              <a:gd name="connsiteY205" fmla="*/ 701096 h 1817913"/>
              <a:gd name="connsiteX206" fmla="*/ 3399590 w 3626598"/>
              <a:gd name="connsiteY206" fmla="*/ 738470 h 1817913"/>
              <a:gd name="connsiteX207" fmla="*/ 3406511 w 3626598"/>
              <a:gd name="connsiteY207" fmla="*/ 761078 h 1817913"/>
              <a:gd name="connsiteX208" fmla="*/ 3416201 w 3626598"/>
              <a:gd name="connsiteY208" fmla="*/ 803527 h 1817913"/>
              <a:gd name="connsiteX209" fmla="*/ 3427274 w 3626598"/>
              <a:gd name="connsiteY209" fmla="*/ 832134 h 1817913"/>
              <a:gd name="connsiteX210" fmla="*/ 3434657 w 3626598"/>
              <a:gd name="connsiteY210" fmla="*/ 861663 h 1817913"/>
              <a:gd name="connsiteX211" fmla="*/ 3445730 w 3626598"/>
              <a:gd name="connsiteY211" fmla="*/ 889809 h 1817913"/>
              <a:gd name="connsiteX212" fmla="*/ 3456804 w 3626598"/>
              <a:gd name="connsiteY212" fmla="*/ 947945 h 1817913"/>
              <a:gd name="connsiteX213" fmla="*/ 3461418 w 3626598"/>
              <a:gd name="connsiteY213" fmla="*/ 962710 h 1817913"/>
              <a:gd name="connsiteX214" fmla="*/ 3467416 w 3626598"/>
              <a:gd name="connsiteY214" fmla="*/ 981627 h 1817913"/>
              <a:gd name="connsiteX215" fmla="*/ 3473414 w 3626598"/>
              <a:gd name="connsiteY215" fmla="*/ 1009773 h 1817913"/>
              <a:gd name="connsiteX216" fmla="*/ 3475721 w 3626598"/>
              <a:gd name="connsiteY216" fmla="*/ 1026844 h 1817913"/>
              <a:gd name="connsiteX217" fmla="*/ 3478490 w 3626598"/>
              <a:gd name="connsiteY217" fmla="*/ 1075291 h 1817913"/>
              <a:gd name="connsiteX218" fmla="*/ 3481258 w 3626598"/>
              <a:gd name="connsiteY218" fmla="*/ 1092825 h 1817913"/>
              <a:gd name="connsiteX219" fmla="*/ 3484488 w 3626598"/>
              <a:gd name="connsiteY219" fmla="*/ 1136657 h 1817913"/>
              <a:gd name="connsiteX220" fmla="*/ 3486795 w 3626598"/>
              <a:gd name="connsiteY220" fmla="*/ 1149577 h 1817913"/>
              <a:gd name="connsiteX221" fmla="*/ 3490025 w 3626598"/>
              <a:gd name="connsiteY221" fmla="*/ 1187873 h 1817913"/>
              <a:gd name="connsiteX222" fmla="*/ 3492332 w 3626598"/>
              <a:gd name="connsiteY222" fmla="*/ 1200331 h 1817913"/>
              <a:gd name="connsiteX223" fmla="*/ 3496023 w 3626598"/>
              <a:gd name="connsiteY223" fmla="*/ 1229399 h 1817913"/>
              <a:gd name="connsiteX224" fmla="*/ 3518632 w 3626598"/>
              <a:gd name="connsiteY224" fmla="*/ 1323524 h 1817913"/>
              <a:gd name="connsiteX225" fmla="*/ 3532474 w 3626598"/>
              <a:gd name="connsiteY225" fmla="*/ 1358590 h 1817913"/>
              <a:gd name="connsiteX226" fmla="*/ 3535703 w 3626598"/>
              <a:gd name="connsiteY226" fmla="*/ 1365050 h 1817913"/>
              <a:gd name="connsiteX227" fmla="*/ 3543547 w 3626598"/>
              <a:gd name="connsiteY227" fmla="*/ 1376585 h 1817913"/>
              <a:gd name="connsiteX228" fmla="*/ 3548161 w 3626598"/>
              <a:gd name="connsiteY228" fmla="*/ 1382122 h 1817913"/>
              <a:gd name="connsiteX229" fmla="*/ 3567540 w 3626598"/>
              <a:gd name="connsiteY229" fmla="*/ 1412574 h 1817913"/>
              <a:gd name="connsiteX230" fmla="*/ 3571693 w 3626598"/>
              <a:gd name="connsiteY230" fmla="*/ 1419034 h 1817913"/>
              <a:gd name="connsiteX231" fmla="*/ 3611373 w 3626598"/>
              <a:gd name="connsiteY231" fmla="*/ 1494242 h 1817913"/>
              <a:gd name="connsiteX232" fmla="*/ 3614141 w 3626598"/>
              <a:gd name="connsiteY232" fmla="*/ 1501624 h 1817913"/>
              <a:gd name="connsiteX233" fmla="*/ 3620601 w 3626598"/>
              <a:gd name="connsiteY233" fmla="*/ 1521003 h 1817913"/>
              <a:gd name="connsiteX234" fmla="*/ 3627983 w 3626598"/>
              <a:gd name="connsiteY234" fmla="*/ 1559761 h 1817913"/>
              <a:gd name="connsiteX235" fmla="*/ 3627522 w 3626598"/>
              <a:gd name="connsiteY235" fmla="*/ 1629432 h 1817913"/>
              <a:gd name="connsiteX236" fmla="*/ 3599377 w 3626598"/>
              <a:gd name="connsiteY236" fmla="*/ 1665421 h 1817913"/>
              <a:gd name="connsiteX237" fmla="*/ 3574461 w 3626598"/>
              <a:gd name="connsiteY237" fmla="*/ 1681570 h 1817913"/>
              <a:gd name="connsiteX238" fmla="*/ 3568463 w 3626598"/>
              <a:gd name="connsiteY238" fmla="*/ 1685261 h 1817913"/>
              <a:gd name="connsiteX239" fmla="*/ 3554621 w 3626598"/>
              <a:gd name="connsiteY239" fmla="*/ 1694489 h 1817913"/>
              <a:gd name="connsiteX240" fmla="*/ 3549084 w 3626598"/>
              <a:gd name="connsiteY240" fmla="*/ 1698181 h 1817913"/>
              <a:gd name="connsiteX241" fmla="*/ 3538010 w 3626598"/>
              <a:gd name="connsiteY241" fmla="*/ 1706024 h 1817913"/>
              <a:gd name="connsiteX242" fmla="*/ 3532474 w 3626598"/>
              <a:gd name="connsiteY242" fmla="*/ 1709716 h 1817913"/>
              <a:gd name="connsiteX243" fmla="*/ 3521400 w 3626598"/>
              <a:gd name="connsiteY243" fmla="*/ 1717098 h 1817913"/>
              <a:gd name="connsiteX244" fmla="*/ 3510326 w 3626598"/>
              <a:gd name="connsiteY244" fmla="*/ 1724019 h 1817913"/>
              <a:gd name="connsiteX245" fmla="*/ 3497869 w 3626598"/>
              <a:gd name="connsiteY245" fmla="*/ 1734631 h 1817913"/>
              <a:gd name="connsiteX246" fmla="*/ 3492332 w 3626598"/>
              <a:gd name="connsiteY246" fmla="*/ 1737861 h 1817913"/>
              <a:gd name="connsiteX247" fmla="*/ 3477567 w 3626598"/>
              <a:gd name="connsiteY247" fmla="*/ 1746166 h 1817913"/>
              <a:gd name="connsiteX248" fmla="*/ 3471569 w 3626598"/>
              <a:gd name="connsiteY248" fmla="*/ 1750319 h 1817913"/>
              <a:gd name="connsiteX249" fmla="*/ 3445730 w 3626598"/>
              <a:gd name="connsiteY249" fmla="*/ 1759547 h 1817913"/>
              <a:gd name="connsiteX250" fmla="*/ 3432350 w 3626598"/>
              <a:gd name="connsiteY250" fmla="*/ 1758624 h 1817913"/>
              <a:gd name="connsiteX251" fmla="*/ 3291162 w 3626598"/>
              <a:gd name="connsiteY251" fmla="*/ 1757240 h 1817913"/>
              <a:gd name="connsiteX252" fmla="*/ 3259325 w 3626598"/>
              <a:gd name="connsiteY252" fmla="*/ 1750780 h 1817913"/>
              <a:gd name="connsiteX253" fmla="*/ 3226104 w 3626598"/>
              <a:gd name="connsiteY253" fmla="*/ 1744782 h 1817913"/>
              <a:gd name="connsiteX254" fmla="*/ 3206264 w 3626598"/>
              <a:gd name="connsiteY254" fmla="*/ 1739245 h 1817913"/>
              <a:gd name="connsiteX255" fmla="*/ 3190577 w 3626598"/>
              <a:gd name="connsiteY255" fmla="*/ 1735093 h 1817913"/>
              <a:gd name="connsiteX256" fmla="*/ 3171198 w 3626598"/>
              <a:gd name="connsiteY256" fmla="*/ 1724942 h 1817913"/>
              <a:gd name="connsiteX257" fmla="*/ 3170736 w 3626598"/>
              <a:gd name="connsiteY257" fmla="*/ 1684339 h 1817913"/>
              <a:gd name="connsiteX258" fmla="*/ 3209033 w 3626598"/>
              <a:gd name="connsiteY258" fmla="*/ 1646965 h 1817913"/>
              <a:gd name="connsiteX259" fmla="*/ 3215031 w 3626598"/>
              <a:gd name="connsiteY259" fmla="*/ 1642813 h 1817913"/>
              <a:gd name="connsiteX260" fmla="*/ 3240408 w 3626598"/>
              <a:gd name="connsiteY260" fmla="*/ 1627586 h 1817913"/>
              <a:gd name="connsiteX261" fmla="*/ 3247329 w 3626598"/>
              <a:gd name="connsiteY261" fmla="*/ 1624357 h 1817913"/>
              <a:gd name="connsiteX262" fmla="*/ 3272244 w 3626598"/>
              <a:gd name="connsiteY262" fmla="*/ 1615129 h 1817913"/>
              <a:gd name="connsiteX263" fmla="*/ 3283779 w 3626598"/>
              <a:gd name="connsiteY263" fmla="*/ 1612360 h 1817913"/>
              <a:gd name="connsiteX264" fmla="*/ 3330381 w 3626598"/>
              <a:gd name="connsiteY264" fmla="*/ 1604055 h 1817913"/>
              <a:gd name="connsiteX265" fmla="*/ 3361294 w 3626598"/>
              <a:gd name="connsiteY265" fmla="*/ 1592059 h 1817913"/>
              <a:gd name="connsiteX266" fmla="*/ 3370984 w 3626598"/>
              <a:gd name="connsiteY266" fmla="*/ 1576371 h 1817913"/>
              <a:gd name="connsiteX267" fmla="*/ 3369599 w 3626598"/>
              <a:gd name="connsiteY267" fmla="*/ 1569450 h 1817913"/>
              <a:gd name="connsiteX268" fmla="*/ 3340070 w 3626598"/>
              <a:gd name="connsiteY268" fmla="*/ 1547303 h 1817913"/>
              <a:gd name="connsiteX269" fmla="*/ 3308695 w 3626598"/>
              <a:gd name="connsiteY269" fmla="*/ 1539459 h 1817913"/>
              <a:gd name="connsiteX270" fmla="*/ 3275474 w 3626598"/>
              <a:gd name="connsiteY270" fmla="*/ 1536691 h 1817913"/>
              <a:gd name="connsiteX271" fmla="*/ 3164738 w 3626598"/>
              <a:gd name="connsiteY271" fmla="*/ 1507623 h 1817913"/>
              <a:gd name="connsiteX272" fmla="*/ 3119983 w 3626598"/>
              <a:gd name="connsiteY272" fmla="*/ 1490551 h 1817913"/>
              <a:gd name="connsiteX273" fmla="*/ 3101988 w 3626598"/>
              <a:gd name="connsiteY273" fmla="*/ 1483630 h 1817913"/>
              <a:gd name="connsiteX274" fmla="*/ 3077534 w 3626598"/>
              <a:gd name="connsiteY274" fmla="*/ 1467019 h 1817913"/>
              <a:gd name="connsiteX275" fmla="*/ 3065999 w 3626598"/>
              <a:gd name="connsiteY275" fmla="*/ 1458714 h 1817913"/>
              <a:gd name="connsiteX276" fmla="*/ 3052157 w 3626598"/>
              <a:gd name="connsiteY276" fmla="*/ 1449486 h 1817913"/>
              <a:gd name="connsiteX277" fmla="*/ 3041083 w 3626598"/>
              <a:gd name="connsiteY277" fmla="*/ 1442104 h 1817913"/>
              <a:gd name="connsiteX278" fmla="*/ 3024934 w 3626598"/>
              <a:gd name="connsiteY278" fmla="*/ 1430569 h 1817913"/>
              <a:gd name="connsiteX279" fmla="*/ 3016629 w 3626598"/>
              <a:gd name="connsiteY279" fmla="*/ 1419495 h 1817913"/>
              <a:gd name="connsiteX280" fmla="*/ 3008785 w 3626598"/>
              <a:gd name="connsiteY280" fmla="*/ 1403808 h 1817913"/>
              <a:gd name="connsiteX281" fmla="*/ 3005094 w 3626598"/>
              <a:gd name="connsiteY281" fmla="*/ 1397809 h 1817913"/>
              <a:gd name="connsiteX282" fmla="*/ 2988945 w 3626598"/>
              <a:gd name="connsiteY282" fmla="*/ 1370587 h 1817913"/>
              <a:gd name="connsiteX283" fmla="*/ 2984793 w 3626598"/>
              <a:gd name="connsiteY283" fmla="*/ 1364589 h 1817913"/>
              <a:gd name="connsiteX284" fmla="*/ 2974180 w 3626598"/>
              <a:gd name="connsiteY284" fmla="*/ 1342441 h 1817913"/>
              <a:gd name="connsiteX285" fmla="*/ 2971412 w 3626598"/>
              <a:gd name="connsiteY285" fmla="*/ 1335982 h 1817913"/>
              <a:gd name="connsiteX286" fmla="*/ 2934500 w 3626598"/>
              <a:gd name="connsiteY286" fmla="*/ 1350285 h 1817913"/>
              <a:gd name="connsiteX287" fmla="*/ 2918813 w 3626598"/>
              <a:gd name="connsiteY287" fmla="*/ 1359052 h 1817913"/>
              <a:gd name="connsiteX288" fmla="*/ 2877287 w 3626598"/>
              <a:gd name="connsiteY288" fmla="*/ 1396425 h 1817913"/>
              <a:gd name="connsiteX289" fmla="*/ 2845911 w 3626598"/>
              <a:gd name="connsiteY289" fmla="*/ 1410267 h 1817913"/>
              <a:gd name="connsiteX290" fmla="*/ 2796080 w 3626598"/>
              <a:gd name="connsiteY290" fmla="*/ 1455484 h 1817913"/>
              <a:gd name="connsiteX291" fmla="*/ 2790543 w 3626598"/>
              <a:gd name="connsiteY291" fmla="*/ 1460098 h 1817913"/>
              <a:gd name="connsiteX292" fmla="*/ 2776240 w 3626598"/>
              <a:gd name="connsiteY292" fmla="*/ 1479939 h 1817913"/>
              <a:gd name="connsiteX293" fmla="*/ 2767935 w 3626598"/>
              <a:gd name="connsiteY293" fmla="*/ 1486860 h 1817913"/>
              <a:gd name="connsiteX294" fmla="*/ 2749479 w 3626598"/>
              <a:gd name="connsiteY294" fmla="*/ 1494703 h 1817913"/>
              <a:gd name="connsiteX295" fmla="*/ 2744403 w 3626598"/>
              <a:gd name="connsiteY295" fmla="*/ 1499317 h 1817913"/>
              <a:gd name="connsiteX296" fmla="*/ 2732868 w 3626598"/>
              <a:gd name="connsiteY296" fmla="*/ 1511775 h 1817913"/>
              <a:gd name="connsiteX297" fmla="*/ 2709337 w 3626598"/>
              <a:gd name="connsiteY297" fmla="*/ 1528847 h 1817913"/>
              <a:gd name="connsiteX298" fmla="*/ 2665043 w 3626598"/>
              <a:gd name="connsiteY298" fmla="*/ 1579139 h 1817913"/>
              <a:gd name="connsiteX299" fmla="*/ 2653046 w 3626598"/>
              <a:gd name="connsiteY299" fmla="*/ 1594366 h 1817913"/>
              <a:gd name="connsiteX300" fmla="*/ 2626285 w 3626598"/>
              <a:gd name="connsiteY300" fmla="*/ 1626664 h 1817913"/>
              <a:gd name="connsiteX301" fmla="*/ 2618441 w 3626598"/>
              <a:gd name="connsiteY301" fmla="*/ 1634507 h 1817913"/>
              <a:gd name="connsiteX302" fmla="*/ 2588450 w 3626598"/>
              <a:gd name="connsiteY302" fmla="*/ 1667267 h 1817913"/>
              <a:gd name="connsiteX303" fmla="*/ 2584298 w 3626598"/>
              <a:gd name="connsiteY303" fmla="*/ 1673726 h 1817913"/>
              <a:gd name="connsiteX304" fmla="*/ 2544617 w 3626598"/>
              <a:gd name="connsiteY304" fmla="*/ 1742475 h 1817913"/>
              <a:gd name="connsiteX305" fmla="*/ 2479560 w 3626598"/>
              <a:gd name="connsiteY305" fmla="*/ 1756778 h 1817913"/>
              <a:gd name="connsiteX306" fmla="*/ 2424192 w 3626598"/>
              <a:gd name="connsiteY306" fmla="*/ 1759547 h 1817913"/>
              <a:gd name="connsiteX307" fmla="*/ 2391433 w 3626598"/>
              <a:gd name="connsiteY307" fmla="*/ 1762315 h 1817913"/>
              <a:gd name="connsiteX308" fmla="*/ 2346216 w 3626598"/>
              <a:gd name="connsiteY308" fmla="*/ 1765083 h 1817913"/>
              <a:gd name="connsiteX309" fmla="*/ 2332835 w 3626598"/>
              <a:gd name="connsiteY309" fmla="*/ 1767390 h 1817913"/>
              <a:gd name="connsiteX310" fmla="*/ 2291771 w 3626598"/>
              <a:gd name="connsiteY310" fmla="*/ 1771082 h 1817913"/>
              <a:gd name="connsiteX311" fmla="*/ 2239633 w 3626598"/>
              <a:gd name="connsiteY311" fmla="*/ 1774311 h 1817913"/>
              <a:gd name="connsiteX312" fmla="*/ 2211487 w 3626598"/>
              <a:gd name="connsiteY312" fmla="*/ 1773850 h 1817913"/>
              <a:gd name="connsiteX313" fmla="*/ 2124744 w 3626598"/>
              <a:gd name="connsiteY313" fmla="*/ 1754010 h 1817913"/>
              <a:gd name="connsiteX314" fmla="*/ 2097983 w 3626598"/>
              <a:gd name="connsiteY314" fmla="*/ 1744321 h 1817913"/>
              <a:gd name="connsiteX315" fmla="*/ 2086909 w 3626598"/>
              <a:gd name="connsiteY315" fmla="*/ 1740629 h 1817913"/>
              <a:gd name="connsiteX316" fmla="*/ 2057841 w 3626598"/>
              <a:gd name="connsiteY316" fmla="*/ 1728633 h 1817913"/>
              <a:gd name="connsiteX317" fmla="*/ 2026927 w 3626598"/>
              <a:gd name="connsiteY317" fmla="*/ 1705102 h 1817913"/>
              <a:gd name="connsiteX318" fmla="*/ 2027389 w 3626598"/>
              <a:gd name="connsiteY318" fmla="*/ 1697258 h 1817913"/>
              <a:gd name="connsiteX319" fmla="*/ 2057841 w 3626598"/>
              <a:gd name="connsiteY319" fmla="*/ 1664037 h 1817913"/>
              <a:gd name="connsiteX320" fmla="*/ 2253475 w 3626598"/>
              <a:gd name="connsiteY320" fmla="*/ 1606362 h 1817913"/>
              <a:gd name="connsiteX321" fmla="*/ 2284388 w 3626598"/>
              <a:gd name="connsiteY321" fmla="*/ 1604055 h 1817913"/>
              <a:gd name="connsiteX322" fmla="*/ 2314841 w 3626598"/>
              <a:gd name="connsiteY322" fmla="*/ 1566682 h 1817913"/>
              <a:gd name="connsiteX323" fmla="*/ 2305613 w 3626598"/>
              <a:gd name="connsiteY323" fmla="*/ 1449025 h 1817913"/>
              <a:gd name="connsiteX324" fmla="*/ 2300537 w 3626598"/>
              <a:gd name="connsiteY324" fmla="*/ 1225708 h 1817913"/>
              <a:gd name="connsiteX325" fmla="*/ 2285311 w 3626598"/>
              <a:gd name="connsiteY325" fmla="*/ 1205406 h 1817913"/>
              <a:gd name="connsiteX326" fmla="*/ 2160733 w 3626598"/>
              <a:gd name="connsiteY326" fmla="*/ 1197562 h 1817913"/>
              <a:gd name="connsiteX327" fmla="*/ 2009394 w 3626598"/>
              <a:gd name="connsiteY327" fmla="*/ 1192025 h 1817913"/>
              <a:gd name="connsiteX328" fmla="*/ 1998321 w 3626598"/>
              <a:gd name="connsiteY328" fmla="*/ 1212327 h 1817913"/>
              <a:gd name="connsiteX329" fmla="*/ 2053689 w 3626598"/>
              <a:gd name="connsiteY329" fmla="*/ 1344748 h 1817913"/>
              <a:gd name="connsiteX330" fmla="*/ 2088755 w 3626598"/>
              <a:gd name="connsiteY330" fmla="*/ 1433799 h 1817913"/>
              <a:gd name="connsiteX331" fmla="*/ 2080450 w 3626598"/>
              <a:gd name="connsiteY331" fmla="*/ 1502086 h 1817913"/>
              <a:gd name="connsiteX332" fmla="*/ 2018161 w 3626598"/>
              <a:gd name="connsiteY332" fmla="*/ 1618358 h 1817913"/>
              <a:gd name="connsiteX333" fmla="*/ 1994168 w 3626598"/>
              <a:gd name="connsiteY333" fmla="*/ 1666805 h 1817913"/>
              <a:gd name="connsiteX334" fmla="*/ 1970175 w 3626598"/>
              <a:gd name="connsiteY334" fmla="*/ 1682493 h 1817913"/>
              <a:gd name="connsiteX335" fmla="*/ 1947105 w 3626598"/>
              <a:gd name="connsiteY335" fmla="*/ 1692644 h 1817913"/>
              <a:gd name="connsiteX336" fmla="*/ 1907886 w 3626598"/>
              <a:gd name="connsiteY336" fmla="*/ 1700488 h 1817913"/>
              <a:gd name="connsiteX337" fmla="*/ 1852057 w 3626598"/>
              <a:gd name="connsiteY337" fmla="*/ 1700488 h 1817913"/>
              <a:gd name="connsiteX338" fmla="*/ 1834062 w 3626598"/>
              <a:gd name="connsiteY338" fmla="*/ 1698181 h 1817913"/>
              <a:gd name="connsiteX339" fmla="*/ 1800842 w 3626598"/>
              <a:gd name="connsiteY339" fmla="*/ 1698181 h 1817913"/>
              <a:gd name="connsiteX340" fmla="*/ 1761161 w 3626598"/>
              <a:gd name="connsiteY340" fmla="*/ 1705563 h 1817913"/>
              <a:gd name="connsiteX341" fmla="*/ 1668420 w 3626598"/>
              <a:gd name="connsiteY341" fmla="*/ 1707409 h 1817913"/>
              <a:gd name="connsiteX342" fmla="*/ 1655962 w 3626598"/>
              <a:gd name="connsiteY342" fmla="*/ 1711100 h 1817913"/>
              <a:gd name="connsiteX343" fmla="*/ 1608900 w 3626598"/>
              <a:gd name="connsiteY343" fmla="*/ 1688953 h 1817913"/>
              <a:gd name="connsiteX344" fmla="*/ 1608900 w 3626598"/>
              <a:gd name="connsiteY344" fmla="*/ 1681570 h 1817913"/>
              <a:gd name="connsiteX345" fmla="*/ 1602901 w 3626598"/>
              <a:gd name="connsiteY345" fmla="*/ 1665421 h 1817913"/>
              <a:gd name="connsiteX346" fmla="*/ 1618128 w 3626598"/>
              <a:gd name="connsiteY346" fmla="*/ 1636353 h 1817913"/>
              <a:gd name="connsiteX347" fmla="*/ 1622742 w 3626598"/>
              <a:gd name="connsiteY347" fmla="*/ 1629893 h 1817913"/>
              <a:gd name="connsiteX348" fmla="*/ 1660115 w 3626598"/>
              <a:gd name="connsiteY348" fmla="*/ 1589290 h 1817913"/>
              <a:gd name="connsiteX349" fmla="*/ 1770389 w 3626598"/>
              <a:gd name="connsiteY349" fmla="*/ 1549610 h 1817913"/>
              <a:gd name="connsiteX350" fmla="*/ 1795766 w 3626598"/>
              <a:gd name="connsiteY350" fmla="*/ 1547764 h 1817913"/>
              <a:gd name="connsiteX351" fmla="*/ 1800380 w 3626598"/>
              <a:gd name="connsiteY351" fmla="*/ 1542689 h 1817913"/>
              <a:gd name="connsiteX352" fmla="*/ 1787000 w 3626598"/>
              <a:gd name="connsiteY352" fmla="*/ 1509007 h 1817913"/>
              <a:gd name="connsiteX353" fmla="*/ 1769005 w 3626598"/>
              <a:gd name="connsiteY353" fmla="*/ 1489167 h 1817913"/>
              <a:gd name="connsiteX354" fmla="*/ 1768544 w 3626598"/>
              <a:gd name="connsiteY354" fmla="*/ 1489167 h 1817913"/>
              <a:gd name="connsiteX355" fmla="*/ 1743628 w 3626598"/>
              <a:gd name="connsiteY355" fmla="*/ 1471633 h 1817913"/>
              <a:gd name="connsiteX356" fmla="*/ 1735323 w 3626598"/>
              <a:gd name="connsiteY356" fmla="*/ 1463328 h 1817913"/>
              <a:gd name="connsiteX357" fmla="*/ 1706716 w 3626598"/>
              <a:gd name="connsiteY357" fmla="*/ 1434260 h 1817913"/>
              <a:gd name="connsiteX358" fmla="*/ 1700718 w 3626598"/>
              <a:gd name="connsiteY358" fmla="*/ 1430107 h 1817913"/>
              <a:gd name="connsiteX359" fmla="*/ 1686415 w 3626598"/>
              <a:gd name="connsiteY359" fmla="*/ 1419957 h 1817913"/>
              <a:gd name="connsiteX360" fmla="*/ 1680417 w 3626598"/>
              <a:gd name="connsiteY360" fmla="*/ 1415804 h 1817913"/>
              <a:gd name="connsiteX361" fmla="*/ 1655040 w 3626598"/>
              <a:gd name="connsiteY361" fmla="*/ 1395502 h 1817913"/>
              <a:gd name="connsiteX362" fmla="*/ 1645812 w 3626598"/>
              <a:gd name="connsiteY362" fmla="*/ 1384429 h 1817913"/>
              <a:gd name="connsiteX363" fmla="*/ 1630585 w 3626598"/>
              <a:gd name="connsiteY363" fmla="*/ 1365050 h 1817913"/>
              <a:gd name="connsiteX364" fmla="*/ 1624587 w 3626598"/>
              <a:gd name="connsiteY364" fmla="*/ 1360897 h 1817913"/>
              <a:gd name="connsiteX365" fmla="*/ 1597826 w 3626598"/>
              <a:gd name="connsiteY365" fmla="*/ 1336905 h 1817913"/>
              <a:gd name="connsiteX366" fmla="*/ 1586291 w 3626598"/>
              <a:gd name="connsiteY366" fmla="*/ 1328600 h 1817913"/>
              <a:gd name="connsiteX367" fmla="*/ 1571526 w 3626598"/>
              <a:gd name="connsiteY367" fmla="*/ 1318910 h 1817913"/>
              <a:gd name="connsiteX368" fmla="*/ 1561376 w 3626598"/>
              <a:gd name="connsiteY368" fmla="*/ 1308759 h 1817913"/>
              <a:gd name="connsiteX369" fmla="*/ 1540151 w 3626598"/>
              <a:gd name="connsiteY369" fmla="*/ 1273693 h 1817913"/>
              <a:gd name="connsiteX370" fmla="*/ 1533230 w 3626598"/>
              <a:gd name="connsiteY370" fmla="*/ 1264926 h 1817913"/>
              <a:gd name="connsiteX371" fmla="*/ 1514774 w 3626598"/>
              <a:gd name="connsiteY371" fmla="*/ 1255237 h 1817913"/>
              <a:gd name="connsiteX372" fmla="*/ 1508776 w 3626598"/>
              <a:gd name="connsiteY372" fmla="*/ 1259390 h 1817913"/>
              <a:gd name="connsiteX373" fmla="*/ 1482015 w 3626598"/>
              <a:gd name="connsiteY373" fmla="*/ 1295840 h 1817913"/>
              <a:gd name="connsiteX374" fmla="*/ 1477401 w 3626598"/>
              <a:gd name="connsiteY374" fmla="*/ 1301838 h 1817913"/>
              <a:gd name="connsiteX375" fmla="*/ 1447871 w 3626598"/>
              <a:gd name="connsiteY375" fmla="*/ 1344748 h 1817913"/>
              <a:gd name="connsiteX376" fmla="*/ 1438643 w 3626598"/>
              <a:gd name="connsiteY376" fmla="*/ 1360897 h 1817913"/>
              <a:gd name="connsiteX377" fmla="*/ 1410036 w 3626598"/>
              <a:gd name="connsiteY377" fmla="*/ 1390888 h 1817913"/>
              <a:gd name="connsiteX378" fmla="*/ 1388351 w 3626598"/>
              <a:gd name="connsiteY378" fmla="*/ 1420418 h 1817913"/>
              <a:gd name="connsiteX379" fmla="*/ 1343134 w 3626598"/>
              <a:gd name="connsiteY379" fmla="*/ 1454100 h 1817913"/>
              <a:gd name="connsiteX380" fmla="*/ 1341288 w 3626598"/>
              <a:gd name="connsiteY380" fmla="*/ 1454100 h 1817913"/>
              <a:gd name="connsiteX381" fmla="*/ 1340365 w 3626598"/>
              <a:gd name="connsiteY381" fmla="*/ 1455946 h 1817913"/>
              <a:gd name="connsiteX382" fmla="*/ 1322371 w 3626598"/>
              <a:gd name="connsiteY382" fmla="*/ 1478554 h 1817913"/>
              <a:gd name="connsiteX383" fmla="*/ 1314988 w 3626598"/>
              <a:gd name="connsiteY383" fmla="*/ 1486398 h 1817913"/>
              <a:gd name="connsiteX384" fmla="*/ 1301608 w 3626598"/>
              <a:gd name="connsiteY384" fmla="*/ 1497933 h 1817913"/>
              <a:gd name="connsiteX385" fmla="*/ 1290073 w 3626598"/>
              <a:gd name="connsiteY385" fmla="*/ 1505777 h 1817913"/>
              <a:gd name="connsiteX386" fmla="*/ 1273462 w 3626598"/>
              <a:gd name="connsiteY386" fmla="*/ 1518696 h 1817913"/>
              <a:gd name="connsiteX387" fmla="*/ 1267926 w 3626598"/>
              <a:gd name="connsiteY387" fmla="*/ 1522849 h 1817913"/>
              <a:gd name="connsiteX388" fmla="*/ 1256852 w 3626598"/>
              <a:gd name="connsiteY388" fmla="*/ 1531154 h 1817913"/>
              <a:gd name="connsiteX389" fmla="*/ 1245317 w 3626598"/>
              <a:gd name="connsiteY389" fmla="*/ 1538536 h 1817913"/>
              <a:gd name="connsiteX390" fmla="*/ 1231475 w 3626598"/>
              <a:gd name="connsiteY390" fmla="*/ 1548687 h 1817913"/>
              <a:gd name="connsiteX391" fmla="*/ 1225938 w 3626598"/>
              <a:gd name="connsiteY391" fmla="*/ 1553301 h 1817913"/>
              <a:gd name="connsiteX392" fmla="*/ 1171032 w 3626598"/>
              <a:gd name="connsiteY392" fmla="*/ 1598057 h 1817913"/>
              <a:gd name="connsiteX393" fmla="*/ 1163188 w 3626598"/>
              <a:gd name="connsiteY393" fmla="*/ 1605901 h 1817913"/>
              <a:gd name="connsiteX394" fmla="*/ 1146116 w 3626598"/>
              <a:gd name="connsiteY394" fmla="*/ 1623434 h 1817913"/>
              <a:gd name="connsiteX395" fmla="*/ 1133197 w 3626598"/>
              <a:gd name="connsiteY395" fmla="*/ 1636353 h 1817913"/>
              <a:gd name="connsiteX396" fmla="*/ 1078752 w 3626598"/>
              <a:gd name="connsiteY396" fmla="*/ 1677879 h 1817913"/>
              <a:gd name="connsiteX397" fmla="*/ 1061219 w 3626598"/>
              <a:gd name="connsiteY397" fmla="*/ 1691260 h 1817913"/>
              <a:gd name="connsiteX398" fmla="*/ 1045992 w 3626598"/>
              <a:gd name="connsiteY398" fmla="*/ 1706947 h 1817913"/>
              <a:gd name="connsiteX399" fmla="*/ 1014617 w 3626598"/>
              <a:gd name="connsiteY399" fmla="*/ 1722173 h 1817913"/>
              <a:gd name="connsiteX400" fmla="*/ 982781 w 3626598"/>
              <a:gd name="connsiteY400" fmla="*/ 1740629 h 1817913"/>
              <a:gd name="connsiteX401" fmla="*/ 969861 w 3626598"/>
              <a:gd name="connsiteY401" fmla="*/ 1748473 h 1817913"/>
              <a:gd name="connsiteX402" fmla="*/ 914032 w 3626598"/>
              <a:gd name="connsiteY402" fmla="*/ 1778925 h 1817913"/>
              <a:gd name="connsiteX403" fmla="*/ 907573 w 3626598"/>
              <a:gd name="connsiteY403" fmla="*/ 1783539 h 1817913"/>
              <a:gd name="connsiteX404" fmla="*/ 882196 w 3626598"/>
              <a:gd name="connsiteY404" fmla="*/ 1798304 h 1817913"/>
              <a:gd name="connsiteX405" fmla="*/ 873429 w 3626598"/>
              <a:gd name="connsiteY405" fmla="*/ 1800611 h 1817913"/>
              <a:gd name="connsiteX406" fmla="*/ 760386 w 3626598"/>
              <a:gd name="connsiteY406" fmla="*/ 1804302 h 1817913"/>
              <a:gd name="connsiteX407" fmla="*/ 696252 w 3626598"/>
              <a:gd name="connsiteY407" fmla="*/ 1817222 h 1817913"/>
              <a:gd name="connsiteX408" fmla="*/ 658417 w 3626598"/>
              <a:gd name="connsiteY408" fmla="*/ 1818606 h 1817913"/>
              <a:gd name="connsiteX409" fmla="*/ 631656 w 3626598"/>
              <a:gd name="connsiteY409" fmla="*/ 1811223 h 1817913"/>
              <a:gd name="connsiteX410" fmla="*/ 555063 w 3626598"/>
              <a:gd name="connsiteY410" fmla="*/ 1799227 h 1817913"/>
              <a:gd name="connsiteX411" fmla="*/ 555063 w 3626598"/>
              <a:gd name="connsiteY411" fmla="*/ 1794152 h 1817913"/>
              <a:gd name="connsiteX412" fmla="*/ 531993 w 3626598"/>
              <a:gd name="connsiteY412" fmla="*/ 1782617 h 1817913"/>
              <a:gd name="connsiteX413" fmla="*/ 493236 w 3626598"/>
              <a:gd name="connsiteY413" fmla="*/ 1793690 h 1817913"/>
              <a:gd name="connsiteX414" fmla="*/ 498311 w 3626598"/>
              <a:gd name="connsiteY414" fmla="*/ 1768775 h 1817913"/>
              <a:gd name="connsiteX415" fmla="*/ 460938 w 3626598"/>
              <a:gd name="connsiteY415" fmla="*/ 1776618 h 18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3626598" h="1817913">
                <a:moveTo>
                  <a:pt x="460938" y="1776618"/>
                </a:moveTo>
                <a:cubicBezTo>
                  <a:pt x="458631" y="1772927"/>
                  <a:pt x="443866" y="1787231"/>
                  <a:pt x="450787" y="1766929"/>
                </a:cubicBezTo>
                <a:cubicBezTo>
                  <a:pt x="459092" y="1742475"/>
                  <a:pt x="472473" y="1727710"/>
                  <a:pt x="495543" y="1719405"/>
                </a:cubicBezTo>
                <a:cubicBezTo>
                  <a:pt x="504310" y="1705102"/>
                  <a:pt x="513999" y="1692182"/>
                  <a:pt x="531071" y="1687107"/>
                </a:cubicBezTo>
                <a:cubicBezTo>
                  <a:pt x="534300" y="1684339"/>
                  <a:pt x="537530" y="1682032"/>
                  <a:pt x="540760" y="1679263"/>
                </a:cubicBezTo>
                <a:cubicBezTo>
                  <a:pt x="543528" y="1673265"/>
                  <a:pt x="548142" y="1670958"/>
                  <a:pt x="554602" y="1670497"/>
                </a:cubicBezTo>
                <a:cubicBezTo>
                  <a:pt x="556448" y="1670958"/>
                  <a:pt x="557370" y="1670497"/>
                  <a:pt x="557832" y="1668651"/>
                </a:cubicBezTo>
                <a:cubicBezTo>
                  <a:pt x="560139" y="1662653"/>
                  <a:pt x="565214" y="1659884"/>
                  <a:pt x="571674" y="1659423"/>
                </a:cubicBezTo>
                <a:cubicBezTo>
                  <a:pt x="586900" y="1644658"/>
                  <a:pt x="608124" y="1648349"/>
                  <a:pt x="626119" y="1641428"/>
                </a:cubicBezTo>
                <a:cubicBezTo>
                  <a:pt x="639961" y="1635430"/>
                  <a:pt x="654726" y="1642351"/>
                  <a:pt x="668568" y="1636814"/>
                </a:cubicBezTo>
                <a:cubicBezTo>
                  <a:pt x="693022" y="1640044"/>
                  <a:pt x="714246" y="1632662"/>
                  <a:pt x="733164" y="1617897"/>
                </a:cubicBezTo>
                <a:cubicBezTo>
                  <a:pt x="736393" y="1610515"/>
                  <a:pt x="741469" y="1604978"/>
                  <a:pt x="748851" y="1602209"/>
                </a:cubicBezTo>
                <a:cubicBezTo>
                  <a:pt x="750697" y="1601748"/>
                  <a:pt x="751620" y="1600364"/>
                  <a:pt x="750697" y="1598518"/>
                </a:cubicBezTo>
                <a:cubicBezTo>
                  <a:pt x="752081" y="1591136"/>
                  <a:pt x="754849" y="1584215"/>
                  <a:pt x="761770" y="1580062"/>
                </a:cubicBezTo>
                <a:lnTo>
                  <a:pt x="761770" y="1580062"/>
                </a:lnTo>
                <a:cubicBezTo>
                  <a:pt x="773767" y="1538998"/>
                  <a:pt x="797759" y="1505777"/>
                  <a:pt x="830057" y="1478554"/>
                </a:cubicBezTo>
                <a:lnTo>
                  <a:pt x="830057" y="1478554"/>
                </a:lnTo>
                <a:cubicBezTo>
                  <a:pt x="849898" y="1448563"/>
                  <a:pt x="871583" y="1419957"/>
                  <a:pt x="901113" y="1398732"/>
                </a:cubicBezTo>
                <a:cubicBezTo>
                  <a:pt x="902959" y="1398271"/>
                  <a:pt x="903881" y="1396887"/>
                  <a:pt x="903420" y="1394580"/>
                </a:cubicBezTo>
                <a:cubicBezTo>
                  <a:pt x="916339" y="1362282"/>
                  <a:pt x="943100" y="1338750"/>
                  <a:pt x="958788" y="1308759"/>
                </a:cubicBezTo>
                <a:cubicBezTo>
                  <a:pt x="963863" y="1303684"/>
                  <a:pt x="957404" y="1294917"/>
                  <a:pt x="964786" y="1290303"/>
                </a:cubicBezTo>
                <a:cubicBezTo>
                  <a:pt x="970323" y="1284305"/>
                  <a:pt x="966632" y="1273693"/>
                  <a:pt x="975398" y="1269079"/>
                </a:cubicBezTo>
                <a:cubicBezTo>
                  <a:pt x="988779" y="1220171"/>
                  <a:pt x="1002159" y="1171724"/>
                  <a:pt x="1016001" y="1122816"/>
                </a:cubicBezTo>
                <a:cubicBezTo>
                  <a:pt x="1021077" y="1117740"/>
                  <a:pt x="1015540" y="1109896"/>
                  <a:pt x="1021077" y="1105282"/>
                </a:cubicBezTo>
                <a:cubicBezTo>
                  <a:pt x="1022922" y="1099746"/>
                  <a:pt x="1025229" y="1094670"/>
                  <a:pt x="1027075" y="1089133"/>
                </a:cubicBezTo>
                <a:cubicBezTo>
                  <a:pt x="1032150" y="1084058"/>
                  <a:pt x="1026614" y="1076214"/>
                  <a:pt x="1032150" y="1071600"/>
                </a:cubicBezTo>
                <a:cubicBezTo>
                  <a:pt x="1033073" y="1064218"/>
                  <a:pt x="1031689" y="1056374"/>
                  <a:pt x="1038610" y="1050837"/>
                </a:cubicBezTo>
                <a:cubicBezTo>
                  <a:pt x="1041840" y="1044839"/>
                  <a:pt x="1040456" y="1037918"/>
                  <a:pt x="1040917" y="1031458"/>
                </a:cubicBezTo>
                <a:cubicBezTo>
                  <a:pt x="1042301" y="1012541"/>
                  <a:pt x="1035380" y="1003313"/>
                  <a:pt x="1015079" y="1006081"/>
                </a:cubicBezTo>
                <a:cubicBezTo>
                  <a:pt x="1007696" y="1007004"/>
                  <a:pt x="1000314" y="1007927"/>
                  <a:pt x="992931" y="1004697"/>
                </a:cubicBezTo>
                <a:cubicBezTo>
                  <a:pt x="983242" y="997315"/>
                  <a:pt x="977244" y="1006543"/>
                  <a:pt x="970323" y="1010234"/>
                </a:cubicBezTo>
                <a:cubicBezTo>
                  <a:pt x="961095" y="1015309"/>
                  <a:pt x="950483" y="1008850"/>
                  <a:pt x="941716" y="1014848"/>
                </a:cubicBezTo>
                <a:cubicBezTo>
                  <a:pt x="937564" y="1014848"/>
                  <a:pt x="932488" y="1013925"/>
                  <a:pt x="930643" y="1019001"/>
                </a:cubicBezTo>
                <a:cubicBezTo>
                  <a:pt x="910341" y="1026383"/>
                  <a:pt x="888194" y="1026844"/>
                  <a:pt x="867431" y="1030997"/>
                </a:cubicBezTo>
                <a:lnTo>
                  <a:pt x="865124" y="1030536"/>
                </a:lnTo>
                <a:lnTo>
                  <a:pt x="863740" y="1032381"/>
                </a:lnTo>
                <a:cubicBezTo>
                  <a:pt x="860971" y="1037457"/>
                  <a:pt x="857741" y="1041148"/>
                  <a:pt x="851282" y="1040225"/>
                </a:cubicBezTo>
                <a:cubicBezTo>
                  <a:pt x="837440" y="1048992"/>
                  <a:pt x="818061" y="1045300"/>
                  <a:pt x="806987" y="1060527"/>
                </a:cubicBezTo>
                <a:cubicBezTo>
                  <a:pt x="801451" y="1072062"/>
                  <a:pt x="789454" y="1077598"/>
                  <a:pt x="782533" y="1087749"/>
                </a:cubicBezTo>
                <a:lnTo>
                  <a:pt x="780688" y="1087749"/>
                </a:lnTo>
                <a:cubicBezTo>
                  <a:pt x="772844" y="1082674"/>
                  <a:pt x="770998" y="1090056"/>
                  <a:pt x="767769" y="1094209"/>
                </a:cubicBezTo>
                <a:lnTo>
                  <a:pt x="767307" y="1093747"/>
                </a:lnTo>
                <a:cubicBezTo>
                  <a:pt x="763155" y="1099746"/>
                  <a:pt x="750697" y="1082674"/>
                  <a:pt x="751158" y="1100207"/>
                </a:cubicBezTo>
                <a:cubicBezTo>
                  <a:pt x="743314" y="1105744"/>
                  <a:pt x="735932" y="1111281"/>
                  <a:pt x="728088" y="1116356"/>
                </a:cubicBezTo>
                <a:cubicBezTo>
                  <a:pt x="723936" y="1123277"/>
                  <a:pt x="713785" y="1112665"/>
                  <a:pt x="710555" y="1122354"/>
                </a:cubicBezTo>
                <a:lnTo>
                  <a:pt x="711016" y="1121893"/>
                </a:lnTo>
                <a:cubicBezTo>
                  <a:pt x="698097" y="1127429"/>
                  <a:pt x="687485" y="1135735"/>
                  <a:pt x="679180" y="1146808"/>
                </a:cubicBezTo>
                <a:cubicBezTo>
                  <a:pt x="675950" y="1145885"/>
                  <a:pt x="673182" y="1143578"/>
                  <a:pt x="669952" y="1146347"/>
                </a:cubicBezTo>
                <a:cubicBezTo>
                  <a:pt x="668568" y="1147731"/>
                  <a:pt x="667183" y="1149115"/>
                  <a:pt x="665338" y="1150499"/>
                </a:cubicBezTo>
                <a:cubicBezTo>
                  <a:pt x="660262" y="1150038"/>
                  <a:pt x="657033" y="1141271"/>
                  <a:pt x="651496" y="1146347"/>
                </a:cubicBezTo>
                <a:cubicBezTo>
                  <a:pt x="646420" y="1150961"/>
                  <a:pt x="654726" y="1152806"/>
                  <a:pt x="655648" y="1156498"/>
                </a:cubicBezTo>
                <a:cubicBezTo>
                  <a:pt x="656571" y="1166648"/>
                  <a:pt x="648266" y="1171724"/>
                  <a:pt x="643652" y="1179106"/>
                </a:cubicBezTo>
                <a:cubicBezTo>
                  <a:pt x="639961" y="1182336"/>
                  <a:pt x="636270" y="1185566"/>
                  <a:pt x="632117" y="1188796"/>
                </a:cubicBezTo>
                <a:cubicBezTo>
                  <a:pt x="629349" y="1187873"/>
                  <a:pt x="627042" y="1186027"/>
                  <a:pt x="624273" y="1185104"/>
                </a:cubicBezTo>
                <a:cubicBezTo>
                  <a:pt x="621044" y="1185566"/>
                  <a:pt x="619198" y="1187411"/>
                  <a:pt x="617352" y="1189718"/>
                </a:cubicBezTo>
                <a:cubicBezTo>
                  <a:pt x="613661" y="1196178"/>
                  <a:pt x="611816" y="1204022"/>
                  <a:pt x="604433" y="1207252"/>
                </a:cubicBezTo>
                <a:cubicBezTo>
                  <a:pt x="603972" y="1210020"/>
                  <a:pt x="603510" y="1213250"/>
                  <a:pt x="602588" y="1216018"/>
                </a:cubicBezTo>
                <a:cubicBezTo>
                  <a:pt x="586900" y="1213250"/>
                  <a:pt x="592437" y="1229860"/>
                  <a:pt x="585054" y="1234935"/>
                </a:cubicBezTo>
                <a:cubicBezTo>
                  <a:pt x="573981" y="1237704"/>
                  <a:pt x="563830" y="1246009"/>
                  <a:pt x="550911" y="1240934"/>
                </a:cubicBezTo>
                <a:cubicBezTo>
                  <a:pt x="546758" y="1230783"/>
                  <a:pt x="538914" y="1222478"/>
                  <a:pt x="536146" y="1211866"/>
                </a:cubicBezTo>
                <a:lnTo>
                  <a:pt x="536146" y="1211866"/>
                </a:lnTo>
                <a:cubicBezTo>
                  <a:pt x="528764" y="1207252"/>
                  <a:pt x="514922" y="1213250"/>
                  <a:pt x="513537" y="1198485"/>
                </a:cubicBezTo>
                <a:cubicBezTo>
                  <a:pt x="511692" y="1197562"/>
                  <a:pt x="510308" y="1196178"/>
                  <a:pt x="508462" y="1195255"/>
                </a:cubicBezTo>
                <a:cubicBezTo>
                  <a:pt x="481240" y="1193871"/>
                  <a:pt x="454478" y="1194794"/>
                  <a:pt x="427256" y="1195255"/>
                </a:cubicBezTo>
                <a:cubicBezTo>
                  <a:pt x="386191" y="1200792"/>
                  <a:pt x="357585" y="1235858"/>
                  <a:pt x="316981" y="1242318"/>
                </a:cubicBezTo>
                <a:cubicBezTo>
                  <a:pt x="288375" y="1246932"/>
                  <a:pt x="260229" y="1248316"/>
                  <a:pt x="233468" y="1234013"/>
                </a:cubicBezTo>
                <a:cubicBezTo>
                  <a:pt x="215012" y="1231244"/>
                  <a:pt x="209937" y="1219709"/>
                  <a:pt x="210860" y="1202176"/>
                </a:cubicBezTo>
                <a:cubicBezTo>
                  <a:pt x="211321" y="1190641"/>
                  <a:pt x="214551" y="1178183"/>
                  <a:pt x="208553" y="1167110"/>
                </a:cubicBezTo>
                <a:cubicBezTo>
                  <a:pt x="210860" y="1158343"/>
                  <a:pt x="226086" y="1162034"/>
                  <a:pt x="225624" y="1150038"/>
                </a:cubicBezTo>
                <a:cubicBezTo>
                  <a:pt x="224240" y="1138503"/>
                  <a:pt x="231622" y="1144963"/>
                  <a:pt x="235775" y="1144963"/>
                </a:cubicBezTo>
                <a:cubicBezTo>
                  <a:pt x="244080" y="1147270"/>
                  <a:pt x="236698" y="1141271"/>
                  <a:pt x="238082" y="1139887"/>
                </a:cubicBezTo>
                <a:cubicBezTo>
                  <a:pt x="236236" y="1126968"/>
                  <a:pt x="244542" y="1119124"/>
                  <a:pt x="252847" y="1111281"/>
                </a:cubicBezTo>
                <a:cubicBezTo>
                  <a:pt x="262075" y="1102975"/>
                  <a:pt x="267612" y="1092825"/>
                  <a:pt x="270380" y="1078983"/>
                </a:cubicBezTo>
                <a:cubicBezTo>
                  <a:pt x="259768" y="1081290"/>
                  <a:pt x="251001" y="1083135"/>
                  <a:pt x="243157" y="1087749"/>
                </a:cubicBezTo>
                <a:lnTo>
                  <a:pt x="242696" y="1088211"/>
                </a:lnTo>
                <a:cubicBezTo>
                  <a:pt x="240389" y="1096977"/>
                  <a:pt x="230700" y="1094209"/>
                  <a:pt x="225624" y="1098823"/>
                </a:cubicBezTo>
                <a:lnTo>
                  <a:pt x="225624" y="1098823"/>
                </a:lnTo>
                <a:cubicBezTo>
                  <a:pt x="222394" y="1108512"/>
                  <a:pt x="213628" y="1107589"/>
                  <a:pt x="205784" y="1108974"/>
                </a:cubicBezTo>
                <a:lnTo>
                  <a:pt x="203939" y="1108512"/>
                </a:lnTo>
                <a:lnTo>
                  <a:pt x="203016" y="1109896"/>
                </a:lnTo>
                <a:cubicBezTo>
                  <a:pt x="199325" y="1115895"/>
                  <a:pt x="193326" y="1120047"/>
                  <a:pt x="190558" y="1126968"/>
                </a:cubicBezTo>
                <a:cubicBezTo>
                  <a:pt x="190097" y="1144501"/>
                  <a:pt x="180407" y="1137119"/>
                  <a:pt x="173025" y="1132966"/>
                </a:cubicBezTo>
                <a:cubicBezTo>
                  <a:pt x="164258" y="1127429"/>
                  <a:pt x="155953" y="1120970"/>
                  <a:pt x="147186" y="1114972"/>
                </a:cubicBezTo>
                <a:cubicBezTo>
                  <a:pt x="134267" y="1108051"/>
                  <a:pt x="119502" y="1116817"/>
                  <a:pt x="107045" y="1109896"/>
                </a:cubicBezTo>
                <a:cubicBezTo>
                  <a:pt x="83052" y="1105282"/>
                  <a:pt x="59521" y="1099284"/>
                  <a:pt x="41987" y="1080828"/>
                </a:cubicBezTo>
                <a:cubicBezTo>
                  <a:pt x="31837" y="1077137"/>
                  <a:pt x="29068" y="1066525"/>
                  <a:pt x="22147" y="1059604"/>
                </a:cubicBezTo>
                <a:lnTo>
                  <a:pt x="21224" y="1057758"/>
                </a:lnTo>
                <a:lnTo>
                  <a:pt x="19379" y="1058220"/>
                </a:lnTo>
                <a:cubicBezTo>
                  <a:pt x="8305" y="1058220"/>
                  <a:pt x="4614" y="1049453"/>
                  <a:pt x="0" y="1042071"/>
                </a:cubicBezTo>
                <a:cubicBezTo>
                  <a:pt x="0" y="1038379"/>
                  <a:pt x="0" y="1034688"/>
                  <a:pt x="0" y="1030997"/>
                </a:cubicBezTo>
                <a:cubicBezTo>
                  <a:pt x="16610" y="1000545"/>
                  <a:pt x="47524" y="983473"/>
                  <a:pt x="67826" y="956712"/>
                </a:cubicBezTo>
                <a:cubicBezTo>
                  <a:pt x="96894" y="918877"/>
                  <a:pt x="131037" y="884733"/>
                  <a:pt x="159183" y="845976"/>
                </a:cubicBezTo>
                <a:cubicBezTo>
                  <a:pt x="178562" y="819215"/>
                  <a:pt x="189174" y="791531"/>
                  <a:pt x="165181" y="761078"/>
                </a:cubicBezTo>
                <a:cubicBezTo>
                  <a:pt x="156876" y="750928"/>
                  <a:pt x="160106" y="739393"/>
                  <a:pt x="165642" y="729242"/>
                </a:cubicBezTo>
                <a:cubicBezTo>
                  <a:pt x="196556" y="675719"/>
                  <a:pt x="221472" y="618044"/>
                  <a:pt x="264382" y="572366"/>
                </a:cubicBezTo>
                <a:cubicBezTo>
                  <a:pt x="275917" y="559908"/>
                  <a:pt x="280069" y="545605"/>
                  <a:pt x="280992" y="528994"/>
                </a:cubicBezTo>
                <a:cubicBezTo>
                  <a:pt x="282838" y="496696"/>
                  <a:pt x="288836" y="465321"/>
                  <a:pt x="306831" y="437637"/>
                </a:cubicBezTo>
                <a:cubicBezTo>
                  <a:pt x="317904" y="420104"/>
                  <a:pt x="332208" y="406724"/>
                  <a:pt x="355739" y="414106"/>
                </a:cubicBezTo>
                <a:cubicBezTo>
                  <a:pt x="360353" y="417797"/>
                  <a:pt x="364506" y="422411"/>
                  <a:pt x="370965" y="421488"/>
                </a:cubicBezTo>
                <a:cubicBezTo>
                  <a:pt x="376963" y="422411"/>
                  <a:pt x="381577" y="425180"/>
                  <a:pt x="384346" y="430716"/>
                </a:cubicBezTo>
                <a:cubicBezTo>
                  <a:pt x="384807" y="432562"/>
                  <a:pt x="386191" y="433485"/>
                  <a:pt x="388037" y="432562"/>
                </a:cubicBezTo>
                <a:cubicBezTo>
                  <a:pt x="394035" y="433485"/>
                  <a:pt x="398649" y="435792"/>
                  <a:pt x="401417" y="441790"/>
                </a:cubicBezTo>
                <a:cubicBezTo>
                  <a:pt x="402340" y="443636"/>
                  <a:pt x="403724" y="444097"/>
                  <a:pt x="405570" y="443636"/>
                </a:cubicBezTo>
                <a:cubicBezTo>
                  <a:pt x="424949" y="447327"/>
                  <a:pt x="443866" y="448250"/>
                  <a:pt x="463245" y="443174"/>
                </a:cubicBezTo>
                <a:lnTo>
                  <a:pt x="463245" y="443174"/>
                </a:lnTo>
                <a:cubicBezTo>
                  <a:pt x="466936" y="433946"/>
                  <a:pt x="472934" y="427025"/>
                  <a:pt x="480778" y="421027"/>
                </a:cubicBezTo>
                <a:lnTo>
                  <a:pt x="480778" y="421027"/>
                </a:lnTo>
                <a:cubicBezTo>
                  <a:pt x="484469" y="407185"/>
                  <a:pt x="486315" y="392420"/>
                  <a:pt x="502003" y="386422"/>
                </a:cubicBezTo>
                <a:lnTo>
                  <a:pt x="502464" y="385961"/>
                </a:lnTo>
                <a:cubicBezTo>
                  <a:pt x="506155" y="374887"/>
                  <a:pt x="513537" y="367505"/>
                  <a:pt x="525072" y="364275"/>
                </a:cubicBezTo>
                <a:lnTo>
                  <a:pt x="525534" y="364275"/>
                </a:lnTo>
                <a:cubicBezTo>
                  <a:pt x="527841" y="355508"/>
                  <a:pt x="537530" y="357815"/>
                  <a:pt x="542606" y="353201"/>
                </a:cubicBezTo>
                <a:lnTo>
                  <a:pt x="542606" y="353201"/>
                </a:lnTo>
                <a:cubicBezTo>
                  <a:pt x="548142" y="348587"/>
                  <a:pt x="553679" y="347664"/>
                  <a:pt x="559677" y="352740"/>
                </a:cubicBezTo>
                <a:cubicBezTo>
                  <a:pt x="561062" y="354124"/>
                  <a:pt x="562446" y="354585"/>
                  <a:pt x="564291" y="353663"/>
                </a:cubicBezTo>
                <a:cubicBezTo>
                  <a:pt x="569828" y="357815"/>
                  <a:pt x="579056" y="355047"/>
                  <a:pt x="582286" y="363352"/>
                </a:cubicBezTo>
                <a:cubicBezTo>
                  <a:pt x="582747" y="365198"/>
                  <a:pt x="583670" y="366120"/>
                  <a:pt x="585516" y="365198"/>
                </a:cubicBezTo>
                <a:cubicBezTo>
                  <a:pt x="598896" y="367043"/>
                  <a:pt x="605817" y="375810"/>
                  <a:pt x="609970" y="387806"/>
                </a:cubicBezTo>
                <a:cubicBezTo>
                  <a:pt x="618737" y="401648"/>
                  <a:pt x="624735" y="381808"/>
                  <a:pt x="632579" y="385961"/>
                </a:cubicBezTo>
                <a:cubicBezTo>
                  <a:pt x="638577" y="373503"/>
                  <a:pt x="647805" y="364275"/>
                  <a:pt x="660724" y="358738"/>
                </a:cubicBezTo>
                <a:cubicBezTo>
                  <a:pt x="664415" y="356431"/>
                  <a:pt x="668568" y="354585"/>
                  <a:pt x="672259" y="352278"/>
                </a:cubicBezTo>
                <a:cubicBezTo>
                  <a:pt x="679180" y="336129"/>
                  <a:pt x="692099" y="329208"/>
                  <a:pt x="708248" y="325517"/>
                </a:cubicBezTo>
                <a:cubicBezTo>
                  <a:pt x="711478" y="322749"/>
                  <a:pt x="714246" y="320442"/>
                  <a:pt x="717476" y="317673"/>
                </a:cubicBezTo>
                <a:cubicBezTo>
                  <a:pt x="721167" y="309368"/>
                  <a:pt x="730395" y="311214"/>
                  <a:pt x="736855" y="308445"/>
                </a:cubicBezTo>
                <a:lnTo>
                  <a:pt x="739162" y="308445"/>
                </a:lnTo>
                <a:lnTo>
                  <a:pt x="740085" y="306600"/>
                </a:lnTo>
                <a:cubicBezTo>
                  <a:pt x="742392" y="301063"/>
                  <a:pt x="747006" y="298295"/>
                  <a:pt x="753004" y="296911"/>
                </a:cubicBezTo>
                <a:cubicBezTo>
                  <a:pt x="759925" y="292758"/>
                  <a:pt x="766846" y="288144"/>
                  <a:pt x="774228" y="283991"/>
                </a:cubicBezTo>
                <a:cubicBezTo>
                  <a:pt x="777919" y="271995"/>
                  <a:pt x="790377" y="279839"/>
                  <a:pt x="796837" y="273841"/>
                </a:cubicBezTo>
                <a:lnTo>
                  <a:pt x="796837" y="273841"/>
                </a:lnTo>
                <a:cubicBezTo>
                  <a:pt x="802835" y="264613"/>
                  <a:pt x="813447" y="266458"/>
                  <a:pt x="822214" y="263228"/>
                </a:cubicBezTo>
                <a:lnTo>
                  <a:pt x="824059" y="263690"/>
                </a:lnTo>
                <a:lnTo>
                  <a:pt x="824982" y="261844"/>
                </a:lnTo>
                <a:cubicBezTo>
                  <a:pt x="828673" y="246618"/>
                  <a:pt x="843899" y="250771"/>
                  <a:pt x="853127" y="245695"/>
                </a:cubicBezTo>
                <a:cubicBezTo>
                  <a:pt x="892808" y="228162"/>
                  <a:pt x="932027" y="211090"/>
                  <a:pt x="971707" y="193557"/>
                </a:cubicBezTo>
                <a:cubicBezTo>
                  <a:pt x="974014" y="188482"/>
                  <a:pt x="978167" y="185713"/>
                  <a:pt x="983242" y="183406"/>
                </a:cubicBezTo>
                <a:cubicBezTo>
                  <a:pt x="992470" y="179254"/>
                  <a:pt x="1002159" y="175101"/>
                  <a:pt x="1011387" y="170948"/>
                </a:cubicBezTo>
                <a:cubicBezTo>
                  <a:pt x="1019693" y="157568"/>
                  <a:pt x="1033996" y="153877"/>
                  <a:pt x="1047838" y="150185"/>
                </a:cubicBezTo>
                <a:cubicBezTo>
                  <a:pt x="1049684" y="150647"/>
                  <a:pt x="1050606" y="149724"/>
                  <a:pt x="1050606" y="147878"/>
                </a:cubicBezTo>
                <a:cubicBezTo>
                  <a:pt x="1053375" y="141880"/>
                  <a:pt x="1058450" y="139573"/>
                  <a:pt x="1064448" y="139112"/>
                </a:cubicBezTo>
                <a:cubicBezTo>
                  <a:pt x="1070908" y="136805"/>
                  <a:pt x="1077829" y="134037"/>
                  <a:pt x="1084289" y="131730"/>
                </a:cubicBezTo>
                <a:cubicBezTo>
                  <a:pt x="1091210" y="119272"/>
                  <a:pt x="1099515" y="108198"/>
                  <a:pt x="1114741" y="104968"/>
                </a:cubicBezTo>
                <a:cubicBezTo>
                  <a:pt x="1119816" y="102661"/>
                  <a:pt x="1124430" y="100354"/>
                  <a:pt x="1129506" y="97586"/>
                </a:cubicBezTo>
                <a:cubicBezTo>
                  <a:pt x="1131813" y="88819"/>
                  <a:pt x="1141502" y="92049"/>
                  <a:pt x="1145655" y="86974"/>
                </a:cubicBezTo>
                <a:lnTo>
                  <a:pt x="1146116" y="86512"/>
                </a:lnTo>
                <a:cubicBezTo>
                  <a:pt x="1149346" y="77746"/>
                  <a:pt x="1158574" y="79591"/>
                  <a:pt x="1165033" y="76362"/>
                </a:cubicBezTo>
                <a:cubicBezTo>
                  <a:pt x="1166879" y="77284"/>
                  <a:pt x="1168263" y="76823"/>
                  <a:pt x="1168725" y="74516"/>
                </a:cubicBezTo>
                <a:cubicBezTo>
                  <a:pt x="1171032" y="68518"/>
                  <a:pt x="1176107" y="65749"/>
                  <a:pt x="1182105" y="65288"/>
                </a:cubicBezTo>
                <a:cubicBezTo>
                  <a:pt x="1233782" y="36220"/>
                  <a:pt x="1290995" y="25608"/>
                  <a:pt x="1348209" y="14534"/>
                </a:cubicBezTo>
                <a:cubicBezTo>
                  <a:pt x="1358360" y="12689"/>
                  <a:pt x="1368049" y="10382"/>
                  <a:pt x="1377738" y="8075"/>
                </a:cubicBezTo>
                <a:cubicBezTo>
                  <a:pt x="1387428" y="2538"/>
                  <a:pt x="1398501" y="8075"/>
                  <a:pt x="1408191" y="3461"/>
                </a:cubicBezTo>
                <a:lnTo>
                  <a:pt x="1410498" y="3922"/>
                </a:lnTo>
                <a:lnTo>
                  <a:pt x="1411882" y="2076"/>
                </a:lnTo>
                <a:cubicBezTo>
                  <a:pt x="1415573" y="-692"/>
                  <a:pt x="1419726" y="-692"/>
                  <a:pt x="1423417" y="2076"/>
                </a:cubicBezTo>
                <a:cubicBezTo>
                  <a:pt x="1429877" y="4383"/>
                  <a:pt x="1436336" y="5306"/>
                  <a:pt x="1443257" y="2999"/>
                </a:cubicBezTo>
                <a:cubicBezTo>
                  <a:pt x="1471864" y="8075"/>
                  <a:pt x="1500471" y="3922"/>
                  <a:pt x="1529078" y="5768"/>
                </a:cubicBezTo>
                <a:cubicBezTo>
                  <a:pt x="1539228" y="6229"/>
                  <a:pt x="1549379" y="3461"/>
                  <a:pt x="1559069" y="8075"/>
                </a:cubicBezTo>
                <a:cubicBezTo>
                  <a:pt x="1569681" y="12227"/>
                  <a:pt x="1579831" y="16380"/>
                  <a:pt x="1591828" y="14534"/>
                </a:cubicBezTo>
                <a:cubicBezTo>
                  <a:pt x="1595058" y="17303"/>
                  <a:pt x="1600594" y="15457"/>
                  <a:pt x="1602440" y="20532"/>
                </a:cubicBezTo>
                <a:cubicBezTo>
                  <a:pt x="1612129" y="37143"/>
                  <a:pt x="1633354" y="35758"/>
                  <a:pt x="1646273" y="38527"/>
                </a:cubicBezTo>
                <a:cubicBezTo>
                  <a:pt x="1680417" y="45909"/>
                  <a:pt x="1708562" y="65288"/>
                  <a:pt x="1740398" y="76362"/>
                </a:cubicBezTo>
                <a:cubicBezTo>
                  <a:pt x="1744090" y="83283"/>
                  <a:pt x="1758854" y="73593"/>
                  <a:pt x="1757932" y="87435"/>
                </a:cubicBezTo>
                <a:cubicBezTo>
                  <a:pt x="1756547" y="96202"/>
                  <a:pt x="1762084" y="94356"/>
                  <a:pt x="1767160" y="93433"/>
                </a:cubicBezTo>
                <a:cubicBezTo>
                  <a:pt x="1773158" y="97125"/>
                  <a:pt x="1782386" y="94818"/>
                  <a:pt x="1785615" y="103584"/>
                </a:cubicBezTo>
                <a:cubicBezTo>
                  <a:pt x="1807301" y="118349"/>
                  <a:pt x="1831294" y="125731"/>
                  <a:pt x="1857132" y="127577"/>
                </a:cubicBezTo>
                <a:cubicBezTo>
                  <a:pt x="1870513" y="133575"/>
                  <a:pt x="1885278" y="126193"/>
                  <a:pt x="1898658" y="132191"/>
                </a:cubicBezTo>
                <a:cubicBezTo>
                  <a:pt x="1908809" y="134498"/>
                  <a:pt x="1918960" y="136344"/>
                  <a:pt x="1929111" y="132652"/>
                </a:cubicBezTo>
                <a:cubicBezTo>
                  <a:pt x="1957718" y="136805"/>
                  <a:pt x="1985863" y="136805"/>
                  <a:pt x="2014470" y="132652"/>
                </a:cubicBezTo>
                <a:cubicBezTo>
                  <a:pt x="2022775" y="135882"/>
                  <a:pt x="2031080" y="134037"/>
                  <a:pt x="2039385" y="132191"/>
                </a:cubicBezTo>
                <a:cubicBezTo>
                  <a:pt x="2052304" y="125731"/>
                  <a:pt x="2067069" y="133575"/>
                  <a:pt x="2080450" y="127116"/>
                </a:cubicBezTo>
                <a:cubicBezTo>
                  <a:pt x="2155196" y="113274"/>
                  <a:pt x="2229482" y="99893"/>
                  <a:pt x="2304229" y="86051"/>
                </a:cubicBezTo>
                <a:cubicBezTo>
                  <a:pt x="2321300" y="82821"/>
                  <a:pt x="2338833" y="79130"/>
                  <a:pt x="2355905" y="75439"/>
                </a:cubicBezTo>
                <a:cubicBezTo>
                  <a:pt x="2371593" y="69441"/>
                  <a:pt x="2388665" y="76823"/>
                  <a:pt x="2404352" y="70825"/>
                </a:cubicBezTo>
                <a:cubicBezTo>
                  <a:pt x="2412657" y="70363"/>
                  <a:pt x="2420963" y="70363"/>
                  <a:pt x="2429729" y="69902"/>
                </a:cubicBezTo>
                <a:cubicBezTo>
                  <a:pt x="2460181" y="63442"/>
                  <a:pt x="2492018" y="71748"/>
                  <a:pt x="2522470" y="65288"/>
                </a:cubicBezTo>
                <a:cubicBezTo>
                  <a:pt x="2534005" y="67595"/>
                  <a:pt x="2546002" y="67595"/>
                  <a:pt x="2557537" y="65288"/>
                </a:cubicBezTo>
                <a:cubicBezTo>
                  <a:pt x="2566765" y="70363"/>
                  <a:pt x="2578300" y="64827"/>
                  <a:pt x="2587528" y="69902"/>
                </a:cubicBezTo>
                <a:cubicBezTo>
                  <a:pt x="2599524" y="76362"/>
                  <a:pt x="2612443" y="77284"/>
                  <a:pt x="2625362" y="76823"/>
                </a:cubicBezTo>
                <a:cubicBezTo>
                  <a:pt x="2636436" y="82821"/>
                  <a:pt x="2649355" y="75900"/>
                  <a:pt x="2660890" y="81437"/>
                </a:cubicBezTo>
                <a:cubicBezTo>
                  <a:pt x="2665965" y="81898"/>
                  <a:pt x="2671041" y="81898"/>
                  <a:pt x="2675655" y="82360"/>
                </a:cubicBezTo>
                <a:cubicBezTo>
                  <a:pt x="2687190" y="87897"/>
                  <a:pt x="2700109" y="81437"/>
                  <a:pt x="2711644" y="86974"/>
                </a:cubicBezTo>
                <a:cubicBezTo>
                  <a:pt x="2719488" y="94818"/>
                  <a:pt x="2729639" y="92972"/>
                  <a:pt x="2739328" y="92972"/>
                </a:cubicBezTo>
                <a:cubicBezTo>
                  <a:pt x="2746710" y="97586"/>
                  <a:pt x="2757784" y="94356"/>
                  <a:pt x="2761937" y="104968"/>
                </a:cubicBezTo>
                <a:cubicBezTo>
                  <a:pt x="2783161" y="115581"/>
                  <a:pt x="2804847" y="123424"/>
                  <a:pt x="2828378" y="127116"/>
                </a:cubicBezTo>
                <a:cubicBezTo>
                  <a:pt x="2836683" y="130807"/>
                  <a:pt x="2847296" y="128038"/>
                  <a:pt x="2852832" y="137266"/>
                </a:cubicBezTo>
                <a:cubicBezTo>
                  <a:pt x="2879132" y="148801"/>
                  <a:pt x="2904971" y="160336"/>
                  <a:pt x="2931270" y="171871"/>
                </a:cubicBezTo>
                <a:cubicBezTo>
                  <a:pt x="2938191" y="177408"/>
                  <a:pt x="2950649" y="170026"/>
                  <a:pt x="2954340" y="182022"/>
                </a:cubicBezTo>
                <a:cubicBezTo>
                  <a:pt x="2976949" y="195864"/>
                  <a:pt x="3000942" y="208322"/>
                  <a:pt x="3025857" y="217550"/>
                </a:cubicBezTo>
                <a:cubicBezTo>
                  <a:pt x="3031855" y="218473"/>
                  <a:pt x="3036469" y="220780"/>
                  <a:pt x="3039238" y="226778"/>
                </a:cubicBezTo>
                <a:cubicBezTo>
                  <a:pt x="3046620" y="234160"/>
                  <a:pt x="3055387" y="238313"/>
                  <a:pt x="3065537" y="240158"/>
                </a:cubicBezTo>
                <a:cubicBezTo>
                  <a:pt x="3072458" y="241081"/>
                  <a:pt x="3076150" y="245234"/>
                  <a:pt x="3078457" y="251232"/>
                </a:cubicBezTo>
                <a:cubicBezTo>
                  <a:pt x="3081225" y="258614"/>
                  <a:pt x="3088607" y="259076"/>
                  <a:pt x="3094144" y="262767"/>
                </a:cubicBezTo>
                <a:cubicBezTo>
                  <a:pt x="3115369" y="272456"/>
                  <a:pt x="3130595" y="289528"/>
                  <a:pt x="3143975" y="308445"/>
                </a:cubicBezTo>
                <a:cubicBezTo>
                  <a:pt x="3145821" y="310291"/>
                  <a:pt x="3148128" y="312137"/>
                  <a:pt x="3149973" y="313982"/>
                </a:cubicBezTo>
                <a:cubicBezTo>
                  <a:pt x="3182733" y="332900"/>
                  <a:pt x="3208571" y="358277"/>
                  <a:pt x="3223797" y="393804"/>
                </a:cubicBezTo>
                <a:cubicBezTo>
                  <a:pt x="3238101" y="401648"/>
                  <a:pt x="3252404" y="410415"/>
                  <a:pt x="3257941" y="427487"/>
                </a:cubicBezTo>
                <a:lnTo>
                  <a:pt x="3258864" y="426564"/>
                </a:lnTo>
                <a:lnTo>
                  <a:pt x="3257941" y="427487"/>
                </a:lnTo>
                <a:cubicBezTo>
                  <a:pt x="3277320" y="442713"/>
                  <a:pt x="3291623" y="462091"/>
                  <a:pt x="3303619" y="483777"/>
                </a:cubicBezTo>
                <a:lnTo>
                  <a:pt x="3303619" y="483777"/>
                </a:lnTo>
                <a:cubicBezTo>
                  <a:pt x="3343761" y="514230"/>
                  <a:pt x="3367754" y="555756"/>
                  <a:pt x="3383441" y="602357"/>
                </a:cubicBezTo>
                <a:cubicBezTo>
                  <a:pt x="3383903" y="612969"/>
                  <a:pt x="3388978" y="621736"/>
                  <a:pt x="3393592" y="630502"/>
                </a:cubicBezTo>
                <a:cubicBezTo>
                  <a:pt x="3400513" y="633732"/>
                  <a:pt x="3400975" y="641114"/>
                  <a:pt x="3404666" y="646651"/>
                </a:cubicBezTo>
                <a:cubicBezTo>
                  <a:pt x="3406050" y="650342"/>
                  <a:pt x="3406973" y="654495"/>
                  <a:pt x="3406973" y="658648"/>
                </a:cubicBezTo>
                <a:cubicBezTo>
                  <a:pt x="3407896" y="671105"/>
                  <a:pt x="3406973" y="683102"/>
                  <a:pt x="3401436" y="694175"/>
                </a:cubicBezTo>
                <a:cubicBezTo>
                  <a:pt x="3400513" y="696482"/>
                  <a:pt x="3399129" y="698789"/>
                  <a:pt x="3397745" y="701096"/>
                </a:cubicBezTo>
                <a:cubicBezTo>
                  <a:pt x="3387133" y="714016"/>
                  <a:pt x="3394054" y="726473"/>
                  <a:pt x="3399590" y="738470"/>
                </a:cubicBezTo>
                <a:cubicBezTo>
                  <a:pt x="3402359" y="745852"/>
                  <a:pt x="3404666" y="753235"/>
                  <a:pt x="3406511" y="761078"/>
                </a:cubicBezTo>
                <a:cubicBezTo>
                  <a:pt x="3408357" y="775382"/>
                  <a:pt x="3412048" y="789224"/>
                  <a:pt x="3416201" y="803527"/>
                </a:cubicBezTo>
                <a:cubicBezTo>
                  <a:pt x="3418969" y="813678"/>
                  <a:pt x="3422199" y="822906"/>
                  <a:pt x="3427274" y="832134"/>
                </a:cubicBezTo>
                <a:cubicBezTo>
                  <a:pt x="3431888" y="841362"/>
                  <a:pt x="3435580" y="851051"/>
                  <a:pt x="3434657" y="861663"/>
                </a:cubicBezTo>
                <a:cubicBezTo>
                  <a:pt x="3435118" y="872276"/>
                  <a:pt x="3438809" y="881965"/>
                  <a:pt x="3445730" y="889809"/>
                </a:cubicBezTo>
                <a:cubicBezTo>
                  <a:pt x="3450344" y="909187"/>
                  <a:pt x="3450806" y="929028"/>
                  <a:pt x="3456804" y="947945"/>
                </a:cubicBezTo>
                <a:cubicBezTo>
                  <a:pt x="3458188" y="953020"/>
                  <a:pt x="3460034" y="958096"/>
                  <a:pt x="3461418" y="962710"/>
                </a:cubicBezTo>
                <a:cubicBezTo>
                  <a:pt x="3463725" y="969169"/>
                  <a:pt x="3465571" y="975168"/>
                  <a:pt x="3467416" y="981627"/>
                </a:cubicBezTo>
                <a:cubicBezTo>
                  <a:pt x="3469723" y="990855"/>
                  <a:pt x="3470185" y="1000545"/>
                  <a:pt x="3473414" y="1009773"/>
                </a:cubicBezTo>
                <a:cubicBezTo>
                  <a:pt x="3474799" y="1015309"/>
                  <a:pt x="3475721" y="1020846"/>
                  <a:pt x="3475721" y="1026844"/>
                </a:cubicBezTo>
                <a:cubicBezTo>
                  <a:pt x="3476183" y="1042993"/>
                  <a:pt x="3474337" y="1059142"/>
                  <a:pt x="3478490" y="1075291"/>
                </a:cubicBezTo>
                <a:cubicBezTo>
                  <a:pt x="3478951" y="1081290"/>
                  <a:pt x="3480335" y="1086826"/>
                  <a:pt x="3481258" y="1092825"/>
                </a:cubicBezTo>
                <a:cubicBezTo>
                  <a:pt x="3482181" y="1107589"/>
                  <a:pt x="3479874" y="1122354"/>
                  <a:pt x="3484488" y="1136657"/>
                </a:cubicBezTo>
                <a:cubicBezTo>
                  <a:pt x="3485872" y="1140810"/>
                  <a:pt x="3486334" y="1145424"/>
                  <a:pt x="3486795" y="1149577"/>
                </a:cubicBezTo>
                <a:cubicBezTo>
                  <a:pt x="3487718" y="1162496"/>
                  <a:pt x="3485872" y="1175415"/>
                  <a:pt x="3490025" y="1187873"/>
                </a:cubicBezTo>
                <a:cubicBezTo>
                  <a:pt x="3490948" y="1192025"/>
                  <a:pt x="3491870" y="1196178"/>
                  <a:pt x="3492332" y="1200331"/>
                </a:cubicBezTo>
                <a:cubicBezTo>
                  <a:pt x="3492793" y="1210020"/>
                  <a:pt x="3492793" y="1220171"/>
                  <a:pt x="3496023" y="1229399"/>
                </a:cubicBezTo>
                <a:cubicBezTo>
                  <a:pt x="3501560" y="1261235"/>
                  <a:pt x="3512172" y="1292149"/>
                  <a:pt x="3518632" y="1323524"/>
                </a:cubicBezTo>
                <a:cubicBezTo>
                  <a:pt x="3521400" y="1335982"/>
                  <a:pt x="3526475" y="1347517"/>
                  <a:pt x="3532474" y="1358590"/>
                </a:cubicBezTo>
                <a:cubicBezTo>
                  <a:pt x="3533858" y="1360436"/>
                  <a:pt x="3534781" y="1362743"/>
                  <a:pt x="3535703" y="1365050"/>
                </a:cubicBezTo>
                <a:cubicBezTo>
                  <a:pt x="3538010" y="1369203"/>
                  <a:pt x="3540317" y="1372894"/>
                  <a:pt x="3543547" y="1376585"/>
                </a:cubicBezTo>
                <a:cubicBezTo>
                  <a:pt x="3545393" y="1378431"/>
                  <a:pt x="3546777" y="1380276"/>
                  <a:pt x="3548161" y="1382122"/>
                </a:cubicBezTo>
                <a:cubicBezTo>
                  <a:pt x="3554621" y="1392273"/>
                  <a:pt x="3559696" y="1403346"/>
                  <a:pt x="3567540" y="1412574"/>
                </a:cubicBezTo>
                <a:cubicBezTo>
                  <a:pt x="3568924" y="1414420"/>
                  <a:pt x="3570308" y="1416727"/>
                  <a:pt x="3571693" y="1419034"/>
                </a:cubicBezTo>
                <a:cubicBezTo>
                  <a:pt x="3591071" y="1440720"/>
                  <a:pt x="3597070" y="1469326"/>
                  <a:pt x="3611373" y="1494242"/>
                </a:cubicBezTo>
                <a:cubicBezTo>
                  <a:pt x="3612757" y="1496549"/>
                  <a:pt x="3613680" y="1499317"/>
                  <a:pt x="3614141" y="1501624"/>
                </a:cubicBezTo>
                <a:cubicBezTo>
                  <a:pt x="3614603" y="1508545"/>
                  <a:pt x="3618755" y="1514544"/>
                  <a:pt x="3620601" y="1521003"/>
                </a:cubicBezTo>
                <a:cubicBezTo>
                  <a:pt x="3623369" y="1533922"/>
                  <a:pt x="3626599" y="1546380"/>
                  <a:pt x="3627983" y="1559761"/>
                </a:cubicBezTo>
                <a:cubicBezTo>
                  <a:pt x="3628445" y="1582831"/>
                  <a:pt x="3628906" y="1606362"/>
                  <a:pt x="3627522" y="1629432"/>
                </a:cubicBezTo>
                <a:cubicBezTo>
                  <a:pt x="3625215" y="1646965"/>
                  <a:pt x="3614141" y="1657577"/>
                  <a:pt x="3599377" y="1665421"/>
                </a:cubicBezTo>
                <a:cubicBezTo>
                  <a:pt x="3591071" y="1670497"/>
                  <a:pt x="3582305" y="1675572"/>
                  <a:pt x="3574461" y="1681570"/>
                </a:cubicBezTo>
                <a:cubicBezTo>
                  <a:pt x="3572615" y="1682954"/>
                  <a:pt x="3570770" y="1683877"/>
                  <a:pt x="3568463" y="1685261"/>
                </a:cubicBezTo>
                <a:cubicBezTo>
                  <a:pt x="3563387" y="1687568"/>
                  <a:pt x="3559235" y="1691260"/>
                  <a:pt x="3554621" y="1694489"/>
                </a:cubicBezTo>
                <a:cubicBezTo>
                  <a:pt x="3552775" y="1695874"/>
                  <a:pt x="3550930" y="1696796"/>
                  <a:pt x="3549084" y="1698181"/>
                </a:cubicBezTo>
                <a:cubicBezTo>
                  <a:pt x="3545393" y="1700488"/>
                  <a:pt x="3541702" y="1703256"/>
                  <a:pt x="3538010" y="1706024"/>
                </a:cubicBezTo>
                <a:cubicBezTo>
                  <a:pt x="3536165" y="1707409"/>
                  <a:pt x="3534319" y="1708331"/>
                  <a:pt x="3532474" y="1709716"/>
                </a:cubicBezTo>
                <a:cubicBezTo>
                  <a:pt x="3528782" y="1712023"/>
                  <a:pt x="3525091" y="1714791"/>
                  <a:pt x="3521400" y="1717098"/>
                </a:cubicBezTo>
                <a:cubicBezTo>
                  <a:pt x="3517709" y="1719405"/>
                  <a:pt x="3514018" y="1721251"/>
                  <a:pt x="3510326" y="1724019"/>
                </a:cubicBezTo>
                <a:cubicBezTo>
                  <a:pt x="3506174" y="1727249"/>
                  <a:pt x="3502483" y="1731401"/>
                  <a:pt x="3497869" y="1734631"/>
                </a:cubicBezTo>
                <a:cubicBezTo>
                  <a:pt x="3496023" y="1736015"/>
                  <a:pt x="3494177" y="1736938"/>
                  <a:pt x="3492332" y="1737861"/>
                </a:cubicBezTo>
                <a:cubicBezTo>
                  <a:pt x="3487256" y="1740168"/>
                  <a:pt x="3482181" y="1742936"/>
                  <a:pt x="3477567" y="1746166"/>
                </a:cubicBezTo>
                <a:cubicBezTo>
                  <a:pt x="3475721" y="1747550"/>
                  <a:pt x="3473414" y="1748935"/>
                  <a:pt x="3471569" y="1750319"/>
                </a:cubicBezTo>
                <a:cubicBezTo>
                  <a:pt x="3463264" y="1754471"/>
                  <a:pt x="3454958" y="1757701"/>
                  <a:pt x="3445730" y="1759547"/>
                </a:cubicBezTo>
                <a:cubicBezTo>
                  <a:pt x="3441116" y="1760008"/>
                  <a:pt x="3436964" y="1759547"/>
                  <a:pt x="3432350" y="1758624"/>
                </a:cubicBezTo>
                <a:cubicBezTo>
                  <a:pt x="3385287" y="1755856"/>
                  <a:pt x="3338224" y="1758163"/>
                  <a:pt x="3291162" y="1757240"/>
                </a:cubicBezTo>
                <a:cubicBezTo>
                  <a:pt x="3280088" y="1757701"/>
                  <a:pt x="3269476" y="1755394"/>
                  <a:pt x="3259325" y="1750780"/>
                </a:cubicBezTo>
                <a:cubicBezTo>
                  <a:pt x="3249174" y="1744321"/>
                  <a:pt x="3237639" y="1745243"/>
                  <a:pt x="3226104" y="1744782"/>
                </a:cubicBezTo>
                <a:cubicBezTo>
                  <a:pt x="3219183" y="1744321"/>
                  <a:pt x="3212262" y="1742936"/>
                  <a:pt x="3206264" y="1739245"/>
                </a:cubicBezTo>
                <a:cubicBezTo>
                  <a:pt x="3201189" y="1736015"/>
                  <a:pt x="3196575" y="1734170"/>
                  <a:pt x="3190577" y="1735093"/>
                </a:cubicBezTo>
                <a:cubicBezTo>
                  <a:pt x="3182271" y="1736015"/>
                  <a:pt x="3174889" y="1736938"/>
                  <a:pt x="3171198" y="1724942"/>
                </a:cubicBezTo>
                <a:cubicBezTo>
                  <a:pt x="3161970" y="1694028"/>
                  <a:pt x="3161047" y="1694489"/>
                  <a:pt x="3170736" y="1684339"/>
                </a:cubicBezTo>
                <a:cubicBezTo>
                  <a:pt x="3182733" y="1671419"/>
                  <a:pt x="3196575" y="1659884"/>
                  <a:pt x="3209033" y="1646965"/>
                </a:cubicBezTo>
                <a:cubicBezTo>
                  <a:pt x="3210878" y="1645120"/>
                  <a:pt x="3213185" y="1643735"/>
                  <a:pt x="3215031" y="1642813"/>
                </a:cubicBezTo>
                <a:cubicBezTo>
                  <a:pt x="3223797" y="1638199"/>
                  <a:pt x="3231641" y="1632200"/>
                  <a:pt x="3240408" y="1627586"/>
                </a:cubicBezTo>
                <a:cubicBezTo>
                  <a:pt x="3242715" y="1626202"/>
                  <a:pt x="3245022" y="1625279"/>
                  <a:pt x="3247329" y="1624357"/>
                </a:cubicBezTo>
                <a:cubicBezTo>
                  <a:pt x="3255634" y="1621127"/>
                  <a:pt x="3263939" y="1618358"/>
                  <a:pt x="3272244" y="1615129"/>
                </a:cubicBezTo>
                <a:cubicBezTo>
                  <a:pt x="3275935" y="1613744"/>
                  <a:pt x="3279627" y="1613283"/>
                  <a:pt x="3283779" y="1612360"/>
                </a:cubicBezTo>
                <a:cubicBezTo>
                  <a:pt x="3299005" y="1609130"/>
                  <a:pt x="3314693" y="1607285"/>
                  <a:pt x="3330381" y="1604055"/>
                </a:cubicBezTo>
                <a:cubicBezTo>
                  <a:pt x="3340993" y="1601287"/>
                  <a:pt x="3351605" y="1597595"/>
                  <a:pt x="3361294" y="1592059"/>
                </a:cubicBezTo>
                <a:cubicBezTo>
                  <a:pt x="3367754" y="1588829"/>
                  <a:pt x="3371445" y="1583753"/>
                  <a:pt x="3370984" y="1576371"/>
                </a:cubicBezTo>
                <a:cubicBezTo>
                  <a:pt x="3370522" y="1574064"/>
                  <a:pt x="3370061" y="1571757"/>
                  <a:pt x="3369599" y="1569450"/>
                </a:cubicBezTo>
                <a:cubicBezTo>
                  <a:pt x="3362678" y="1557915"/>
                  <a:pt x="3354373" y="1548687"/>
                  <a:pt x="3340070" y="1547303"/>
                </a:cubicBezTo>
                <a:cubicBezTo>
                  <a:pt x="3329458" y="1545919"/>
                  <a:pt x="3319307" y="1542228"/>
                  <a:pt x="3308695" y="1539459"/>
                </a:cubicBezTo>
                <a:cubicBezTo>
                  <a:pt x="3297621" y="1535307"/>
                  <a:pt x="3286548" y="1536691"/>
                  <a:pt x="3275474" y="1536691"/>
                </a:cubicBezTo>
                <a:cubicBezTo>
                  <a:pt x="3236255" y="1536691"/>
                  <a:pt x="3199343" y="1525617"/>
                  <a:pt x="3164738" y="1507623"/>
                </a:cubicBezTo>
                <a:cubicBezTo>
                  <a:pt x="3149512" y="1502086"/>
                  <a:pt x="3136132" y="1492858"/>
                  <a:pt x="3119983" y="1490551"/>
                </a:cubicBezTo>
                <a:cubicBezTo>
                  <a:pt x="3113523" y="1489628"/>
                  <a:pt x="3107525" y="1487321"/>
                  <a:pt x="3101988" y="1483630"/>
                </a:cubicBezTo>
                <a:cubicBezTo>
                  <a:pt x="3093683" y="1478093"/>
                  <a:pt x="3085839" y="1472556"/>
                  <a:pt x="3077534" y="1467019"/>
                </a:cubicBezTo>
                <a:cubicBezTo>
                  <a:pt x="3073381" y="1464712"/>
                  <a:pt x="3069690" y="1461944"/>
                  <a:pt x="3065999" y="1458714"/>
                </a:cubicBezTo>
                <a:cubicBezTo>
                  <a:pt x="3061846" y="1455023"/>
                  <a:pt x="3057694" y="1451793"/>
                  <a:pt x="3052157" y="1449486"/>
                </a:cubicBezTo>
                <a:cubicBezTo>
                  <a:pt x="3048004" y="1447641"/>
                  <a:pt x="3044313" y="1445334"/>
                  <a:pt x="3041083" y="1442104"/>
                </a:cubicBezTo>
                <a:cubicBezTo>
                  <a:pt x="3036931" y="1437028"/>
                  <a:pt x="3030933" y="1433337"/>
                  <a:pt x="3024934" y="1430569"/>
                </a:cubicBezTo>
                <a:cubicBezTo>
                  <a:pt x="3020782" y="1427800"/>
                  <a:pt x="3018475" y="1424109"/>
                  <a:pt x="3016629" y="1419495"/>
                </a:cubicBezTo>
                <a:cubicBezTo>
                  <a:pt x="3014322" y="1413958"/>
                  <a:pt x="3012015" y="1408883"/>
                  <a:pt x="3008785" y="1403808"/>
                </a:cubicBezTo>
                <a:cubicBezTo>
                  <a:pt x="3007401" y="1401962"/>
                  <a:pt x="3006017" y="1400116"/>
                  <a:pt x="3005094" y="1397809"/>
                </a:cubicBezTo>
                <a:cubicBezTo>
                  <a:pt x="3000019" y="1388581"/>
                  <a:pt x="2996328" y="1378431"/>
                  <a:pt x="2988945" y="1370587"/>
                </a:cubicBezTo>
                <a:cubicBezTo>
                  <a:pt x="2987561" y="1368741"/>
                  <a:pt x="2986177" y="1366896"/>
                  <a:pt x="2984793" y="1364589"/>
                </a:cubicBezTo>
                <a:cubicBezTo>
                  <a:pt x="2981101" y="1357206"/>
                  <a:pt x="2977410" y="1349824"/>
                  <a:pt x="2974180" y="1342441"/>
                </a:cubicBezTo>
                <a:cubicBezTo>
                  <a:pt x="2973258" y="1340134"/>
                  <a:pt x="2972335" y="1338289"/>
                  <a:pt x="2971412" y="1335982"/>
                </a:cubicBezTo>
                <a:cubicBezTo>
                  <a:pt x="2953417" y="1326293"/>
                  <a:pt x="2946958" y="1345210"/>
                  <a:pt x="2934500" y="1350285"/>
                </a:cubicBezTo>
                <a:cubicBezTo>
                  <a:pt x="2929425" y="1353515"/>
                  <a:pt x="2923427" y="1354899"/>
                  <a:pt x="2918813" y="1359052"/>
                </a:cubicBezTo>
                <a:cubicBezTo>
                  <a:pt x="2906816" y="1373355"/>
                  <a:pt x="2891129" y="1383967"/>
                  <a:pt x="2877287" y="1396425"/>
                </a:cubicBezTo>
                <a:cubicBezTo>
                  <a:pt x="2867136" y="1401962"/>
                  <a:pt x="2857446" y="1407499"/>
                  <a:pt x="2845911" y="1410267"/>
                </a:cubicBezTo>
                <a:cubicBezTo>
                  <a:pt x="2826533" y="1422264"/>
                  <a:pt x="2813152" y="1440720"/>
                  <a:pt x="2796080" y="1455484"/>
                </a:cubicBezTo>
                <a:cubicBezTo>
                  <a:pt x="2794235" y="1457330"/>
                  <a:pt x="2792389" y="1458714"/>
                  <a:pt x="2790543" y="1460098"/>
                </a:cubicBezTo>
                <a:cubicBezTo>
                  <a:pt x="2783622" y="1465174"/>
                  <a:pt x="2780854" y="1473018"/>
                  <a:pt x="2776240" y="1479939"/>
                </a:cubicBezTo>
                <a:cubicBezTo>
                  <a:pt x="2773933" y="1482707"/>
                  <a:pt x="2771165" y="1485014"/>
                  <a:pt x="2767935" y="1486860"/>
                </a:cubicBezTo>
                <a:cubicBezTo>
                  <a:pt x="2761475" y="1489167"/>
                  <a:pt x="2754093" y="1488244"/>
                  <a:pt x="2749479" y="1494703"/>
                </a:cubicBezTo>
                <a:cubicBezTo>
                  <a:pt x="2748095" y="1496549"/>
                  <a:pt x="2746249" y="1497933"/>
                  <a:pt x="2744403" y="1499317"/>
                </a:cubicBezTo>
                <a:cubicBezTo>
                  <a:pt x="2739789" y="1502547"/>
                  <a:pt x="2735637" y="1507161"/>
                  <a:pt x="2732868" y="1511775"/>
                </a:cubicBezTo>
                <a:cubicBezTo>
                  <a:pt x="2726870" y="1520080"/>
                  <a:pt x="2719949" y="1527001"/>
                  <a:pt x="2709337" y="1528847"/>
                </a:cubicBezTo>
                <a:cubicBezTo>
                  <a:pt x="2690881" y="1542228"/>
                  <a:pt x="2674732" y="1557454"/>
                  <a:pt x="2665043" y="1579139"/>
                </a:cubicBezTo>
                <a:cubicBezTo>
                  <a:pt x="2661813" y="1584676"/>
                  <a:pt x="2657660" y="1589290"/>
                  <a:pt x="2653046" y="1594366"/>
                </a:cubicBezTo>
                <a:cubicBezTo>
                  <a:pt x="2643818" y="1604978"/>
                  <a:pt x="2636436" y="1616974"/>
                  <a:pt x="2626285" y="1626664"/>
                </a:cubicBezTo>
                <a:cubicBezTo>
                  <a:pt x="2623517" y="1629432"/>
                  <a:pt x="2621210" y="1632200"/>
                  <a:pt x="2618441" y="1634507"/>
                </a:cubicBezTo>
                <a:cubicBezTo>
                  <a:pt x="2607829" y="1645120"/>
                  <a:pt x="2596294" y="1654809"/>
                  <a:pt x="2588450" y="1667267"/>
                </a:cubicBezTo>
                <a:cubicBezTo>
                  <a:pt x="2587066" y="1669574"/>
                  <a:pt x="2585682" y="1671419"/>
                  <a:pt x="2584298" y="1673726"/>
                </a:cubicBezTo>
                <a:cubicBezTo>
                  <a:pt x="2564458" y="1692644"/>
                  <a:pt x="2557075" y="1718944"/>
                  <a:pt x="2544617" y="1742475"/>
                </a:cubicBezTo>
                <a:cubicBezTo>
                  <a:pt x="2522932" y="1748012"/>
                  <a:pt x="2501707" y="1754471"/>
                  <a:pt x="2479560" y="1756778"/>
                </a:cubicBezTo>
                <a:cubicBezTo>
                  <a:pt x="2461104" y="1757701"/>
                  <a:pt x="2442648" y="1754933"/>
                  <a:pt x="2424192" y="1759547"/>
                </a:cubicBezTo>
                <a:cubicBezTo>
                  <a:pt x="2413119" y="1760008"/>
                  <a:pt x="2402507" y="1761392"/>
                  <a:pt x="2391433" y="1762315"/>
                </a:cubicBezTo>
                <a:cubicBezTo>
                  <a:pt x="2376207" y="1762776"/>
                  <a:pt x="2360981" y="1760469"/>
                  <a:pt x="2346216" y="1765083"/>
                </a:cubicBezTo>
                <a:cubicBezTo>
                  <a:pt x="2341602" y="1766468"/>
                  <a:pt x="2336988" y="1766929"/>
                  <a:pt x="2332835" y="1767390"/>
                </a:cubicBezTo>
                <a:cubicBezTo>
                  <a:pt x="2318993" y="1767852"/>
                  <a:pt x="2305151" y="1767390"/>
                  <a:pt x="2291771" y="1771082"/>
                </a:cubicBezTo>
                <a:cubicBezTo>
                  <a:pt x="2274238" y="1770620"/>
                  <a:pt x="2256704" y="1773850"/>
                  <a:pt x="2239633" y="1774311"/>
                </a:cubicBezTo>
                <a:cubicBezTo>
                  <a:pt x="2230405" y="1773850"/>
                  <a:pt x="2220715" y="1773850"/>
                  <a:pt x="2211487" y="1773850"/>
                </a:cubicBezTo>
                <a:cubicBezTo>
                  <a:pt x="2181035" y="1773389"/>
                  <a:pt x="2154735" y="1755856"/>
                  <a:pt x="2124744" y="1754010"/>
                </a:cubicBezTo>
                <a:cubicBezTo>
                  <a:pt x="2119669" y="1740629"/>
                  <a:pt x="2107211" y="1746166"/>
                  <a:pt x="2097983" y="1744321"/>
                </a:cubicBezTo>
                <a:cubicBezTo>
                  <a:pt x="2093830" y="1743859"/>
                  <a:pt x="2090139" y="1742475"/>
                  <a:pt x="2086909" y="1740629"/>
                </a:cubicBezTo>
                <a:cubicBezTo>
                  <a:pt x="2079988" y="1730479"/>
                  <a:pt x="2067531" y="1726787"/>
                  <a:pt x="2057841" y="1728633"/>
                </a:cubicBezTo>
                <a:cubicBezTo>
                  <a:pt x="2036155" y="1733247"/>
                  <a:pt x="2031080" y="1720789"/>
                  <a:pt x="2026927" y="1705102"/>
                </a:cubicBezTo>
                <a:cubicBezTo>
                  <a:pt x="2026466" y="1702333"/>
                  <a:pt x="2026466" y="1699565"/>
                  <a:pt x="2027389" y="1697258"/>
                </a:cubicBezTo>
                <a:cubicBezTo>
                  <a:pt x="2035694" y="1684339"/>
                  <a:pt x="2048152" y="1675111"/>
                  <a:pt x="2057841" y="1664037"/>
                </a:cubicBezTo>
                <a:cubicBezTo>
                  <a:pt x="2116900" y="1623895"/>
                  <a:pt x="2181035" y="1600825"/>
                  <a:pt x="2253475" y="1606362"/>
                </a:cubicBezTo>
                <a:cubicBezTo>
                  <a:pt x="2263625" y="1607285"/>
                  <a:pt x="2274238" y="1605901"/>
                  <a:pt x="2284388" y="1604055"/>
                </a:cubicBezTo>
                <a:cubicBezTo>
                  <a:pt x="2304690" y="1599902"/>
                  <a:pt x="2315764" y="1587906"/>
                  <a:pt x="2314841" y="1566682"/>
                </a:cubicBezTo>
                <a:cubicBezTo>
                  <a:pt x="2313457" y="1527463"/>
                  <a:pt x="2311150" y="1487782"/>
                  <a:pt x="2305613" y="1449025"/>
                </a:cubicBezTo>
                <a:cubicBezTo>
                  <a:pt x="2295001" y="1374739"/>
                  <a:pt x="2290848" y="1300454"/>
                  <a:pt x="2300537" y="1225708"/>
                </a:cubicBezTo>
                <a:cubicBezTo>
                  <a:pt x="2301922" y="1213711"/>
                  <a:pt x="2304229" y="1201253"/>
                  <a:pt x="2285311" y="1205406"/>
                </a:cubicBezTo>
                <a:cubicBezTo>
                  <a:pt x="2242862" y="1214173"/>
                  <a:pt x="2201798" y="1205406"/>
                  <a:pt x="2160733" y="1197562"/>
                </a:cubicBezTo>
                <a:cubicBezTo>
                  <a:pt x="2110441" y="1188334"/>
                  <a:pt x="2059687" y="1198024"/>
                  <a:pt x="2009394" y="1192025"/>
                </a:cubicBezTo>
                <a:cubicBezTo>
                  <a:pt x="1991400" y="1189718"/>
                  <a:pt x="1994629" y="1202176"/>
                  <a:pt x="1998321" y="1212327"/>
                </a:cubicBezTo>
                <a:cubicBezTo>
                  <a:pt x="2014931" y="1257083"/>
                  <a:pt x="2033387" y="1301377"/>
                  <a:pt x="2053689" y="1344748"/>
                </a:cubicBezTo>
                <a:cubicBezTo>
                  <a:pt x="2067531" y="1373817"/>
                  <a:pt x="2076759" y="1404269"/>
                  <a:pt x="2088755" y="1433799"/>
                </a:cubicBezTo>
                <a:cubicBezTo>
                  <a:pt x="2098444" y="1456407"/>
                  <a:pt x="2089216" y="1479939"/>
                  <a:pt x="2080450" y="1502086"/>
                </a:cubicBezTo>
                <a:cubicBezTo>
                  <a:pt x="2064301" y="1543612"/>
                  <a:pt x="2038924" y="1579601"/>
                  <a:pt x="2018161" y="1618358"/>
                </a:cubicBezTo>
                <a:cubicBezTo>
                  <a:pt x="2010778" y="1634969"/>
                  <a:pt x="2005703" y="1652502"/>
                  <a:pt x="1994168" y="1666805"/>
                </a:cubicBezTo>
                <a:cubicBezTo>
                  <a:pt x="1987708" y="1674188"/>
                  <a:pt x="1979865" y="1680186"/>
                  <a:pt x="1970175" y="1682493"/>
                </a:cubicBezTo>
                <a:cubicBezTo>
                  <a:pt x="1962793" y="1686184"/>
                  <a:pt x="1954949" y="1689875"/>
                  <a:pt x="1947105" y="1692644"/>
                </a:cubicBezTo>
                <a:cubicBezTo>
                  <a:pt x="1934186" y="1696335"/>
                  <a:pt x="1921267" y="1700026"/>
                  <a:pt x="1907886" y="1700488"/>
                </a:cubicBezTo>
                <a:cubicBezTo>
                  <a:pt x="1889430" y="1700949"/>
                  <a:pt x="1870513" y="1700488"/>
                  <a:pt x="1852057" y="1700488"/>
                </a:cubicBezTo>
                <a:cubicBezTo>
                  <a:pt x="1846059" y="1700488"/>
                  <a:pt x="1840061" y="1699565"/>
                  <a:pt x="1834062" y="1698181"/>
                </a:cubicBezTo>
                <a:cubicBezTo>
                  <a:pt x="1822989" y="1694028"/>
                  <a:pt x="1811915" y="1694028"/>
                  <a:pt x="1800842" y="1698181"/>
                </a:cubicBezTo>
                <a:cubicBezTo>
                  <a:pt x="1787000" y="1697719"/>
                  <a:pt x="1774542" y="1703717"/>
                  <a:pt x="1761161" y="1705563"/>
                </a:cubicBezTo>
                <a:cubicBezTo>
                  <a:pt x="1730248" y="1706947"/>
                  <a:pt x="1699334" y="1704179"/>
                  <a:pt x="1668420" y="1707409"/>
                </a:cubicBezTo>
                <a:cubicBezTo>
                  <a:pt x="1664268" y="1708793"/>
                  <a:pt x="1660115" y="1710177"/>
                  <a:pt x="1655962" y="1711100"/>
                </a:cubicBezTo>
                <a:cubicBezTo>
                  <a:pt x="1635661" y="1713868"/>
                  <a:pt x="1612591" y="1721712"/>
                  <a:pt x="1608900" y="1688953"/>
                </a:cubicBezTo>
                <a:cubicBezTo>
                  <a:pt x="1608438" y="1686646"/>
                  <a:pt x="1608438" y="1684339"/>
                  <a:pt x="1608900" y="1681570"/>
                </a:cubicBezTo>
                <a:cubicBezTo>
                  <a:pt x="1614898" y="1673265"/>
                  <a:pt x="1603824" y="1671419"/>
                  <a:pt x="1602901" y="1665421"/>
                </a:cubicBezTo>
                <a:cubicBezTo>
                  <a:pt x="1602440" y="1652963"/>
                  <a:pt x="1613514" y="1646042"/>
                  <a:pt x="1618128" y="1636353"/>
                </a:cubicBezTo>
                <a:cubicBezTo>
                  <a:pt x="1619512" y="1634046"/>
                  <a:pt x="1620896" y="1632200"/>
                  <a:pt x="1622742" y="1629893"/>
                </a:cubicBezTo>
                <a:cubicBezTo>
                  <a:pt x="1635661" y="1616974"/>
                  <a:pt x="1649964" y="1604516"/>
                  <a:pt x="1660115" y="1589290"/>
                </a:cubicBezTo>
                <a:cubicBezTo>
                  <a:pt x="1692413" y="1563913"/>
                  <a:pt x="1730248" y="1553301"/>
                  <a:pt x="1770389" y="1549610"/>
                </a:cubicBezTo>
                <a:cubicBezTo>
                  <a:pt x="1778695" y="1549610"/>
                  <a:pt x="1787461" y="1550994"/>
                  <a:pt x="1795766" y="1547764"/>
                </a:cubicBezTo>
                <a:cubicBezTo>
                  <a:pt x="1797612" y="1546380"/>
                  <a:pt x="1798996" y="1544535"/>
                  <a:pt x="1800380" y="1542689"/>
                </a:cubicBezTo>
                <a:cubicBezTo>
                  <a:pt x="1804071" y="1528386"/>
                  <a:pt x="1797150" y="1517773"/>
                  <a:pt x="1787000" y="1509007"/>
                </a:cubicBezTo>
                <a:cubicBezTo>
                  <a:pt x="1780079" y="1503009"/>
                  <a:pt x="1772235" y="1497933"/>
                  <a:pt x="1769005" y="1489167"/>
                </a:cubicBezTo>
                <a:lnTo>
                  <a:pt x="1768544" y="1489167"/>
                </a:lnTo>
                <a:cubicBezTo>
                  <a:pt x="1760239" y="1483168"/>
                  <a:pt x="1751011" y="1478554"/>
                  <a:pt x="1743628" y="1471633"/>
                </a:cubicBezTo>
                <a:cubicBezTo>
                  <a:pt x="1740398" y="1469326"/>
                  <a:pt x="1738091" y="1466558"/>
                  <a:pt x="1735323" y="1463328"/>
                </a:cubicBezTo>
                <a:cubicBezTo>
                  <a:pt x="1726556" y="1452716"/>
                  <a:pt x="1718713" y="1441642"/>
                  <a:pt x="1706716" y="1434260"/>
                </a:cubicBezTo>
                <a:cubicBezTo>
                  <a:pt x="1704409" y="1432876"/>
                  <a:pt x="1702564" y="1431492"/>
                  <a:pt x="1700718" y="1430107"/>
                </a:cubicBezTo>
                <a:cubicBezTo>
                  <a:pt x="1696104" y="1426416"/>
                  <a:pt x="1691490" y="1422725"/>
                  <a:pt x="1686415" y="1419957"/>
                </a:cubicBezTo>
                <a:cubicBezTo>
                  <a:pt x="1684108" y="1419034"/>
                  <a:pt x="1682262" y="1417650"/>
                  <a:pt x="1680417" y="1415804"/>
                </a:cubicBezTo>
                <a:cubicBezTo>
                  <a:pt x="1672111" y="1408422"/>
                  <a:pt x="1664729" y="1401039"/>
                  <a:pt x="1655040" y="1395502"/>
                </a:cubicBezTo>
                <a:cubicBezTo>
                  <a:pt x="1650887" y="1392273"/>
                  <a:pt x="1648119" y="1388581"/>
                  <a:pt x="1645812" y="1384429"/>
                </a:cubicBezTo>
                <a:cubicBezTo>
                  <a:pt x="1641659" y="1377046"/>
                  <a:pt x="1638429" y="1369664"/>
                  <a:pt x="1630585" y="1365050"/>
                </a:cubicBezTo>
                <a:cubicBezTo>
                  <a:pt x="1628740" y="1363666"/>
                  <a:pt x="1626433" y="1362282"/>
                  <a:pt x="1624587" y="1360897"/>
                </a:cubicBezTo>
                <a:cubicBezTo>
                  <a:pt x="1615359" y="1353054"/>
                  <a:pt x="1608438" y="1342903"/>
                  <a:pt x="1597826" y="1336905"/>
                </a:cubicBezTo>
                <a:cubicBezTo>
                  <a:pt x="1593673" y="1334136"/>
                  <a:pt x="1589982" y="1331368"/>
                  <a:pt x="1586291" y="1328600"/>
                </a:cubicBezTo>
                <a:cubicBezTo>
                  <a:pt x="1581677" y="1324908"/>
                  <a:pt x="1577063" y="1321679"/>
                  <a:pt x="1571526" y="1318910"/>
                </a:cubicBezTo>
                <a:cubicBezTo>
                  <a:pt x="1566912" y="1316603"/>
                  <a:pt x="1563221" y="1313373"/>
                  <a:pt x="1561376" y="1308759"/>
                </a:cubicBezTo>
                <a:cubicBezTo>
                  <a:pt x="1557223" y="1295379"/>
                  <a:pt x="1550763" y="1283382"/>
                  <a:pt x="1540151" y="1273693"/>
                </a:cubicBezTo>
                <a:cubicBezTo>
                  <a:pt x="1537383" y="1271386"/>
                  <a:pt x="1535076" y="1268156"/>
                  <a:pt x="1533230" y="1264926"/>
                </a:cubicBezTo>
                <a:cubicBezTo>
                  <a:pt x="1529539" y="1257083"/>
                  <a:pt x="1524925" y="1251084"/>
                  <a:pt x="1514774" y="1255237"/>
                </a:cubicBezTo>
                <a:cubicBezTo>
                  <a:pt x="1512929" y="1256621"/>
                  <a:pt x="1510622" y="1257544"/>
                  <a:pt x="1508776" y="1259390"/>
                </a:cubicBezTo>
                <a:cubicBezTo>
                  <a:pt x="1495857" y="1269079"/>
                  <a:pt x="1490320" y="1283382"/>
                  <a:pt x="1482015" y="1295840"/>
                </a:cubicBezTo>
                <a:cubicBezTo>
                  <a:pt x="1480631" y="1298147"/>
                  <a:pt x="1479246" y="1299993"/>
                  <a:pt x="1477401" y="1301838"/>
                </a:cubicBezTo>
                <a:cubicBezTo>
                  <a:pt x="1466327" y="1315219"/>
                  <a:pt x="1457099" y="1329984"/>
                  <a:pt x="1447871" y="1344748"/>
                </a:cubicBezTo>
                <a:cubicBezTo>
                  <a:pt x="1444641" y="1350285"/>
                  <a:pt x="1441873" y="1355822"/>
                  <a:pt x="1438643" y="1360897"/>
                </a:cubicBezTo>
                <a:cubicBezTo>
                  <a:pt x="1429877" y="1371510"/>
                  <a:pt x="1419264" y="1380738"/>
                  <a:pt x="1410036" y="1390888"/>
                </a:cubicBezTo>
                <a:cubicBezTo>
                  <a:pt x="1401270" y="1399655"/>
                  <a:pt x="1400347" y="1413958"/>
                  <a:pt x="1388351" y="1420418"/>
                </a:cubicBezTo>
                <a:cubicBezTo>
                  <a:pt x="1369895" y="1427339"/>
                  <a:pt x="1359283" y="1444411"/>
                  <a:pt x="1343134" y="1454100"/>
                </a:cubicBezTo>
                <a:lnTo>
                  <a:pt x="1341288" y="1454100"/>
                </a:lnTo>
                <a:lnTo>
                  <a:pt x="1340365" y="1455946"/>
                </a:lnTo>
                <a:cubicBezTo>
                  <a:pt x="1336213" y="1464712"/>
                  <a:pt x="1327907" y="1470711"/>
                  <a:pt x="1322371" y="1478554"/>
                </a:cubicBezTo>
                <a:cubicBezTo>
                  <a:pt x="1320064" y="1481323"/>
                  <a:pt x="1317757" y="1483630"/>
                  <a:pt x="1314988" y="1486398"/>
                </a:cubicBezTo>
                <a:cubicBezTo>
                  <a:pt x="1310836" y="1490551"/>
                  <a:pt x="1306683" y="1494703"/>
                  <a:pt x="1301608" y="1497933"/>
                </a:cubicBezTo>
                <a:cubicBezTo>
                  <a:pt x="1297916" y="1500702"/>
                  <a:pt x="1293764" y="1503009"/>
                  <a:pt x="1290073" y="1505777"/>
                </a:cubicBezTo>
                <a:cubicBezTo>
                  <a:pt x="1284536" y="1510391"/>
                  <a:pt x="1278999" y="1514544"/>
                  <a:pt x="1273462" y="1518696"/>
                </a:cubicBezTo>
                <a:cubicBezTo>
                  <a:pt x="1271617" y="1520080"/>
                  <a:pt x="1269771" y="1521465"/>
                  <a:pt x="1267926" y="1522849"/>
                </a:cubicBezTo>
                <a:cubicBezTo>
                  <a:pt x="1264234" y="1525617"/>
                  <a:pt x="1261005" y="1528847"/>
                  <a:pt x="1256852" y="1531154"/>
                </a:cubicBezTo>
                <a:cubicBezTo>
                  <a:pt x="1253161" y="1533461"/>
                  <a:pt x="1249008" y="1535768"/>
                  <a:pt x="1245317" y="1538536"/>
                </a:cubicBezTo>
                <a:cubicBezTo>
                  <a:pt x="1240703" y="1541766"/>
                  <a:pt x="1235628" y="1544996"/>
                  <a:pt x="1231475" y="1548687"/>
                </a:cubicBezTo>
                <a:cubicBezTo>
                  <a:pt x="1229629" y="1550533"/>
                  <a:pt x="1227784" y="1551917"/>
                  <a:pt x="1225938" y="1553301"/>
                </a:cubicBezTo>
                <a:cubicBezTo>
                  <a:pt x="1208866" y="1569450"/>
                  <a:pt x="1186258" y="1579139"/>
                  <a:pt x="1171032" y="1598057"/>
                </a:cubicBezTo>
                <a:cubicBezTo>
                  <a:pt x="1168725" y="1600825"/>
                  <a:pt x="1165956" y="1603594"/>
                  <a:pt x="1163188" y="1605901"/>
                </a:cubicBezTo>
                <a:cubicBezTo>
                  <a:pt x="1156267" y="1610515"/>
                  <a:pt x="1150730" y="1616513"/>
                  <a:pt x="1146116" y="1623434"/>
                </a:cubicBezTo>
                <a:cubicBezTo>
                  <a:pt x="1142425" y="1628509"/>
                  <a:pt x="1138272" y="1632662"/>
                  <a:pt x="1133197" y="1636353"/>
                </a:cubicBezTo>
                <a:cubicBezTo>
                  <a:pt x="1116587" y="1652041"/>
                  <a:pt x="1098131" y="1665421"/>
                  <a:pt x="1078752" y="1677879"/>
                </a:cubicBezTo>
                <a:cubicBezTo>
                  <a:pt x="1073215" y="1682493"/>
                  <a:pt x="1066294" y="1686184"/>
                  <a:pt x="1061219" y="1691260"/>
                </a:cubicBezTo>
                <a:cubicBezTo>
                  <a:pt x="1056143" y="1696796"/>
                  <a:pt x="1052452" y="1703256"/>
                  <a:pt x="1045992" y="1706947"/>
                </a:cubicBezTo>
                <a:cubicBezTo>
                  <a:pt x="1034457" y="1710638"/>
                  <a:pt x="1022461" y="1712023"/>
                  <a:pt x="1014617" y="1722173"/>
                </a:cubicBezTo>
                <a:cubicBezTo>
                  <a:pt x="1004005" y="1728172"/>
                  <a:pt x="992470" y="1733247"/>
                  <a:pt x="982781" y="1740629"/>
                </a:cubicBezTo>
                <a:cubicBezTo>
                  <a:pt x="978628" y="1743398"/>
                  <a:pt x="974475" y="1746166"/>
                  <a:pt x="969861" y="1748473"/>
                </a:cubicBezTo>
                <a:cubicBezTo>
                  <a:pt x="951405" y="1759085"/>
                  <a:pt x="929720" y="1762776"/>
                  <a:pt x="914032" y="1778925"/>
                </a:cubicBezTo>
                <a:cubicBezTo>
                  <a:pt x="911725" y="1780771"/>
                  <a:pt x="909880" y="1782155"/>
                  <a:pt x="907573" y="1783539"/>
                </a:cubicBezTo>
                <a:cubicBezTo>
                  <a:pt x="899267" y="1788615"/>
                  <a:pt x="891424" y="1794613"/>
                  <a:pt x="882196" y="1798304"/>
                </a:cubicBezTo>
                <a:cubicBezTo>
                  <a:pt x="879427" y="1799227"/>
                  <a:pt x="876659" y="1800150"/>
                  <a:pt x="873429" y="1800611"/>
                </a:cubicBezTo>
                <a:cubicBezTo>
                  <a:pt x="835594" y="1803841"/>
                  <a:pt x="797759" y="1798304"/>
                  <a:pt x="760386" y="1804302"/>
                </a:cubicBezTo>
                <a:cubicBezTo>
                  <a:pt x="738700" y="1807994"/>
                  <a:pt x="717476" y="1811685"/>
                  <a:pt x="696252" y="1817222"/>
                </a:cubicBezTo>
                <a:cubicBezTo>
                  <a:pt x="683794" y="1819067"/>
                  <a:pt x="671336" y="1818606"/>
                  <a:pt x="658417" y="1818606"/>
                </a:cubicBezTo>
                <a:cubicBezTo>
                  <a:pt x="648727" y="1818144"/>
                  <a:pt x="639961" y="1815837"/>
                  <a:pt x="631656" y="1811223"/>
                </a:cubicBezTo>
                <a:cubicBezTo>
                  <a:pt x="608124" y="1794613"/>
                  <a:pt x="579518" y="1808916"/>
                  <a:pt x="555063" y="1799227"/>
                </a:cubicBezTo>
                <a:cubicBezTo>
                  <a:pt x="555063" y="1797381"/>
                  <a:pt x="555063" y="1795997"/>
                  <a:pt x="555063" y="1794152"/>
                </a:cubicBezTo>
                <a:cubicBezTo>
                  <a:pt x="556909" y="1771543"/>
                  <a:pt x="543067" y="1780310"/>
                  <a:pt x="531993" y="1782617"/>
                </a:cubicBezTo>
                <a:cubicBezTo>
                  <a:pt x="516767" y="1778003"/>
                  <a:pt x="507078" y="1794152"/>
                  <a:pt x="493236" y="1793690"/>
                </a:cubicBezTo>
                <a:cubicBezTo>
                  <a:pt x="485854" y="1784924"/>
                  <a:pt x="493697" y="1778925"/>
                  <a:pt x="498311" y="1768775"/>
                </a:cubicBezTo>
                <a:cubicBezTo>
                  <a:pt x="482624" y="1772466"/>
                  <a:pt x="471550" y="1772927"/>
                  <a:pt x="460938" y="1776618"/>
                </a:cubicBezTo>
                <a:close/>
              </a:path>
            </a:pathLst>
          </a:custGeom>
          <a:solidFill>
            <a:schemeClr val="accent2"/>
          </a:solidFill>
          <a:ln w="4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8BCF55-B9C8-4665-A56A-52310DCB6F8C}"/>
              </a:ext>
            </a:extLst>
          </p:cNvPr>
          <p:cNvSpPr/>
          <p:nvPr/>
        </p:nvSpPr>
        <p:spPr>
          <a:xfrm>
            <a:off x="7623068" y="1475574"/>
            <a:ext cx="1305430" cy="2741988"/>
          </a:xfrm>
          <a:custGeom>
            <a:avLst/>
            <a:gdLst>
              <a:gd name="connsiteX0" fmla="*/ 245570 w 1772922"/>
              <a:gd name="connsiteY0" fmla="*/ 2428636 h 3723929"/>
              <a:gd name="connsiteX1" fmla="*/ 153731 w 1772922"/>
              <a:gd name="connsiteY1" fmla="*/ 2199038 h 3723929"/>
              <a:gd name="connsiteX2" fmla="*/ 142417 w 1772922"/>
              <a:gd name="connsiteY2" fmla="*/ 2203696 h 3723929"/>
              <a:gd name="connsiteX3" fmla="*/ 131769 w 1772922"/>
              <a:gd name="connsiteY3" fmla="*/ 2209686 h 3723929"/>
              <a:gd name="connsiteX4" fmla="*/ 0 w 1772922"/>
              <a:gd name="connsiteY4" fmla="*/ 1902223 h 3723929"/>
              <a:gd name="connsiteX5" fmla="*/ 0 w 1772922"/>
              <a:gd name="connsiteY5" fmla="*/ 1815708 h 3723929"/>
              <a:gd name="connsiteX6" fmla="*/ 45254 w 1772922"/>
              <a:gd name="connsiteY6" fmla="*/ 1640016 h 3723929"/>
              <a:gd name="connsiteX7" fmla="*/ 7986 w 1772922"/>
              <a:gd name="connsiteY7" fmla="*/ 1655322 h 3723929"/>
              <a:gd name="connsiteX8" fmla="*/ 72540 w 1772922"/>
              <a:gd name="connsiteY8" fmla="*/ 1504919 h 3723929"/>
              <a:gd name="connsiteX9" fmla="*/ 53906 w 1772922"/>
              <a:gd name="connsiteY9" fmla="*/ 1506250 h 3723929"/>
              <a:gd name="connsiteX10" fmla="*/ 189003 w 1772922"/>
              <a:gd name="connsiteY10" fmla="*/ 1170171 h 3723929"/>
              <a:gd name="connsiteX11" fmla="*/ 150404 w 1772922"/>
              <a:gd name="connsiteY11" fmla="*/ 1148875 h 3723929"/>
              <a:gd name="connsiteX12" fmla="*/ 214957 w 1772922"/>
              <a:gd name="connsiteY12" fmla="*/ 1113603 h 3723929"/>
              <a:gd name="connsiteX13" fmla="*/ 186341 w 1772922"/>
              <a:gd name="connsiteY13" fmla="*/ 1090311 h 3723929"/>
              <a:gd name="connsiteX14" fmla="*/ 240246 w 1772922"/>
              <a:gd name="connsiteY14" fmla="*/ 1048384 h 3723929"/>
              <a:gd name="connsiteX15" fmla="*/ 218950 w 1772922"/>
              <a:gd name="connsiteY15" fmla="*/ 1033743 h 3723929"/>
              <a:gd name="connsiteX16" fmla="*/ 284169 w 1772922"/>
              <a:gd name="connsiteY16" fmla="*/ 784845 h 3723929"/>
              <a:gd name="connsiteX17" fmla="*/ 272190 w 1772922"/>
              <a:gd name="connsiteY17" fmla="*/ 226489 h 3723929"/>
              <a:gd name="connsiteX18" fmla="*/ 268197 w 1772922"/>
              <a:gd name="connsiteY18" fmla="*/ 192548 h 3723929"/>
              <a:gd name="connsiteX19" fmla="*/ 242243 w 1772922"/>
              <a:gd name="connsiteY19" fmla="*/ 90061 h 3723929"/>
              <a:gd name="connsiteX20" fmla="*/ 350720 w 1772922"/>
              <a:gd name="connsiteY20" fmla="*/ 6873 h 3723929"/>
              <a:gd name="connsiteX21" fmla="*/ 443224 w 1772922"/>
              <a:gd name="connsiteY21" fmla="*/ 58117 h 3723929"/>
              <a:gd name="connsiteX22" fmla="*/ 485151 w 1772922"/>
              <a:gd name="connsiteY22" fmla="*/ 67434 h 3723929"/>
              <a:gd name="connsiteX23" fmla="*/ 650196 w 1772922"/>
              <a:gd name="connsiteY23" fmla="*/ 67434 h 3723929"/>
              <a:gd name="connsiteX24" fmla="*/ 688129 w 1772922"/>
              <a:gd name="connsiteY24" fmla="*/ 60779 h 3723929"/>
              <a:gd name="connsiteX25" fmla="*/ 807920 w 1772922"/>
              <a:gd name="connsiteY25" fmla="*/ 24176 h 3723929"/>
              <a:gd name="connsiteX26" fmla="*/ 906414 w 1772922"/>
              <a:gd name="connsiteY26" fmla="*/ 86068 h 3723929"/>
              <a:gd name="connsiteX27" fmla="*/ 931703 w 1772922"/>
              <a:gd name="connsiteY27" fmla="*/ 202531 h 3723929"/>
              <a:gd name="connsiteX28" fmla="*/ 951668 w 1772922"/>
              <a:gd name="connsiteY28" fmla="*/ 249782 h 3723929"/>
              <a:gd name="connsiteX29" fmla="*/ 1151319 w 1772922"/>
              <a:gd name="connsiteY29" fmla="*/ 788838 h 3723929"/>
              <a:gd name="connsiteX30" fmla="*/ 1159305 w 1772922"/>
              <a:gd name="connsiteY30" fmla="*/ 826772 h 3723929"/>
              <a:gd name="connsiteX31" fmla="*/ 1324349 w 1772922"/>
              <a:gd name="connsiteY31" fmla="*/ 1137562 h 3723929"/>
              <a:gd name="connsiteX32" fmla="*/ 1402213 w 1772922"/>
              <a:gd name="connsiteY32" fmla="*/ 1248700 h 3723929"/>
              <a:gd name="connsiteX33" fmla="*/ 1379586 w 1772922"/>
              <a:gd name="connsiteY33" fmla="*/ 1259348 h 3723929"/>
              <a:gd name="connsiteX34" fmla="*/ 1464770 w 1772922"/>
              <a:gd name="connsiteY34" fmla="*/ 1602748 h 3723929"/>
              <a:gd name="connsiteX35" fmla="*/ 1471425 w 1772922"/>
              <a:gd name="connsiteY35" fmla="*/ 1850980 h 3723929"/>
              <a:gd name="connsiteX36" fmla="*/ 1421513 w 1772922"/>
              <a:gd name="connsiteY36" fmla="*/ 2022014 h 3723929"/>
              <a:gd name="connsiteX37" fmla="*/ 1403544 w 1772922"/>
              <a:gd name="connsiteY37" fmla="*/ 1999387 h 3723929"/>
              <a:gd name="connsiteX38" fmla="*/ 1398220 w 1772922"/>
              <a:gd name="connsiteY38" fmla="*/ 2004711 h 3723929"/>
              <a:gd name="connsiteX39" fmla="*/ 1340321 w 1772922"/>
              <a:gd name="connsiteY39" fmla="*/ 2129825 h 3723929"/>
              <a:gd name="connsiteX40" fmla="*/ 1307712 w 1772922"/>
              <a:gd name="connsiteY40" fmla="*/ 2207689 h 3723929"/>
              <a:gd name="connsiteX41" fmla="*/ 1231845 w 1772922"/>
              <a:gd name="connsiteY41" fmla="*/ 2398023 h 3723929"/>
              <a:gd name="connsiteX42" fmla="*/ 1160636 w 1772922"/>
              <a:gd name="connsiteY42" fmla="*/ 2475221 h 3723929"/>
              <a:gd name="connsiteX43" fmla="*/ 1118709 w 1772922"/>
              <a:gd name="connsiteY43" fmla="*/ 2485203 h 3723929"/>
              <a:gd name="connsiteX44" fmla="*/ 1037518 w 1772922"/>
              <a:gd name="connsiteY44" fmla="*/ 2501841 h 3723929"/>
              <a:gd name="connsiteX45" fmla="*/ 1023542 w 1772922"/>
              <a:gd name="connsiteY45" fmla="*/ 2453925 h 3723929"/>
              <a:gd name="connsiteX46" fmla="*/ 977623 w 1772922"/>
              <a:gd name="connsiteY46" fmla="*/ 2459914 h 3723929"/>
              <a:gd name="connsiteX47" fmla="*/ 983612 w 1772922"/>
              <a:gd name="connsiteY47" fmla="*/ 2432629 h 3723929"/>
              <a:gd name="connsiteX48" fmla="*/ 922386 w 1772922"/>
              <a:gd name="connsiteY48" fmla="*/ 2470562 h 3723929"/>
              <a:gd name="connsiteX49" fmla="*/ 946344 w 1772922"/>
              <a:gd name="connsiteY49" fmla="*/ 2409336 h 3723929"/>
              <a:gd name="connsiteX50" fmla="*/ 905083 w 1772922"/>
              <a:gd name="connsiteY50" fmla="*/ 2439949 h 3723929"/>
              <a:gd name="connsiteX51" fmla="*/ 918393 w 1772922"/>
              <a:gd name="connsiteY51" fmla="*/ 2279563 h 3723929"/>
              <a:gd name="connsiteX52" fmla="*/ 978954 w 1772922"/>
              <a:gd name="connsiteY52" fmla="*/ 2168424 h 3723929"/>
              <a:gd name="connsiteX53" fmla="*/ 1078779 w 1772922"/>
              <a:gd name="connsiteY53" fmla="*/ 2004711 h 3723929"/>
              <a:gd name="connsiteX54" fmla="*/ 1043507 w 1772922"/>
              <a:gd name="connsiteY54" fmla="*/ 2012697 h 3723929"/>
              <a:gd name="connsiteX55" fmla="*/ 1123368 w 1772922"/>
              <a:gd name="connsiteY55" fmla="*/ 1902889 h 3723929"/>
              <a:gd name="connsiteX56" fmla="*/ 1165294 w 1772922"/>
              <a:gd name="connsiteY56" fmla="*/ 1801067 h 3723929"/>
              <a:gd name="connsiteX57" fmla="*/ 1144664 w 1772922"/>
              <a:gd name="connsiteY57" fmla="*/ 1808388 h 3723929"/>
              <a:gd name="connsiteX58" fmla="*/ 1116713 w 1772922"/>
              <a:gd name="connsiteY58" fmla="*/ 1681277 h 3723929"/>
              <a:gd name="connsiteX59" fmla="*/ 1100741 w 1772922"/>
              <a:gd name="connsiteY59" fmla="*/ 1699245 h 3723929"/>
              <a:gd name="connsiteX60" fmla="*/ 1048166 w 1772922"/>
              <a:gd name="connsiteY60" fmla="*/ 1521556 h 3723929"/>
              <a:gd name="connsiteX61" fmla="*/ 1046169 w 1772922"/>
              <a:gd name="connsiteY61" fmla="*/ 1588107 h 3723929"/>
              <a:gd name="connsiteX62" fmla="*/ 1096748 w 1772922"/>
              <a:gd name="connsiteY62" fmla="*/ 1707897 h 3723929"/>
              <a:gd name="connsiteX63" fmla="*/ 1130688 w 1772922"/>
              <a:gd name="connsiteY63" fmla="*/ 1724535 h 3723929"/>
              <a:gd name="connsiteX64" fmla="*/ 1135347 w 1772922"/>
              <a:gd name="connsiteY64" fmla="*/ 1861628 h 3723929"/>
              <a:gd name="connsiteX65" fmla="*/ 1105399 w 1772922"/>
              <a:gd name="connsiteY65" fmla="*/ 1900893 h 3723929"/>
              <a:gd name="connsiteX66" fmla="*/ 1039514 w 1772922"/>
              <a:gd name="connsiteY66" fmla="*/ 2011366 h 3723929"/>
              <a:gd name="connsiteX67" fmla="*/ 1046835 w 1772922"/>
              <a:gd name="connsiteY67" fmla="*/ 2047968 h 3723929"/>
              <a:gd name="connsiteX68" fmla="*/ 1056818 w 1772922"/>
              <a:gd name="connsiteY68" fmla="*/ 2047303 h 3723929"/>
              <a:gd name="connsiteX69" fmla="*/ 977623 w 1772922"/>
              <a:gd name="connsiteY69" fmla="*/ 2165762 h 3723929"/>
              <a:gd name="connsiteX70" fmla="*/ 901090 w 1772922"/>
              <a:gd name="connsiteY70" fmla="*/ 2305518 h 3723929"/>
              <a:gd name="connsiteX71" fmla="*/ 889111 w 1772922"/>
              <a:gd name="connsiteY71" fmla="*/ 2463907 h 3723929"/>
              <a:gd name="connsiteX72" fmla="*/ 908411 w 1772922"/>
              <a:gd name="connsiteY72" fmla="*/ 2463907 h 3723929"/>
              <a:gd name="connsiteX73" fmla="*/ 913069 w 1772922"/>
              <a:gd name="connsiteY73" fmla="*/ 2490527 h 3723929"/>
              <a:gd name="connsiteX74" fmla="*/ 959654 w 1772922"/>
              <a:gd name="connsiteY74" fmla="*/ 2466570 h 3723929"/>
              <a:gd name="connsiteX75" fmla="*/ 973630 w 1772922"/>
              <a:gd name="connsiteY75" fmla="*/ 2485869 h 3723929"/>
              <a:gd name="connsiteX76" fmla="*/ 1016222 w 1772922"/>
              <a:gd name="connsiteY76" fmla="*/ 2463907 h 3723929"/>
              <a:gd name="connsiteX77" fmla="*/ 1028201 w 1772922"/>
              <a:gd name="connsiteY77" fmla="*/ 2516482 h 3723929"/>
              <a:gd name="connsiteX78" fmla="*/ 1070128 w 1772922"/>
              <a:gd name="connsiteY78" fmla="*/ 2493855 h 3723929"/>
              <a:gd name="connsiteX79" fmla="*/ 1097413 w 1772922"/>
              <a:gd name="connsiteY79" fmla="*/ 2493855 h 3723929"/>
              <a:gd name="connsiteX80" fmla="*/ 1178604 w 1772922"/>
              <a:gd name="connsiteY80" fmla="*/ 2483872 h 3723929"/>
              <a:gd name="connsiteX81" fmla="*/ 1285085 w 1772922"/>
              <a:gd name="connsiteY81" fmla="*/ 2337462 h 3723929"/>
              <a:gd name="connsiteX82" fmla="*/ 1299060 w 1772922"/>
              <a:gd name="connsiteY82" fmla="*/ 2296866 h 3723929"/>
              <a:gd name="connsiteX83" fmla="*/ 1398220 w 1772922"/>
              <a:gd name="connsiteY83" fmla="*/ 2047968 h 3723929"/>
              <a:gd name="connsiteX84" fmla="*/ 1433492 w 1772922"/>
              <a:gd name="connsiteY84" fmla="*/ 2011366 h 3723929"/>
              <a:gd name="connsiteX85" fmla="*/ 1497380 w 1772922"/>
              <a:gd name="connsiteY85" fmla="*/ 1681277 h 3723929"/>
              <a:gd name="connsiteX86" fmla="*/ 1468763 w 1772922"/>
              <a:gd name="connsiteY86" fmla="*/ 1562152 h 3723929"/>
              <a:gd name="connsiteX87" fmla="*/ 1416189 w 1772922"/>
              <a:gd name="connsiteY87" fmla="*/ 1359839 h 3723929"/>
              <a:gd name="connsiteX88" fmla="*/ 1410199 w 1772922"/>
              <a:gd name="connsiteY88" fmla="*/ 1323237 h 3723929"/>
              <a:gd name="connsiteX89" fmla="*/ 1516014 w 1772922"/>
              <a:gd name="connsiteY89" fmla="*/ 1489612 h 3723929"/>
              <a:gd name="connsiteX90" fmla="*/ 1487397 w 1772922"/>
              <a:gd name="connsiteY90" fmla="*/ 1491609 h 3723929"/>
              <a:gd name="connsiteX91" fmla="*/ 1544631 w 1772922"/>
              <a:gd name="connsiteY91" fmla="*/ 1540856 h 3723929"/>
              <a:gd name="connsiteX92" fmla="*/ 1514018 w 1772922"/>
              <a:gd name="connsiteY92" fmla="*/ 1544183 h 3723929"/>
              <a:gd name="connsiteX93" fmla="*/ 1524000 w 1772922"/>
              <a:gd name="connsiteY93" fmla="*/ 1699245 h 3723929"/>
              <a:gd name="connsiteX94" fmla="*/ 1460777 w 1772922"/>
              <a:gd name="connsiteY94" fmla="*/ 2008704 h 3723929"/>
              <a:gd name="connsiteX95" fmla="*/ 1460777 w 1772922"/>
              <a:gd name="connsiteY95" fmla="*/ 2052627 h 3723929"/>
              <a:gd name="connsiteX96" fmla="*/ 1511356 w 1772922"/>
              <a:gd name="connsiteY96" fmla="*/ 2336797 h 3723929"/>
              <a:gd name="connsiteX97" fmla="*/ 1500042 w 1772922"/>
              <a:gd name="connsiteY97" fmla="*/ 2447935 h 3723929"/>
              <a:gd name="connsiteX98" fmla="*/ 1502038 w 1772922"/>
              <a:gd name="connsiteY98" fmla="*/ 2485869 h 3723929"/>
              <a:gd name="connsiteX99" fmla="*/ 1617170 w 1772922"/>
              <a:gd name="connsiteY99" fmla="*/ 2877850 h 3723929"/>
              <a:gd name="connsiteX100" fmla="*/ 1621163 w 1772922"/>
              <a:gd name="connsiteY100" fmla="*/ 3046887 h 3723929"/>
              <a:gd name="connsiteX101" fmla="*/ 1630480 w 1772922"/>
              <a:gd name="connsiteY101" fmla="*/ 3094804 h 3723929"/>
              <a:gd name="connsiteX102" fmla="*/ 1651111 w 1772922"/>
              <a:gd name="connsiteY102" fmla="*/ 3219918 h 3723929"/>
              <a:gd name="connsiteX103" fmla="*/ 1616505 w 1772922"/>
              <a:gd name="connsiteY103" fmla="*/ 3221914 h 3723929"/>
              <a:gd name="connsiteX104" fmla="*/ 1703686 w 1772922"/>
              <a:gd name="connsiteY104" fmla="*/ 3414910 h 3723929"/>
              <a:gd name="connsiteX105" fmla="*/ 1672407 w 1772922"/>
              <a:gd name="connsiteY105" fmla="*/ 3405593 h 3723929"/>
              <a:gd name="connsiteX106" fmla="*/ 1704351 w 1772922"/>
              <a:gd name="connsiteY106" fmla="*/ 3507415 h 3723929"/>
              <a:gd name="connsiteX107" fmla="*/ 1690376 w 1772922"/>
              <a:gd name="connsiteY107" fmla="*/ 3563317 h 3723929"/>
              <a:gd name="connsiteX108" fmla="*/ 1702355 w 1772922"/>
              <a:gd name="connsiteY108" fmla="*/ 3609237 h 3723929"/>
              <a:gd name="connsiteX109" fmla="*/ 1757591 w 1772922"/>
              <a:gd name="connsiteY109" fmla="*/ 3656487 h 3723929"/>
              <a:gd name="connsiteX110" fmla="*/ 1772232 w 1772922"/>
              <a:gd name="connsiteY110" fmla="*/ 3693090 h 3723929"/>
              <a:gd name="connsiteX111" fmla="*/ 1736961 w 1772922"/>
              <a:gd name="connsiteY111" fmla="*/ 3709727 h 3723929"/>
              <a:gd name="connsiteX112" fmla="*/ 1571916 w 1772922"/>
              <a:gd name="connsiteY112" fmla="*/ 3717714 h 3723929"/>
              <a:gd name="connsiteX113" fmla="*/ 1494052 w 1772922"/>
              <a:gd name="connsiteY113" fmla="*/ 3692425 h 3723929"/>
              <a:gd name="connsiteX114" fmla="*/ 1428833 w 1772922"/>
              <a:gd name="connsiteY114" fmla="*/ 3720375 h 3723929"/>
              <a:gd name="connsiteX115" fmla="*/ 1370269 w 1772922"/>
              <a:gd name="connsiteY115" fmla="*/ 3676452 h 3723929"/>
              <a:gd name="connsiteX116" fmla="*/ 1340321 w 1772922"/>
              <a:gd name="connsiteY116" fmla="*/ 3548676 h 3723929"/>
              <a:gd name="connsiteX117" fmla="*/ 1314367 w 1772922"/>
              <a:gd name="connsiteY117" fmla="*/ 3515401 h 3723929"/>
              <a:gd name="connsiteX118" fmla="*/ 1311039 w 1772922"/>
              <a:gd name="connsiteY118" fmla="*/ 3551338 h 3723929"/>
              <a:gd name="connsiteX119" fmla="*/ 1286416 w 1772922"/>
              <a:gd name="connsiteY119" fmla="*/ 3518728 h 3723929"/>
              <a:gd name="connsiteX120" fmla="*/ 1219866 w 1772922"/>
              <a:gd name="connsiteY120" fmla="*/ 3516732 h 3723929"/>
              <a:gd name="connsiteX121" fmla="*/ 1179270 w 1772922"/>
              <a:gd name="connsiteY121" fmla="*/ 3462161 h 3723929"/>
              <a:gd name="connsiteX122" fmla="*/ 1110058 w 1772922"/>
              <a:gd name="connsiteY122" fmla="*/ 3453509 h 3723929"/>
              <a:gd name="connsiteX123" fmla="*/ 1024873 w 1772922"/>
              <a:gd name="connsiteY123" fmla="*/ 3412248 h 3723929"/>
              <a:gd name="connsiteX124" fmla="*/ 944348 w 1772922"/>
              <a:gd name="connsiteY124" fmla="*/ 3379639 h 3723929"/>
              <a:gd name="connsiteX125" fmla="*/ 941686 w 1772922"/>
              <a:gd name="connsiteY125" fmla="*/ 3414244 h 3723929"/>
              <a:gd name="connsiteX126" fmla="*/ 934365 w 1772922"/>
              <a:gd name="connsiteY126" fmla="*/ 3416241 h 3723929"/>
              <a:gd name="connsiteX127" fmla="*/ 892438 w 1772922"/>
              <a:gd name="connsiteY127" fmla="*/ 3294454 h 3723929"/>
              <a:gd name="connsiteX128" fmla="*/ 815906 w 1772922"/>
              <a:gd name="connsiteY128" fmla="*/ 3426889 h 3723929"/>
              <a:gd name="connsiteX129" fmla="*/ 810582 w 1772922"/>
              <a:gd name="connsiteY129" fmla="*/ 3393614 h 3723929"/>
              <a:gd name="connsiteX130" fmla="*/ 708094 w 1772922"/>
              <a:gd name="connsiteY130" fmla="*/ 3440199 h 3723929"/>
              <a:gd name="connsiteX131" fmla="*/ 694119 w 1772922"/>
              <a:gd name="connsiteY131" fmla="*/ 3448851 h 3723929"/>
              <a:gd name="connsiteX132" fmla="*/ 624241 w 1772922"/>
              <a:gd name="connsiteY132" fmla="*/ 3445523 h 3723929"/>
              <a:gd name="connsiteX133" fmla="*/ 545712 w 1772922"/>
              <a:gd name="connsiteY133" fmla="*/ 3515401 h 3723929"/>
              <a:gd name="connsiteX134" fmla="*/ 514433 w 1772922"/>
              <a:gd name="connsiteY134" fmla="*/ 3504087 h 3723929"/>
              <a:gd name="connsiteX135" fmla="*/ 527743 w 1772922"/>
              <a:gd name="connsiteY135" fmla="*/ 3599920 h 3723929"/>
              <a:gd name="connsiteX136" fmla="*/ 517761 w 1772922"/>
              <a:gd name="connsiteY136" fmla="*/ 3683107 h 3723929"/>
              <a:gd name="connsiteX137" fmla="*/ 462524 w 1772922"/>
              <a:gd name="connsiteY137" fmla="*/ 3695752 h 3723929"/>
              <a:gd name="connsiteX138" fmla="*/ 427252 w 1772922"/>
              <a:gd name="connsiteY138" fmla="*/ 3695752 h 3723929"/>
              <a:gd name="connsiteX139" fmla="*/ 330755 w 1772922"/>
              <a:gd name="connsiteY139" fmla="*/ 3686435 h 3723929"/>
              <a:gd name="connsiteX140" fmla="*/ 230929 w 1772922"/>
              <a:gd name="connsiteY140" fmla="*/ 3682442 h 3723929"/>
              <a:gd name="connsiteX141" fmla="*/ 212295 w 1772922"/>
              <a:gd name="connsiteY141" fmla="*/ 3683107 h 3723929"/>
              <a:gd name="connsiteX142" fmla="*/ 136428 w 1772922"/>
              <a:gd name="connsiteY142" fmla="*/ 3621881 h 3723929"/>
              <a:gd name="connsiteX143" fmla="*/ 136428 w 1772922"/>
              <a:gd name="connsiteY143" fmla="*/ 3425558 h 3723929"/>
              <a:gd name="connsiteX144" fmla="*/ 119125 w 1772922"/>
              <a:gd name="connsiteY144" fmla="*/ 3438868 h 3723929"/>
              <a:gd name="connsiteX145" fmla="*/ 109808 w 1772922"/>
              <a:gd name="connsiteY145" fmla="*/ 3435540 h 3723929"/>
              <a:gd name="connsiteX146" fmla="*/ 157724 w 1772922"/>
              <a:gd name="connsiteY146" fmla="*/ 3276486 h 3723929"/>
              <a:gd name="connsiteX147" fmla="*/ 164379 w 1772922"/>
              <a:gd name="connsiteY147" fmla="*/ 3249866 h 3723929"/>
              <a:gd name="connsiteX148" fmla="*/ 167041 w 1772922"/>
              <a:gd name="connsiteY148" fmla="*/ 3149375 h 3723929"/>
              <a:gd name="connsiteX149" fmla="*/ 135762 w 1772922"/>
              <a:gd name="connsiteY149" fmla="*/ 3084155 h 3723929"/>
              <a:gd name="connsiteX150" fmla="*/ 115132 w 1772922"/>
              <a:gd name="connsiteY150" fmla="*/ 3049549 h 3723929"/>
              <a:gd name="connsiteX151" fmla="*/ 145745 w 1772922"/>
              <a:gd name="connsiteY151" fmla="*/ 2859881 h 3723929"/>
              <a:gd name="connsiteX152" fmla="*/ 209633 w 1772922"/>
              <a:gd name="connsiteY152" fmla="*/ 2612314 h 3723929"/>
              <a:gd name="connsiteX153" fmla="*/ 248232 w 1772922"/>
              <a:gd name="connsiteY153" fmla="*/ 2427305 h 3723929"/>
              <a:gd name="connsiteX154" fmla="*/ 315448 w 1772922"/>
              <a:gd name="connsiteY154" fmla="*/ 2483207 h 3723929"/>
              <a:gd name="connsiteX155" fmla="*/ 334082 w 1772922"/>
              <a:gd name="connsiteY155" fmla="*/ 2484538 h 3723929"/>
              <a:gd name="connsiteX156" fmla="*/ 395308 w 1772922"/>
              <a:gd name="connsiteY156" fmla="*/ 2493855 h 3723929"/>
              <a:gd name="connsiteX157" fmla="*/ 435238 w 1772922"/>
              <a:gd name="connsiteY157" fmla="*/ 2475886 h 3723929"/>
              <a:gd name="connsiteX158" fmla="*/ 482489 w 1772922"/>
              <a:gd name="connsiteY158" fmla="*/ 2487865 h 3723929"/>
              <a:gd name="connsiteX159" fmla="*/ 491141 w 1772922"/>
              <a:gd name="connsiteY159" fmla="*/ 2457252 h 3723929"/>
              <a:gd name="connsiteX160" fmla="*/ 512437 w 1772922"/>
              <a:gd name="connsiteY160" fmla="*/ 2461245 h 3723929"/>
              <a:gd name="connsiteX161" fmla="*/ 517095 w 1772922"/>
              <a:gd name="connsiteY161" fmla="*/ 2426639 h 3723929"/>
              <a:gd name="connsiteX162" fmla="*/ 555694 w 1772922"/>
              <a:gd name="connsiteY162" fmla="*/ 2446604 h 3723929"/>
              <a:gd name="connsiteX163" fmla="*/ 555694 w 1772922"/>
              <a:gd name="connsiteY163" fmla="*/ 2397357 h 3723929"/>
              <a:gd name="connsiteX164" fmla="*/ 579652 w 1772922"/>
              <a:gd name="connsiteY164" fmla="*/ 2347444 h 3723929"/>
              <a:gd name="connsiteX165" fmla="*/ 472507 w 1772922"/>
              <a:gd name="connsiteY165" fmla="*/ 2107198 h 3723929"/>
              <a:gd name="connsiteX166" fmla="*/ 399967 w 1772922"/>
              <a:gd name="connsiteY166" fmla="*/ 2016690 h 3723929"/>
              <a:gd name="connsiteX167" fmla="*/ 421928 w 1772922"/>
              <a:gd name="connsiteY167" fmla="*/ 1972101 h 3723929"/>
              <a:gd name="connsiteX168" fmla="*/ 416604 w 1772922"/>
              <a:gd name="connsiteY168" fmla="*/ 1912872 h 3723929"/>
              <a:gd name="connsiteX169" fmla="*/ 427252 w 1772922"/>
              <a:gd name="connsiteY169" fmla="*/ 1854307 h 3723929"/>
              <a:gd name="connsiteX170" fmla="*/ 447217 w 1772922"/>
              <a:gd name="connsiteY170" fmla="*/ 1757810 h 3723929"/>
              <a:gd name="connsiteX171" fmla="*/ 410615 w 1772922"/>
              <a:gd name="connsiteY171" fmla="*/ 1864290 h 3723929"/>
              <a:gd name="connsiteX172" fmla="*/ 380667 w 1772922"/>
              <a:gd name="connsiteY172" fmla="*/ 1847652 h 3723929"/>
              <a:gd name="connsiteX173" fmla="*/ 410615 w 1772922"/>
              <a:gd name="connsiteY173" fmla="*/ 1985411 h 3723929"/>
              <a:gd name="connsiteX174" fmla="*/ 365361 w 1772922"/>
              <a:gd name="connsiteY174" fmla="*/ 1973432 h 3723929"/>
              <a:gd name="connsiteX175" fmla="*/ 451211 w 1772922"/>
              <a:gd name="connsiteY175" fmla="*/ 2108529 h 3723929"/>
              <a:gd name="connsiteX176" fmla="*/ 577656 w 1772922"/>
              <a:gd name="connsiteY176" fmla="*/ 2325483 h 3723929"/>
              <a:gd name="connsiteX177" fmla="*/ 546377 w 1772922"/>
              <a:gd name="connsiteY177" fmla="*/ 2304852 h 3723929"/>
              <a:gd name="connsiteX178" fmla="*/ 566342 w 1772922"/>
              <a:gd name="connsiteY178" fmla="*/ 2378058 h 3723929"/>
              <a:gd name="connsiteX179" fmla="*/ 539057 w 1772922"/>
              <a:gd name="connsiteY179" fmla="*/ 2384047 h 3723929"/>
              <a:gd name="connsiteX180" fmla="*/ 544381 w 1772922"/>
              <a:gd name="connsiteY180" fmla="*/ 2428636 h 3723929"/>
              <a:gd name="connsiteX181" fmla="*/ 501789 w 1772922"/>
              <a:gd name="connsiteY181" fmla="*/ 2408671 h 3723929"/>
              <a:gd name="connsiteX182" fmla="*/ 499792 w 1772922"/>
              <a:gd name="connsiteY182" fmla="*/ 2444608 h 3723929"/>
              <a:gd name="connsiteX183" fmla="*/ 470510 w 1772922"/>
              <a:gd name="connsiteY183" fmla="*/ 2435956 h 3723929"/>
              <a:gd name="connsiteX184" fmla="*/ 473172 w 1772922"/>
              <a:gd name="connsiteY184" fmla="*/ 2471893 h 3723929"/>
              <a:gd name="connsiteX185" fmla="*/ 397305 w 1772922"/>
              <a:gd name="connsiteY185" fmla="*/ 2472559 h 3723929"/>
              <a:gd name="connsiteX186" fmla="*/ 347392 w 1772922"/>
              <a:gd name="connsiteY186" fmla="*/ 2462576 h 3723929"/>
              <a:gd name="connsiteX187" fmla="*/ 282173 w 1772922"/>
              <a:gd name="connsiteY187" fmla="*/ 2449932 h 3723929"/>
              <a:gd name="connsiteX188" fmla="*/ 245570 w 1772922"/>
              <a:gd name="connsiteY188" fmla="*/ 2428636 h 3723929"/>
              <a:gd name="connsiteX189" fmla="*/ 676150 w 1772922"/>
              <a:gd name="connsiteY189" fmla="*/ 682358 h 3723929"/>
              <a:gd name="connsiteX190" fmla="*/ 661509 w 1772922"/>
              <a:gd name="connsiteY190" fmla="*/ 707647 h 3723929"/>
              <a:gd name="connsiteX191" fmla="*/ 541053 w 1772922"/>
              <a:gd name="connsiteY191" fmla="*/ 708978 h 3723929"/>
              <a:gd name="connsiteX192" fmla="*/ 364030 w 1772922"/>
              <a:gd name="connsiteY192" fmla="*/ 643093 h 3723929"/>
              <a:gd name="connsiteX193" fmla="*/ 362033 w 1772922"/>
              <a:gd name="connsiteY193" fmla="*/ 647752 h 3723929"/>
              <a:gd name="connsiteX194" fmla="*/ 550370 w 1772922"/>
              <a:gd name="connsiteY194" fmla="*/ 730940 h 3723929"/>
              <a:gd name="connsiteX195" fmla="*/ 555694 w 1772922"/>
              <a:gd name="connsiteY195" fmla="*/ 689013 h 3723929"/>
              <a:gd name="connsiteX196" fmla="*/ 675485 w 1772922"/>
              <a:gd name="connsiteY196" fmla="*/ 730940 h 3723929"/>
              <a:gd name="connsiteX197" fmla="*/ 676150 w 1772922"/>
              <a:gd name="connsiteY197" fmla="*/ 682358 h 3723929"/>
              <a:gd name="connsiteX198" fmla="*/ 754680 w 1772922"/>
              <a:gd name="connsiteY198" fmla="*/ 684355 h 3723929"/>
              <a:gd name="connsiteX199" fmla="*/ 790617 w 1772922"/>
              <a:gd name="connsiteY199" fmla="*/ 681693 h 3723929"/>
              <a:gd name="connsiteX200" fmla="*/ 792613 w 1772922"/>
              <a:gd name="connsiteY200" fmla="*/ 636438 h 3723929"/>
              <a:gd name="connsiteX201" fmla="*/ 786624 w 1772922"/>
              <a:gd name="connsiteY201" fmla="*/ 637104 h 3723929"/>
              <a:gd name="connsiteX202" fmla="*/ 783962 w 1772922"/>
              <a:gd name="connsiteY202" fmla="*/ 667052 h 3723929"/>
              <a:gd name="connsiteX203" fmla="*/ 676150 w 1772922"/>
              <a:gd name="connsiteY203" fmla="*/ 682358 h 3723929"/>
              <a:gd name="connsiteX204" fmla="*/ 480493 w 1772922"/>
              <a:gd name="connsiteY204" fmla="*/ 349607 h 3723929"/>
              <a:gd name="connsiteX205" fmla="*/ 485151 w 1772922"/>
              <a:gd name="connsiteY205" fmla="*/ 352269 h 3723929"/>
              <a:gd name="connsiteX206" fmla="*/ 530405 w 1772922"/>
              <a:gd name="connsiteY206" fmla="*/ 280395 h 3723929"/>
              <a:gd name="connsiteX207" fmla="*/ 610266 w 1772922"/>
              <a:gd name="connsiteY207" fmla="*/ 242461 h 3723929"/>
              <a:gd name="connsiteX208" fmla="*/ 640879 w 1772922"/>
              <a:gd name="connsiteY208" fmla="*/ 252444 h 3723929"/>
              <a:gd name="connsiteX209" fmla="*/ 525747 w 1772922"/>
              <a:gd name="connsiteY209" fmla="*/ 251778 h 3723929"/>
              <a:gd name="connsiteX210" fmla="*/ 480493 w 1772922"/>
              <a:gd name="connsiteY210" fmla="*/ 349607 h 3723929"/>
              <a:gd name="connsiteX211" fmla="*/ 292155 w 1772922"/>
              <a:gd name="connsiteY211" fmla="*/ 574547 h 3723929"/>
              <a:gd name="connsiteX212" fmla="*/ 294152 w 1772922"/>
              <a:gd name="connsiteY212" fmla="*/ 577874 h 3723929"/>
              <a:gd name="connsiteX213" fmla="*/ 389984 w 1772922"/>
              <a:gd name="connsiteY213" fmla="*/ 589188 h 3723929"/>
              <a:gd name="connsiteX214" fmla="*/ 498461 w 1772922"/>
              <a:gd name="connsiteY214" fmla="*/ 529958 h 3723929"/>
              <a:gd name="connsiteX215" fmla="*/ 485817 w 1772922"/>
              <a:gd name="connsiteY215" fmla="*/ 538610 h 3723929"/>
              <a:gd name="connsiteX216" fmla="*/ 368023 w 1772922"/>
              <a:gd name="connsiteY216" fmla="*/ 573881 h 3723929"/>
              <a:gd name="connsiteX217" fmla="*/ 292155 w 1772922"/>
              <a:gd name="connsiteY217" fmla="*/ 574547 h 3723929"/>
              <a:gd name="connsiteX218" fmla="*/ 334082 w 1772922"/>
              <a:gd name="connsiteY218" fmla="*/ 474056 h 3723929"/>
              <a:gd name="connsiteX219" fmla="*/ 338741 w 1772922"/>
              <a:gd name="connsiteY219" fmla="*/ 482042 h 3723929"/>
              <a:gd name="connsiteX220" fmla="*/ 381998 w 1772922"/>
              <a:gd name="connsiteY220" fmla="*/ 446770 h 3723929"/>
              <a:gd name="connsiteX221" fmla="*/ 338075 w 1772922"/>
              <a:gd name="connsiteY221" fmla="*/ 392865 h 3723929"/>
              <a:gd name="connsiteX222" fmla="*/ 275518 w 1772922"/>
              <a:gd name="connsiteY222" fmla="*/ 381551 h 3723929"/>
              <a:gd name="connsiteX223" fmla="*/ 311455 w 1772922"/>
              <a:gd name="connsiteY223" fmla="*/ 396192 h 3723929"/>
              <a:gd name="connsiteX224" fmla="*/ 334082 w 1772922"/>
              <a:gd name="connsiteY224" fmla="*/ 474056 h 3723929"/>
              <a:gd name="connsiteX225" fmla="*/ 292821 w 1772922"/>
              <a:gd name="connsiteY225" fmla="*/ 365579 h 3723929"/>
              <a:gd name="connsiteX226" fmla="*/ 296814 w 1772922"/>
              <a:gd name="connsiteY226" fmla="*/ 372234 h 3723929"/>
              <a:gd name="connsiteX227" fmla="*/ 344730 w 1772922"/>
              <a:gd name="connsiteY227" fmla="*/ 346279 h 3723929"/>
              <a:gd name="connsiteX228" fmla="*/ 364030 w 1772922"/>
              <a:gd name="connsiteY228" fmla="*/ 294370 h 3723929"/>
              <a:gd name="connsiteX229" fmla="*/ 297479 w 1772922"/>
              <a:gd name="connsiteY229" fmla="*/ 268416 h 3723929"/>
              <a:gd name="connsiteX230" fmla="*/ 308128 w 1772922"/>
              <a:gd name="connsiteY230" fmla="*/ 267085 h 3723929"/>
              <a:gd name="connsiteX231" fmla="*/ 356044 w 1772922"/>
              <a:gd name="connsiteY231" fmla="*/ 307680 h 3723929"/>
              <a:gd name="connsiteX232" fmla="*/ 332751 w 1772922"/>
              <a:gd name="connsiteY232" fmla="*/ 338959 h 3723929"/>
              <a:gd name="connsiteX233" fmla="*/ 292821 w 1772922"/>
              <a:gd name="connsiteY233" fmla="*/ 365579 h 3723929"/>
              <a:gd name="connsiteX234" fmla="*/ 268863 w 1772922"/>
              <a:gd name="connsiteY234" fmla="*/ 521307 h 3723929"/>
              <a:gd name="connsiteX235" fmla="*/ 249563 w 1772922"/>
              <a:gd name="connsiteY235" fmla="*/ 415492 h 3723929"/>
              <a:gd name="connsiteX236" fmla="*/ 268863 w 1772922"/>
              <a:gd name="connsiteY236" fmla="*/ 521307 h 372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772922" h="3723929">
                <a:moveTo>
                  <a:pt x="245570" y="2428636"/>
                </a:moveTo>
                <a:cubicBezTo>
                  <a:pt x="174362" y="2369406"/>
                  <a:pt x="164379" y="2285553"/>
                  <a:pt x="153731" y="2199038"/>
                </a:cubicBezTo>
                <a:cubicBezTo>
                  <a:pt x="148407" y="2201034"/>
                  <a:pt x="145079" y="2201700"/>
                  <a:pt x="142417" y="2203696"/>
                </a:cubicBezTo>
                <a:cubicBezTo>
                  <a:pt x="139755" y="2205027"/>
                  <a:pt x="137093" y="2207024"/>
                  <a:pt x="131769" y="2209686"/>
                </a:cubicBezTo>
                <a:cubicBezTo>
                  <a:pt x="77198" y="2111191"/>
                  <a:pt x="29948" y="2010700"/>
                  <a:pt x="0" y="1902223"/>
                </a:cubicBezTo>
                <a:cubicBezTo>
                  <a:pt x="0" y="1873607"/>
                  <a:pt x="0" y="1844325"/>
                  <a:pt x="0" y="1815708"/>
                </a:cubicBezTo>
                <a:cubicBezTo>
                  <a:pt x="14641" y="1758475"/>
                  <a:pt x="29948" y="1700576"/>
                  <a:pt x="45254" y="1640016"/>
                </a:cubicBezTo>
                <a:cubicBezTo>
                  <a:pt x="35272" y="1644009"/>
                  <a:pt x="25955" y="1648002"/>
                  <a:pt x="7986" y="1655322"/>
                </a:cubicBezTo>
                <a:cubicBezTo>
                  <a:pt x="31279" y="1601417"/>
                  <a:pt x="51244" y="1553500"/>
                  <a:pt x="72540" y="1504919"/>
                </a:cubicBezTo>
                <a:cubicBezTo>
                  <a:pt x="67881" y="1504919"/>
                  <a:pt x="61892" y="1505584"/>
                  <a:pt x="53906" y="1506250"/>
                </a:cubicBezTo>
                <a:cubicBezTo>
                  <a:pt x="81857" y="1386459"/>
                  <a:pt x="104484" y="1266669"/>
                  <a:pt x="189003" y="1170171"/>
                </a:cubicBezTo>
                <a:cubicBezTo>
                  <a:pt x="177689" y="1163516"/>
                  <a:pt x="166376" y="1157527"/>
                  <a:pt x="150404" y="1148875"/>
                </a:cubicBezTo>
                <a:cubicBezTo>
                  <a:pt x="174362" y="1136231"/>
                  <a:pt x="192996" y="1125582"/>
                  <a:pt x="214957" y="1113603"/>
                </a:cubicBezTo>
                <a:cubicBezTo>
                  <a:pt x="205640" y="1105617"/>
                  <a:pt x="196989" y="1099628"/>
                  <a:pt x="186341" y="1090311"/>
                </a:cubicBezTo>
                <a:cubicBezTo>
                  <a:pt x="203644" y="1076335"/>
                  <a:pt x="220947" y="1063025"/>
                  <a:pt x="240246" y="1048384"/>
                </a:cubicBezTo>
                <a:cubicBezTo>
                  <a:pt x="232260" y="1043060"/>
                  <a:pt x="225605" y="1038402"/>
                  <a:pt x="218950" y="1033743"/>
                </a:cubicBezTo>
                <a:cubicBezTo>
                  <a:pt x="300141" y="969855"/>
                  <a:pt x="324100" y="886002"/>
                  <a:pt x="284169" y="784845"/>
                </a:cubicBezTo>
                <a:cubicBezTo>
                  <a:pt x="210964" y="599836"/>
                  <a:pt x="204309" y="414161"/>
                  <a:pt x="272190" y="226489"/>
                </a:cubicBezTo>
                <a:cubicBezTo>
                  <a:pt x="275518" y="217172"/>
                  <a:pt x="270859" y="203862"/>
                  <a:pt x="268197" y="192548"/>
                </a:cubicBezTo>
                <a:cubicBezTo>
                  <a:pt x="259546" y="158608"/>
                  <a:pt x="244905" y="124667"/>
                  <a:pt x="242243" y="90061"/>
                </a:cubicBezTo>
                <a:cubicBezTo>
                  <a:pt x="235588" y="21514"/>
                  <a:pt x="286166" y="-16419"/>
                  <a:pt x="350720" y="6873"/>
                </a:cubicBezTo>
                <a:cubicBezTo>
                  <a:pt x="383329" y="18852"/>
                  <a:pt x="411946" y="42145"/>
                  <a:pt x="443224" y="58117"/>
                </a:cubicBezTo>
                <a:cubicBezTo>
                  <a:pt x="455869" y="64772"/>
                  <a:pt x="471176" y="67434"/>
                  <a:pt x="485151" y="67434"/>
                </a:cubicBezTo>
                <a:cubicBezTo>
                  <a:pt x="540388" y="68765"/>
                  <a:pt x="594959" y="68100"/>
                  <a:pt x="650196" y="67434"/>
                </a:cubicBezTo>
                <a:cubicBezTo>
                  <a:pt x="662840" y="67434"/>
                  <a:pt x="675485" y="64772"/>
                  <a:pt x="688129" y="60779"/>
                </a:cubicBezTo>
                <a:cubicBezTo>
                  <a:pt x="728059" y="48800"/>
                  <a:pt x="767324" y="30831"/>
                  <a:pt x="807920" y="24176"/>
                </a:cubicBezTo>
                <a:cubicBezTo>
                  <a:pt x="861160" y="14859"/>
                  <a:pt x="890442" y="34159"/>
                  <a:pt x="906414" y="86068"/>
                </a:cubicBezTo>
                <a:cubicBezTo>
                  <a:pt x="918393" y="124002"/>
                  <a:pt x="922386" y="163932"/>
                  <a:pt x="931703" y="202531"/>
                </a:cubicBezTo>
                <a:cubicBezTo>
                  <a:pt x="935696" y="219169"/>
                  <a:pt x="941020" y="236472"/>
                  <a:pt x="951668" y="249782"/>
                </a:cubicBezTo>
                <a:cubicBezTo>
                  <a:pt x="1076783" y="407506"/>
                  <a:pt x="1145329" y="586526"/>
                  <a:pt x="1151319" y="788838"/>
                </a:cubicBezTo>
                <a:cubicBezTo>
                  <a:pt x="1151984" y="801483"/>
                  <a:pt x="1153981" y="815459"/>
                  <a:pt x="1159305" y="826772"/>
                </a:cubicBezTo>
                <a:cubicBezTo>
                  <a:pt x="1213876" y="930590"/>
                  <a:pt x="1267782" y="1035074"/>
                  <a:pt x="1324349" y="1137562"/>
                </a:cubicBezTo>
                <a:cubicBezTo>
                  <a:pt x="1345645" y="1176161"/>
                  <a:pt x="1375593" y="1210767"/>
                  <a:pt x="1402213" y="1248700"/>
                </a:cubicBezTo>
                <a:cubicBezTo>
                  <a:pt x="1400882" y="1249366"/>
                  <a:pt x="1392896" y="1253359"/>
                  <a:pt x="1379586" y="1259348"/>
                </a:cubicBezTo>
                <a:cubicBezTo>
                  <a:pt x="1407537" y="1373149"/>
                  <a:pt x="1430830" y="1489612"/>
                  <a:pt x="1464770" y="1602748"/>
                </a:cubicBezTo>
                <a:cubicBezTo>
                  <a:pt x="1490059" y="1686601"/>
                  <a:pt x="1493387" y="1767792"/>
                  <a:pt x="1471425" y="1850980"/>
                </a:cubicBezTo>
                <a:cubicBezTo>
                  <a:pt x="1456784" y="1906217"/>
                  <a:pt x="1439481" y="1960788"/>
                  <a:pt x="1421513" y="2022014"/>
                </a:cubicBezTo>
                <a:cubicBezTo>
                  <a:pt x="1412196" y="2010035"/>
                  <a:pt x="1408203" y="2004711"/>
                  <a:pt x="1403544" y="1999387"/>
                </a:cubicBezTo>
                <a:cubicBezTo>
                  <a:pt x="1400882" y="2002049"/>
                  <a:pt x="1398886" y="2003380"/>
                  <a:pt x="1398220" y="2004711"/>
                </a:cubicBezTo>
                <a:cubicBezTo>
                  <a:pt x="1379586" y="2047303"/>
                  <a:pt x="1368938" y="2095885"/>
                  <a:pt x="1340321" y="2129825"/>
                </a:cubicBezTo>
                <a:cubicBezTo>
                  <a:pt x="1318360" y="2155780"/>
                  <a:pt x="1317694" y="2181734"/>
                  <a:pt x="1307712" y="2207689"/>
                </a:cubicBezTo>
                <a:cubicBezTo>
                  <a:pt x="1283754" y="2271577"/>
                  <a:pt x="1261792" y="2336797"/>
                  <a:pt x="1231845" y="2398023"/>
                </a:cubicBezTo>
                <a:cubicBezTo>
                  <a:pt x="1217204" y="2427970"/>
                  <a:pt x="1186590" y="2451928"/>
                  <a:pt x="1160636" y="2475221"/>
                </a:cubicBezTo>
                <a:cubicBezTo>
                  <a:pt x="1150653" y="2483872"/>
                  <a:pt x="1126695" y="2491193"/>
                  <a:pt x="1118709" y="2485203"/>
                </a:cubicBezTo>
                <a:cubicBezTo>
                  <a:pt x="1086100" y="2461911"/>
                  <a:pt x="1063473" y="2477217"/>
                  <a:pt x="1037518" y="2501841"/>
                </a:cubicBezTo>
                <a:cubicBezTo>
                  <a:pt x="1032859" y="2482542"/>
                  <a:pt x="1033525" y="2460580"/>
                  <a:pt x="1023542" y="2453925"/>
                </a:cubicBezTo>
                <a:cubicBezTo>
                  <a:pt x="1014225" y="2447270"/>
                  <a:pt x="994260" y="2457252"/>
                  <a:pt x="977623" y="2459914"/>
                </a:cubicBezTo>
                <a:cubicBezTo>
                  <a:pt x="978954" y="2454590"/>
                  <a:pt x="980950" y="2445939"/>
                  <a:pt x="983612" y="2432629"/>
                </a:cubicBezTo>
                <a:cubicBezTo>
                  <a:pt x="963647" y="2445273"/>
                  <a:pt x="946344" y="2455921"/>
                  <a:pt x="922386" y="2470562"/>
                </a:cubicBezTo>
                <a:cubicBezTo>
                  <a:pt x="931703" y="2447935"/>
                  <a:pt x="937027" y="2433294"/>
                  <a:pt x="946344" y="2409336"/>
                </a:cubicBezTo>
                <a:cubicBezTo>
                  <a:pt x="927045" y="2423977"/>
                  <a:pt x="914400" y="2433294"/>
                  <a:pt x="905083" y="2439949"/>
                </a:cubicBezTo>
                <a:cubicBezTo>
                  <a:pt x="909076" y="2387375"/>
                  <a:pt x="912404" y="2333469"/>
                  <a:pt x="918393" y="2279563"/>
                </a:cubicBezTo>
                <a:cubicBezTo>
                  <a:pt x="923052" y="2234975"/>
                  <a:pt x="947010" y="2199038"/>
                  <a:pt x="978954" y="2168424"/>
                </a:cubicBezTo>
                <a:cubicBezTo>
                  <a:pt x="1051494" y="2138477"/>
                  <a:pt x="1062807" y="2072592"/>
                  <a:pt x="1078779" y="2004711"/>
                </a:cubicBezTo>
                <a:cubicBezTo>
                  <a:pt x="1068131" y="2007373"/>
                  <a:pt x="1060811" y="2008704"/>
                  <a:pt x="1043507" y="2012697"/>
                </a:cubicBezTo>
                <a:cubicBezTo>
                  <a:pt x="1073455" y="1970105"/>
                  <a:pt x="1093420" y="1930840"/>
                  <a:pt x="1123368" y="1902889"/>
                </a:cubicBezTo>
                <a:cubicBezTo>
                  <a:pt x="1154646" y="1873607"/>
                  <a:pt x="1161301" y="1840997"/>
                  <a:pt x="1165294" y="1801067"/>
                </a:cubicBezTo>
                <a:cubicBezTo>
                  <a:pt x="1157308" y="1803729"/>
                  <a:pt x="1151984" y="1805726"/>
                  <a:pt x="1144664" y="1808388"/>
                </a:cubicBezTo>
                <a:cubicBezTo>
                  <a:pt x="1161967" y="1758475"/>
                  <a:pt x="1143333" y="1719876"/>
                  <a:pt x="1116713" y="1681277"/>
                </a:cubicBezTo>
                <a:cubicBezTo>
                  <a:pt x="1110723" y="1688597"/>
                  <a:pt x="1106065" y="1693256"/>
                  <a:pt x="1100741" y="1699245"/>
                </a:cubicBezTo>
                <a:cubicBezTo>
                  <a:pt x="1060145" y="1645340"/>
                  <a:pt x="1056152" y="1583448"/>
                  <a:pt x="1048166" y="1521556"/>
                </a:cubicBezTo>
                <a:cubicBezTo>
                  <a:pt x="1045504" y="1544183"/>
                  <a:pt x="1044173" y="1566145"/>
                  <a:pt x="1046169" y="1588107"/>
                </a:cubicBezTo>
                <a:cubicBezTo>
                  <a:pt x="1050163" y="1633361"/>
                  <a:pt x="1064138" y="1675287"/>
                  <a:pt x="1096748" y="1707897"/>
                </a:cubicBezTo>
                <a:cubicBezTo>
                  <a:pt x="1105399" y="1716548"/>
                  <a:pt x="1122702" y="1715883"/>
                  <a:pt x="1130688" y="1724535"/>
                </a:cubicBezTo>
                <a:cubicBezTo>
                  <a:pt x="1143998" y="1738510"/>
                  <a:pt x="1145995" y="1844990"/>
                  <a:pt x="1135347" y="1861628"/>
                </a:cubicBezTo>
                <a:cubicBezTo>
                  <a:pt x="1126030" y="1875603"/>
                  <a:pt x="1114051" y="1886917"/>
                  <a:pt x="1105399" y="1900893"/>
                </a:cubicBezTo>
                <a:cubicBezTo>
                  <a:pt x="1082772" y="1936830"/>
                  <a:pt x="1059480" y="1973432"/>
                  <a:pt x="1039514" y="2011366"/>
                </a:cubicBezTo>
                <a:cubicBezTo>
                  <a:pt x="1034856" y="2020017"/>
                  <a:pt x="1044173" y="2035324"/>
                  <a:pt x="1046835" y="2047968"/>
                </a:cubicBezTo>
                <a:cubicBezTo>
                  <a:pt x="1050163" y="2047968"/>
                  <a:pt x="1053490" y="2047303"/>
                  <a:pt x="1056818" y="2047303"/>
                </a:cubicBezTo>
                <a:cubicBezTo>
                  <a:pt x="1043507" y="2099212"/>
                  <a:pt x="1038183" y="2107198"/>
                  <a:pt x="977623" y="2165762"/>
                </a:cubicBezTo>
                <a:cubicBezTo>
                  <a:pt x="927045" y="2198372"/>
                  <a:pt x="905083" y="2247619"/>
                  <a:pt x="901090" y="2305518"/>
                </a:cubicBezTo>
                <a:cubicBezTo>
                  <a:pt x="897097" y="2357427"/>
                  <a:pt x="893104" y="2410002"/>
                  <a:pt x="889111" y="2463907"/>
                </a:cubicBezTo>
                <a:cubicBezTo>
                  <a:pt x="889776" y="2463907"/>
                  <a:pt x="898428" y="2463907"/>
                  <a:pt x="908411" y="2463907"/>
                </a:cubicBezTo>
                <a:cubicBezTo>
                  <a:pt x="909741" y="2472559"/>
                  <a:pt x="911072" y="2479880"/>
                  <a:pt x="913069" y="2490527"/>
                </a:cubicBezTo>
                <a:cubicBezTo>
                  <a:pt x="929041" y="2482542"/>
                  <a:pt x="943682" y="2475221"/>
                  <a:pt x="959654" y="2466570"/>
                </a:cubicBezTo>
                <a:cubicBezTo>
                  <a:pt x="964313" y="2473225"/>
                  <a:pt x="968971" y="2479880"/>
                  <a:pt x="973630" y="2485869"/>
                </a:cubicBezTo>
                <a:cubicBezTo>
                  <a:pt x="988271" y="2478548"/>
                  <a:pt x="1001581" y="2471228"/>
                  <a:pt x="1016222" y="2463907"/>
                </a:cubicBezTo>
                <a:cubicBezTo>
                  <a:pt x="1020880" y="2483207"/>
                  <a:pt x="1024208" y="2498514"/>
                  <a:pt x="1028201" y="2516482"/>
                </a:cubicBezTo>
                <a:cubicBezTo>
                  <a:pt x="1044173" y="2507831"/>
                  <a:pt x="1056152" y="2499179"/>
                  <a:pt x="1070128" y="2493855"/>
                </a:cubicBezTo>
                <a:cubicBezTo>
                  <a:pt x="1078114" y="2490527"/>
                  <a:pt x="1091424" y="2489197"/>
                  <a:pt x="1097413" y="2493855"/>
                </a:cubicBezTo>
                <a:cubicBezTo>
                  <a:pt x="1128692" y="2517148"/>
                  <a:pt x="1154646" y="2503837"/>
                  <a:pt x="1178604" y="2483872"/>
                </a:cubicBezTo>
                <a:cubicBezTo>
                  <a:pt x="1225855" y="2443942"/>
                  <a:pt x="1261127" y="2394695"/>
                  <a:pt x="1285085" y="2337462"/>
                </a:cubicBezTo>
                <a:cubicBezTo>
                  <a:pt x="1290409" y="2324152"/>
                  <a:pt x="1293736" y="2310177"/>
                  <a:pt x="1299060" y="2296866"/>
                </a:cubicBezTo>
                <a:cubicBezTo>
                  <a:pt x="1331670" y="2213679"/>
                  <a:pt x="1363614" y="2130491"/>
                  <a:pt x="1398220" y="2047968"/>
                </a:cubicBezTo>
                <a:cubicBezTo>
                  <a:pt x="1404210" y="2033328"/>
                  <a:pt x="1426837" y="2026007"/>
                  <a:pt x="1433492" y="2011366"/>
                </a:cubicBezTo>
                <a:cubicBezTo>
                  <a:pt x="1480742" y="1906882"/>
                  <a:pt x="1500707" y="1795743"/>
                  <a:pt x="1497380" y="1681277"/>
                </a:cubicBezTo>
                <a:cubicBezTo>
                  <a:pt x="1496049" y="1641347"/>
                  <a:pt x="1478746" y="1602082"/>
                  <a:pt x="1468763" y="1562152"/>
                </a:cubicBezTo>
                <a:cubicBezTo>
                  <a:pt x="1451460" y="1494936"/>
                  <a:pt x="1433492" y="1427055"/>
                  <a:pt x="1416189" y="1359839"/>
                </a:cubicBezTo>
                <a:cubicBezTo>
                  <a:pt x="1413527" y="1349857"/>
                  <a:pt x="1412861" y="1339209"/>
                  <a:pt x="1410199" y="1323237"/>
                </a:cubicBezTo>
                <a:cubicBezTo>
                  <a:pt x="1447467" y="1382466"/>
                  <a:pt x="1482073" y="1435706"/>
                  <a:pt x="1516014" y="1489612"/>
                </a:cubicBezTo>
                <a:cubicBezTo>
                  <a:pt x="1510690" y="1490278"/>
                  <a:pt x="1502038" y="1490943"/>
                  <a:pt x="1487397" y="1491609"/>
                </a:cubicBezTo>
                <a:cubicBezTo>
                  <a:pt x="1508028" y="1509577"/>
                  <a:pt x="1525331" y="1524218"/>
                  <a:pt x="1544631" y="1540856"/>
                </a:cubicBezTo>
                <a:cubicBezTo>
                  <a:pt x="1533317" y="1542187"/>
                  <a:pt x="1524000" y="1543518"/>
                  <a:pt x="1514018" y="1544183"/>
                </a:cubicBezTo>
                <a:cubicBezTo>
                  <a:pt x="1517345" y="1596093"/>
                  <a:pt x="1522669" y="1648002"/>
                  <a:pt x="1524000" y="1699245"/>
                </a:cubicBezTo>
                <a:cubicBezTo>
                  <a:pt x="1527328" y="1807057"/>
                  <a:pt x="1510024" y="1910875"/>
                  <a:pt x="1460777" y="2008704"/>
                </a:cubicBezTo>
                <a:cubicBezTo>
                  <a:pt x="1454788" y="2020683"/>
                  <a:pt x="1458115" y="2038651"/>
                  <a:pt x="1460777" y="2052627"/>
                </a:cubicBezTo>
                <a:cubicBezTo>
                  <a:pt x="1477415" y="2147128"/>
                  <a:pt x="1498711" y="2241630"/>
                  <a:pt x="1511356" y="2336797"/>
                </a:cubicBezTo>
                <a:cubicBezTo>
                  <a:pt x="1516014" y="2372734"/>
                  <a:pt x="1503369" y="2410667"/>
                  <a:pt x="1500042" y="2447935"/>
                </a:cubicBezTo>
                <a:cubicBezTo>
                  <a:pt x="1498711" y="2460580"/>
                  <a:pt x="1498711" y="2473890"/>
                  <a:pt x="1502038" y="2485869"/>
                </a:cubicBezTo>
                <a:cubicBezTo>
                  <a:pt x="1539972" y="2616307"/>
                  <a:pt x="1581233" y="2746746"/>
                  <a:pt x="1617170" y="2877850"/>
                </a:cubicBezTo>
                <a:cubicBezTo>
                  <a:pt x="1631811" y="2932421"/>
                  <a:pt x="1647118" y="2988989"/>
                  <a:pt x="1621163" y="3046887"/>
                </a:cubicBezTo>
                <a:cubicBezTo>
                  <a:pt x="1615839" y="3058866"/>
                  <a:pt x="1627153" y="3078166"/>
                  <a:pt x="1630480" y="3094804"/>
                </a:cubicBezTo>
                <a:cubicBezTo>
                  <a:pt x="1637801" y="3135399"/>
                  <a:pt x="1643790" y="3176660"/>
                  <a:pt x="1651111" y="3219918"/>
                </a:cubicBezTo>
                <a:cubicBezTo>
                  <a:pt x="1644456" y="3220583"/>
                  <a:pt x="1633808" y="3220583"/>
                  <a:pt x="1616505" y="3221914"/>
                </a:cubicBezTo>
                <a:cubicBezTo>
                  <a:pt x="1646452" y="3287799"/>
                  <a:pt x="1674404" y="3351022"/>
                  <a:pt x="1703686" y="3414910"/>
                </a:cubicBezTo>
                <a:cubicBezTo>
                  <a:pt x="1695700" y="3412248"/>
                  <a:pt x="1684386" y="3408920"/>
                  <a:pt x="1672407" y="3405593"/>
                </a:cubicBezTo>
                <a:cubicBezTo>
                  <a:pt x="1683721" y="3440864"/>
                  <a:pt x="1697696" y="3473474"/>
                  <a:pt x="1704351" y="3507415"/>
                </a:cubicBezTo>
                <a:cubicBezTo>
                  <a:pt x="1707679" y="3524718"/>
                  <a:pt x="1732302" y="3554000"/>
                  <a:pt x="1690376" y="3563317"/>
                </a:cubicBezTo>
                <a:cubicBezTo>
                  <a:pt x="1694369" y="3579289"/>
                  <a:pt x="1693038" y="3598589"/>
                  <a:pt x="1702355" y="3609237"/>
                </a:cubicBezTo>
                <a:cubicBezTo>
                  <a:pt x="1717661" y="3627871"/>
                  <a:pt x="1740954" y="3639184"/>
                  <a:pt x="1757591" y="3656487"/>
                </a:cubicBezTo>
                <a:cubicBezTo>
                  <a:pt x="1766243" y="3665804"/>
                  <a:pt x="1775560" y="3683773"/>
                  <a:pt x="1772232" y="3693090"/>
                </a:cubicBezTo>
                <a:cubicBezTo>
                  <a:pt x="1769570" y="3701741"/>
                  <a:pt x="1748940" y="3711059"/>
                  <a:pt x="1736961" y="3709727"/>
                </a:cubicBezTo>
                <a:cubicBezTo>
                  <a:pt x="1681059" y="3703072"/>
                  <a:pt x="1627818" y="3696417"/>
                  <a:pt x="1571916" y="3717714"/>
                </a:cubicBezTo>
                <a:cubicBezTo>
                  <a:pt x="1553948" y="3724369"/>
                  <a:pt x="1525331" y="3703738"/>
                  <a:pt x="1494052" y="3692425"/>
                </a:cubicBezTo>
                <a:cubicBezTo>
                  <a:pt x="1478746" y="3699080"/>
                  <a:pt x="1454788" y="3712390"/>
                  <a:pt x="1428833" y="3720375"/>
                </a:cubicBezTo>
                <a:cubicBezTo>
                  <a:pt x="1390234" y="3731689"/>
                  <a:pt x="1376259" y="3715717"/>
                  <a:pt x="1370269" y="3676452"/>
                </a:cubicBezTo>
                <a:cubicBezTo>
                  <a:pt x="1364280" y="3633195"/>
                  <a:pt x="1351635" y="3590602"/>
                  <a:pt x="1340321" y="3548676"/>
                </a:cubicBezTo>
                <a:cubicBezTo>
                  <a:pt x="1337659" y="3538028"/>
                  <a:pt x="1326346" y="3530042"/>
                  <a:pt x="1314367" y="3515401"/>
                </a:cubicBezTo>
                <a:cubicBezTo>
                  <a:pt x="1313036" y="3530707"/>
                  <a:pt x="1311705" y="3538693"/>
                  <a:pt x="1311039" y="3551338"/>
                </a:cubicBezTo>
                <a:cubicBezTo>
                  <a:pt x="1301722" y="3538693"/>
                  <a:pt x="1293071" y="3529377"/>
                  <a:pt x="1286416" y="3518728"/>
                </a:cubicBezTo>
                <a:cubicBezTo>
                  <a:pt x="1264454" y="3482791"/>
                  <a:pt x="1249813" y="3481460"/>
                  <a:pt x="1219866" y="3516732"/>
                </a:cubicBezTo>
                <a:cubicBezTo>
                  <a:pt x="1206556" y="3497432"/>
                  <a:pt x="1196573" y="3472809"/>
                  <a:pt x="1179270" y="3462161"/>
                </a:cubicBezTo>
                <a:cubicBezTo>
                  <a:pt x="1163298" y="3452178"/>
                  <a:pt x="1138674" y="3456171"/>
                  <a:pt x="1110058" y="3453509"/>
                </a:cubicBezTo>
                <a:cubicBezTo>
                  <a:pt x="1102737" y="3413579"/>
                  <a:pt x="1058149" y="3423562"/>
                  <a:pt x="1024873" y="3412248"/>
                </a:cubicBezTo>
                <a:cubicBezTo>
                  <a:pt x="998253" y="3402931"/>
                  <a:pt x="972964" y="3390952"/>
                  <a:pt x="944348" y="3379639"/>
                </a:cubicBezTo>
                <a:cubicBezTo>
                  <a:pt x="943682" y="3389621"/>
                  <a:pt x="942351" y="3401600"/>
                  <a:pt x="941686" y="3414244"/>
                </a:cubicBezTo>
                <a:cubicBezTo>
                  <a:pt x="939024" y="3414910"/>
                  <a:pt x="937027" y="3415575"/>
                  <a:pt x="934365" y="3416241"/>
                </a:cubicBezTo>
                <a:cubicBezTo>
                  <a:pt x="921055" y="3376976"/>
                  <a:pt x="907745" y="3337712"/>
                  <a:pt x="892438" y="3294454"/>
                </a:cubicBezTo>
                <a:cubicBezTo>
                  <a:pt x="876466" y="3344367"/>
                  <a:pt x="861825" y="3394279"/>
                  <a:pt x="815906" y="3426889"/>
                </a:cubicBezTo>
                <a:cubicBezTo>
                  <a:pt x="813909" y="3413579"/>
                  <a:pt x="811913" y="3402931"/>
                  <a:pt x="810582" y="3393614"/>
                </a:cubicBezTo>
                <a:cubicBezTo>
                  <a:pt x="775310" y="3409586"/>
                  <a:pt x="741369" y="3424893"/>
                  <a:pt x="708094" y="3440199"/>
                </a:cubicBezTo>
                <a:cubicBezTo>
                  <a:pt x="703436" y="3442196"/>
                  <a:pt x="698112" y="3444858"/>
                  <a:pt x="694119" y="3448851"/>
                </a:cubicBezTo>
                <a:cubicBezTo>
                  <a:pt x="661509" y="3479464"/>
                  <a:pt x="661509" y="3479464"/>
                  <a:pt x="624241" y="3445523"/>
                </a:cubicBezTo>
                <a:cubicBezTo>
                  <a:pt x="600283" y="3466819"/>
                  <a:pt x="574994" y="3488781"/>
                  <a:pt x="545712" y="3515401"/>
                </a:cubicBezTo>
                <a:cubicBezTo>
                  <a:pt x="544381" y="3514735"/>
                  <a:pt x="534398" y="3511408"/>
                  <a:pt x="514433" y="3504087"/>
                </a:cubicBezTo>
                <a:cubicBezTo>
                  <a:pt x="519757" y="3539359"/>
                  <a:pt x="527078" y="3569307"/>
                  <a:pt x="527743" y="3599920"/>
                </a:cubicBezTo>
                <a:cubicBezTo>
                  <a:pt x="528409" y="3627871"/>
                  <a:pt x="527078" y="3657153"/>
                  <a:pt x="517761" y="3683107"/>
                </a:cubicBezTo>
                <a:cubicBezTo>
                  <a:pt x="509109" y="3708396"/>
                  <a:pt x="483820" y="3700410"/>
                  <a:pt x="462524" y="3695752"/>
                </a:cubicBezTo>
                <a:cubicBezTo>
                  <a:pt x="451211" y="3693090"/>
                  <a:pt x="437900" y="3691759"/>
                  <a:pt x="427252" y="3695752"/>
                </a:cubicBezTo>
                <a:cubicBezTo>
                  <a:pt x="393312" y="3708396"/>
                  <a:pt x="360702" y="3713055"/>
                  <a:pt x="330755" y="3686435"/>
                </a:cubicBezTo>
                <a:cubicBezTo>
                  <a:pt x="296148" y="3702407"/>
                  <a:pt x="262208" y="3719710"/>
                  <a:pt x="230929" y="3682442"/>
                </a:cubicBezTo>
                <a:cubicBezTo>
                  <a:pt x="228267" y="3679780"/>
                  <a:pt x="218285" y="3682442"/>
                  <a:pt x="212295" y="3683107"/>
                </a:cubicBezTo>
                <a:cubicBezTo>
                  <a:pt x="164379" y="3687766"/>
                  <a:pt x="139090" y="3671794"/>
                  <a:pt x="136428" y="3621881"/>
                </a:cubicBezTo>
                <a:cubicBezTo>
                  <a:pt x="132435" y="3555331"/>
                  <a:pt x="136428" y="3488115"/>
                  <a:pt x="136428" y="3425558"/>
                </a:cubicBezTo>
                <a:cubicBezTo>
                  <a:pt x="135762" y="3426224"/>
                  <a:pt x="127111" y="3432213"/>
                  <a:pt x="119125" y="3438868"/>
                </a:cubicBezTo>
                <a:cubicBezTo>
                  <a:pt x="115797" y="3437537"/>
                  <a:pt x="113135" y="3436872"/>
                  <a:pt x="109808" y="3435540"/>
                </a:cubicBezTo>
                <a:cubicBezTo>
                  <a:pt x="125780" y="3382300"/>
                  <a:pt x="141752" y="3329726"/>
                  <a:pt x="157724" y="3276486"/>
                </a:cubicBezTo>
                <a:cubicBezTo>
                  <a:pt x="160386" y="3267834"/>
                  <a:pt x="163714" y="3258517"/>
                  <a:pt x="164379" y="3249866"/>
                </a:cubicBezTo>
                <a:cubicBezTo>
                  <a:pt x="165710" y="3215925"/>
                  <a:pt x="161052" y="3181984"/>
                  <a:pt x="167041" y="3149375"/>
                </a:cubicBezTo>
                <a:cubicBezTo>
                  <a:pt x="173031" y="3116765"/>
                  <a:pt x="161052" y="3094138"/>
                  <a:pt x="135762" y="3084155"/>
                </a:cubicBezTo>
                <a:cubicBezTo>
                  <a:pt x="115797" y="3076169"/>
                  <a:pt x="113135" y="3064856"/>
                  <a:pt x="115132" y="3049549"/>
                </a:cubicBezTo>
                <a:cubicBezTo>
                  <a:pt x="124449" y="2986327"/>
                  <a:pt x="131769" y="2922438"/>
                  <a:pt x="145745" y="2859881"/>
                </a:cubicBezTo>
                <a:cubicBezTo>
                  <a:pt x="164379" y="2776693"/>
                  <a:pt x="189668" y="2694837"/>
                  <a:pt x="209633" y="2612314"/>
                </a:cubicBezTo>
                <a:cubicBezTo>
                  <a:pt x="224274" y="2551088"/>
                  <a:pt x="235588" y="2489197"/>
                  <a:pt x="248232" y="2427305"/>
                </a:cubicBezTo>
                <a:cubicBezTo>
                  <a:pt x="270194" y="2445939"/>
                  <a:pt x="292155" y="2465238"/>
                  <a:pt x="315448" y="2483207"/>
                </a:cubicBezTo>
                <a:cubicBezTo>
                  <a:pt x="319441" y="2486535"/>
                  <a:pt x="330755" y="2487865"/>
                  <a:pt x="334082" y="2484538"/>
                </a:cubicBezTo>
                <a:cubicBezTo>
                  <a:pt x="362699" y="2454590"/>
                  <a:pt x="380002" y="2481876"/>
                  <a:pt x="395308" y="2493855"/>
                </a:cubicBezTo>
                <a:cubicBezTo>
                  <a:pt x="410615" y="2486535"/>
                  <a:pt x="422594" y="2476552"/>
                  <a:pt x="435238" y="2475886"/>
                </a:cubicBezTo>
                <a:cubicBezTo>
                  <a:pt x="450545" y="2475221"/>
                  <a:pt x="465852" y="2483207"/>
                  <a:pt x="482489" y="2487865"/>
                </a:cubicBezTo>
                <a:cubicBezTo>
                  <a:pt x="485817" y="2475886"/>
                  <a:pt x="488479" y="2465904"/>
                  <a:pt x="491141" y="2457252"/>
                </a:cubicBezTo>
                <a:cubicBezTo>
                  <a:pt x="499127" y="2458583"/>
                  <a:pt x="505782" y="2459914"/>
                  <a:pt x="512437" y="2461245"/>
                </a:cubicBezTo>
                <a:cubicBezTo>
                  <a:pt x="514433" y="2447935"/>
                  <a:pt x="515764" y="2437953"/>
                  <a:pt x="517095" y="2426639"/>
                </a:cubicBezTo>
                <a:cubicBezTo>
                  <a:pt x="531071" y="2433960"/>
                  <a:pt x="542384" y="2439949"/>
                  <a:pt x="555694" y="2446604"/>
                </a:cubicBezTo>
                <a:cubicBezTo>
                  <a:pt x="555694" y="2427305"/>
                  <a:pt x="555694" y="2412664"/>
                  <a:pt x="555694" y="2397357"/>
                </a:cubicBezTo>
                <a:cubicBezTo>
                  <a:pt x="574994" y="2392033"/>
                  <a:pt x="574994" y="2392033"/>
                  <a:pt x="579652" y="2347444"/>
                </a:cubicBezTo>
                <a:cubicBezTo>
                  <a:pt x="590966" y="2246288"/>
                  <a:pt x="544381" y="2169090"/>
                  <a:pt x="472507" y="2107198"/>
                </a:cubicBezTo>
                <a:cubicBezTo>
                  <a:pt x="438566" y="2077916"/>
                  <a:pt x="412611" y="2046638"/>
                  <a:pt x="399967" y="2016690"/>
                </a:cubicBezTo>
                <a:cubicBezTo>
                  <a:pt x="410615" y="1996059"/>
                  <a:pt x="420597" y="1984746"/>
                  <a:pt x="421928" y="1972101"/>
                </a:cubicBezTo>
                <a:cubicBezTo>
                  <a:pt x="423925" y="1952802"/>
                  <a:pt x="421263" y="1932171"/>
                  <a:pt x="416604" y="1912872"/>
                </a:cubicBezTo>
                <a:cubicBezTo>
                  <a:pt x="411280" y="1890910"/>
                  <a:pt x="411946" y="1874273"/>
                  <a:pt x="427252" y="1854307"/>
                </a:cubicBezTo>
                <a:cubicBezTo>
                  <a:pt x="453207" y="1820367"/>
                  <a:pt x="458531" y="1778440"/>
                  <a:pt x="447217" y="1757810"/>
                </a:cubicBezTo>
                <a:cubicBezTo>
                  <a:pt x="435904" y="1789754"/>
                  <a:pt x="423925" y="1826356"/>
                  <a:pt x="410615" y="1864290"/>
                </a:cubicBezTo>
                <a:cubicBezTo>
                  <a:pt x="397305" y="1856969"/>
                  <a:pt x="389319" y="1852311"/>
                  <a:pt x="380667" y="1847652"/>
                </a:cubicBezTo>
                <a:cubicBezTo>
                  <a:pt x="390650" y="1893572"/>
                  <a:pt x="399967" y="1937495"/>
                  <a:pt x="410615" y="1985411"/>
                </a:cubicBezTo>
                <a:cubicBezTo>
                  <a:pt x="391981" y="1980753"/>
                  <a:pt x="381998" y="1978091"/>
                  <a:pt x="365361" y="1973432"/>
                </a:cubicBezTo>
                <a:cubicBezTo>
                  <a:pt x="390650" y="2026672"/>
                  <a:pt x="406622" y="2075920"/>
                  <a:pt x="451211" y="2108529"/>
                </a:cubicBezTo>
                <a:cubicBezTo>
                  <a:pt x="522419" y="2160439"/>
                  <a:pt x="550370" y="2237637"/>
                  <a:pt x="577656" y="2325483"/>
                </a:cubicBezTo>
                <a:cubicBezTo>
                  <a:pt x="563015" y="2316166"/>
                  <a:pt x="557025" y="2311507"/>
                  <a:pt x="546377" y="2304852"/>
                </a:cubicBezTo>
                <a:cubicBezTo>
                  <a:pt x="553698" y="2332138"/>
                  <a:pt x="560353" y="2354765"/>
                  <a:pt x="566342" y="2378058"/>
                </a:cubicBezTo>
                <a:cubicBezTo>
                  <a:pt x="555694" y="2380720"/>
                  <a:pt x="547708" y="2382051"/>
                  <a:pt x="539057" y="2384047"/>
                </a:cubicBezTo>
                <a:cubicBezTo>
                  <a:pt x="541053" y="2400019"/>
                  <a:pt x="542384" y="2413329"/>
                  <a:pt x="544381" y="2428636"/>
                </a:cubicBezTo>
                <a:cubicBezTo>
                  <a:pt x="529074" y="2421315"/>
                  <a:pt x="516430" y="2415326"/>
                  <a:pt x="501789" y="2408671"/>
                </a:cubicBezTo>
                <a:cubicBezTo>
                  <a:pt x="501123" y="2422646"/>
                  <a:pt x="500458" y="2432629"/>
                  <a:pt x="499792" y="2444608"/>
                </a:cubicBezTo>
                <a:cubicBezTo>
                  <a:pt x="489144" y="2441280"/>
                  <a:pt x="480493" y="2438618"/>
                  <a:pt x="470510" y="2435956"/>
                </a:cubicBezTo>
                <a:cubicBezTo>
                  <a:pt x="471176" y="2448601"/>
                  <a:pt x="471841" y="2459914"/>
                  <a:pt x="473172" y="2471893"/>
                </a:cubicBezTo>
                <a:cubicBezTo>
                  <a:pt x="445221" y="2471893"/>
                  <a:pt x="417935" y="2439949"/>
                  <a:pt x="397305" y="2472559"/>
                </a:cubicBezTo>
                <a:cubicBezTo>
                  <a:pt x="379336" y="2468566"/>
                  <a:pt x="358040" y="2456587"/>
                  <a:pt x="347392" y="2462576"/>
                </a:cubicBezTo>
                <a:cubicBezTo>
                  <a:pt x="318776" y="2479214"/>
                  <a:pt x="302138" y="2463242"/>
                  <a:pt x="282173" y="2449932"/>
                </a:cubicBezTo>
                <a:cubicBezTo>
                  <a:pt x="269528" y="2443277"/>
                  <a:pt x="257549" y="2435956"/>
                  <a:pt x="245570" y="2428636"/>
                </a:cubicBezTo>
                <a:close/>
                <a:moveTo>
                  <a:pt x="676150" y="682358"/>
                </a:moveTo>
                <a:cubicBezTo>
                  <a:pt x="671492" y="691010"/>
                  <a:pt x="666168" y="699661"/>
                  <a:pt x="661509" y="707647"/>
                </a:cubicBezTo>
                <a:cubicBezTo>
                  <a:pt x="594294" y="681027"/>
                  <a:pt x="551701" y="683689"/>
                  <a:pt x="541053" y="708978"/>
                </a:cubicBezTo>
                <a:cubicBezTo>
                  <a:pt x="481824" y="687017"/>
                  <a:pt x="423259" y="665055"/>
                  <a:pt x="364030" y="643093"/>
                </a:cubicBezTo>
                <a:cubicBezTo>
                  <a:pt x="363364" y="644424"/>
                  <a:pt x="362699" y="646421"/>
                  <a:pt x="362033" y="647752"/>
                </a:cubicBezTo>
                <a:cubicBezTo>
                  <a:pt x="424590" y="675038"/>
                  <a:pt x="487148" y="702989"/>
                  <a:pt x="550370" y="730940"/>
                </a:cubicBezTo>
                <a:cubicBezTo>
                  <a:pt x="551701" y="720957"/>
                  <a:pt x="553032" y="708978"/>
                  <a:pt x="555694" y="689013"/>
                </a:cubicBezTo>
                <a:cubicBezTo>
                  <a:pt x="596955" y="702989"/>
                  <a:pt x="634224" y="716299"/>
                  <a:pt x="675485" y="730940"/>
                </a:cubicBezTo>
                <a:cubicBezTo>
                  <a:pt x="675485" y="718295"/>
                  <a:pt x="675485" y="700327"/>
                  <a:pt x="676150" y="682358"/>
                </a:cubicBezTo>
                <a:cubicBezTo>
                  <a:pt x="702105" y="683024"/>
                  <a:pt x="728059" y="684355"/>
                  <a:pt x="754680" y="684355"/>
                </a:cubicBezTo>
                <a:cubicBezTo>
                  <a:pt x="767324" y="684355"/>
                  <a:pt x="789286" y="686351"/>
                  <a:pt x="790617" y="681693"/>
                </a:cubicBezTo>
                <a:cubicBezTo>
                  <a:pt x="795275" y="668383"/>
                  <a:pt x="792613" y="651745"/>
                  <a:pt x="792613" y="636438"/>
                </a:cubicBezTo>
                <a:cubicBezTo>
                  <a:pt x="790617" y="636438"/>
                  <a:pt x="788620" y="636438"/>
                  <a:pt x="786624" y="637104"/>
                </a:cubicBezTo>
                <a:cubicBezTo>
                  <a:pt x="785293" y="649748"/>
                  <a:pt x="783962" y="662393"/>
                  <a:pt x="783962" y="667052"/>
                </a:cubicBezTo>
                <a:cubicBezTo>
                  <a:pt x="744697" y="673041"/>
                  <a:pt x="710756" y="677699"/>
                  <a:pt x="676150" y="682358"/>
                </a:cubicBezTo>
                <a:close/>
                <a:moveTo>
                  <a:pt x="480493" y="349607"/>
                </a:moveTo>
                <a:cubicBezTo>
                  <a:pt x="481824" y="350272"/>
                  <a:pt x="483820" y="351603"/>
                  <a:pt x="485151" y="352269"/>
                </a:cubicBezTo>
                <a:cubicBezTo>
                  <a:pt x="500458" y="328311"/>
                  <a:pt x="518426" y="305684"/>
                  <a:pt x="530405" y="280395"/>
                </a:cubicBezTo>
                <a:cubicBezTo>
                  <a:pt x="549039" y="241130"/>
                  <a:pt x="568339" y="229817"/>
                  <a:pt x="610266" y="242461"/>
                </a:cubicBezTo>
                <a:cubicBezTo>
                  <a:pt x="618252" y="245123"/>
                  <a:pt x="626238" y="247785"/>
                  <a:pt x="640879" y="252444"/>
                </a:cubicBezTo>
                <a:cubicBezTo>
                  <a:pt x="605607" y="212514"/>
                  <a:pt x="539722" y="221831"/>
                  <a:pt x="525747" y="251778"/>
                </a:cubicBezTo>
                <a:cubicBezTo>
                  <a:pt x="510440" y="284388"/>
                  <a:pt x="495799" y="316997"/>
                  <a:pt x="480493" y="349607"/>
                </a:cubicBezTo>
                <a:close/>
                <a:moveTo>
                  <a:pt x="292155" y="574547"/>
                </a:moveTo>
                <a:cubicBezTo>
                  <a:pt x="292821" y="575878"/>
                  <a:pt x="293486" y="576543"/>
                  <a:pt x="294152" y="577874"/>
                </a:cubicBezTo>
                <a:cubicBezTo>
                  <a:pt x="326096" y="581202"/>
                  <a:pt x="358706" y="583864"/>
                  <a:pt x="389984" y="589188"/>
                </a:cubicBezTo>
                <a:cubicBezTo>
                  <a:pt x="435904" y="597174"/>
                  <a:pt x="475169" y="577209"/>
                  <a:pt x="498461" y="529958"/>
                </a:cubicBezTo>
                <a:cubicBezTo>
                  <a:pt x="492472" y="533951"/>
                  <a:pt x="488479" y="535948"/>
                  <a:pt x="485817" y="538610"/>
                </a:cubicBezTo>
                <a:cubicBezTo>
                  <a:pt x="452542" y="571219"/>
                  <a:pt x="415273" y="584529"/>
                  <a:pt x="368023" y="573881"/>
                </a:cubicBezTo>
                <a:cubicBezTo>
                  <a:pt x="344065" y="567226"/>
                  <a:pt x="317445" y="573216"/>
                  <a:pt x="292155" y="574547"/>
                </a:cubicBezTo>
                <a:close/>
                <a:moveTo>
                  <a:pt x="334082" y="474056"/>
                </a:moveTo>
                <a:cubicBezTo>
                  <a:pt x="335413" y="476718"/>
                  <a:pt x="337410" y="479380"/>
                  <a:pt x="338741" y="482042"/>
                </a:cubicBezTo>
                <a:cubicBezTo>
                  <a:pt x="354047" y="470063"/>
                  <a:pt x="379336" y="460746"/>
                  <a:pt x="381998" y="446770"/>
                </a:cubicBezTo>
                <a:cubicBezTo>
                  <a:pt x="387322" y="418819"/>
                  <a:pt x="364030" y="400851"/>
                  <a:pt x="338075" y="392865"/>
                </a:cubicBezTo>
                <a:cubicBezTo>
                  <a:pt x="318110" y="386875"/>
                  <a:pt x="296148" y="384879"/>
                  <a:pt x="275518" y="381551"/>
                </a:cubicBezTo>
                <a:cubicBezTo>
                  <a:pt x="286831" y="390203"/>
                  <a:pt x="299476" y="392865"/>
                  <a:pt x="311455" y="396192"/>
                </a:cubicBezTo>
                <a:cubicBezTo>
                  <a:pt x="371350" y="414161"/>
                  <a:pt x="376674" y="432795"/>
                  <a:pt x="334082" y="474056"/>
                </a:cubicBezTo>
                <a:close/>
                <a:moveTo>
                  <a:pt x="292821" y="365579"/>
                </a:moveTo>
                <a:cubicBezTo>
                  <a:pt x="294152" y="367576"/>
                  <a:pt x="295483" y="370237"/>
                  <a:pt x="296814" y="372234"/>
                </a:cubicBezTo>
                <a:cubicBezTo>
                  <a:pt x="312786" y="363582"/>
                  <a:pt x="328093" y="354265"/>
                  <a:pt x="344730" y="346279"/>
                </a:cubicBezTo>
                <a:cubicBezTo>
                  <a:pt x="368688" y="334966"/>
                  <a:pt x="379336" y="320325"/>
                  <a:pt x="364030" y="294370"/>
                </a:cubicBezTo>
                <a:cubicBezTo>
                  <a:pt x="344065" y="259764"/>
                  <a:pt x="324765" y="251778"/>
                  <a:pt x="297479" y="268416"/>
                </a:cubicBezTo>
                <a:cubicBezTo>
                  <a:pt x="301472" y="269081"/>
                  <a:pt x="304800" y="267085"/>
                  <a:pt x="308128" y="267085"/>
                </a:cubicBezTo>
                <a:cubicBezTo>
                  <a:pt x="338741" y="263092"/>
                  <a:pt x="348058" y="287715"/>
                  <a:pt x="356044" y="307680"/>
                </a:cubicBezTo>
                <a:cubicBezTo>
                  <a:pt x="358706" y="314335"/>
                  <a:pt x="342734" y="330307"/>
                  <a:pt x="332751" y="338959"/>
                </a:cubicBezTo>
                <a:cubicBezTo>
                  <a:pt x="320772" y="348941"/>
                  <a:pt x="306131" y="356927"/>
                  <a:pt x="292821" y="365579"/>
                </a:cubicBezTo>
                <a:close/>
                <a:moveTo>
                  <a:pt x="268863" y="521307"/>
                </a:moveTo>
                <a:cubicBezTo>
                  <a:pt x="262873" y="486700"/>
                  <a:pt x="256218" y="450763"/>
                  <a:pt x="249563" y="415492"/>
                </a:cubicBezTo>
                <a:cubicBezTo>
                  <a:pt x="230929" y="443443"/>
                  <a:pt x="240246" y="491359"/>
                  <a:pt x="268863" y="521307"/>
                </a:cubicBezTo>
                <a:close/>
              </a:path>
            </a:pathLst>
          </a:custGeom>
          <a:solidFill>
            <a:schemeClr val="accent3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7FFA1ED4-6931-4857-B6C5-82ACB31CB2AC}"/>
              </a:ext>
            </a:extLst>
          </p:cNvPr>
          <p:cNvGrpSpPr/>
          <p:nvPr/>
        </p:nvGrpSpPr>
        <p:grpSpPr>
          <a:xfrm>
            <a:off x="8774935" y="2155016"/>
            <a:ext cx="2304012" cy="4050333"/>
            <a:chOff x="445712" y="1449040"/>
            <a:chExt cx="2113018" cy="3924176"/>
          </a:xfrm>
        </p:grpSpPr>
        <p:sp>
          <p:nvSpPr>
            <p:cNvPr id="4" name="Rounded Rectangle 21">
              <a:extLst>
                <a:ext uri="{FF2B5EF4-FFF2-40B4-BE49-F238E27FC236}">
                  <a16:creationId xmlns:a16="http://schemas.microsoft.com/office/drawing/2014/main" id="{74FD78C6-1630-4236-9BCE-DFCFCCC7A2D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1C420C08-4AAD-40C2-9977-B69B6C021F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EF1878D7-DABC-48E1-BC0E-3F8D9537633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24">
                <a:extLst>
                  <a:ext uri="{FF2B5EF4-FFF2-40B4-BE49-F238E27FC236}">
                    <a16:creationId xmlns:a16="http://schemas.microsoft.com/office/drawing/2014/main" id="{7773BF44-2163-45FD-B0F2-233D5BBB70A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25">
                <a:extLst>
                  <a:ext uri="{FF2B5EF4-FFF2-40B4-BE49-F238E27FC236}">
                    <a16:creationId xmlns:a16="http://schemas.microsoft.com/office/drawing/2014/main" id="{A6C79740-46A0-4E6E-85B9-FA5A555BC80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6F7594-879E-4FA0-BB2A-0E668A66298C}"/>
              </a:ext>
            </a:extLst>
          </p:cNvPr>
          <p:cNvGrpSpPr/>
          <p:nvPr/>
        </p:nvGrpSpPr>
        <p:grpSpPr>
          <a:xfrm>
            <a:off x="4164708" y="4104810"/>
            <a:ext cx="3526476" cy="2382068"/>
            <a:chOff x="9964833" y="4026920"/>
            <a:chExt cx="1604893" cy="1084075"/>
          </a:xfrm>
          <a:solidFill>
            <a:schemeClr val="accent4">
              <a:lumMod val="7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6F91BE-F461-4B3F-9110-92312D2D081A}"/>
                </a:ext>
              </a:extLst>
            </p:cNvPr>
            <p:cNvSpPr/>
            <p:nvPr/>
          </p:nvSpPr>
          <p:spPr>
            <a:xfrm>
              <a:off x="10813698" y="4026920"/>
              <a:ext cx="756028" cy="1084075"/>
            </a:xfrm>
            <a:custGeom>
              <a:avLst/>
              <a:gdLst>
                <a:gd name="connsiteX0" fmla="*/ 134053 w 2788065"/>
                <a:gd name="connsiteY0" fmla="*/ 3064593 h 3997829"/>
                <a:gd name="connsiteX1" fmla="*/ 13077 w 2788065"/>
                <a:gd name="connsiteY1" fmla="*/ 3999556 h 3997829"/>
                <a:gd name="connsiteX2" fmla="*/ 47527 w 2788065"/>
                <a:gd name="connsiteY2" fmla="*/ 4004364 h 3997829"/>
                <a:gd name="connsiteX3" fmla="*/ 1084239 w 2788065"/>
                <a:gd name="connsiteY3" fmla="*/ 4004364 h 3997829"/>
                <a:gd name="connsiteX4" fmla="*/ 1120292 w 2788065"/>
                <a:gd name="connsiteY4" fmla="*/ 3977124 h 3997829"/>
                <a:gd name="connsiteX5" fmla="*/ 1142724 w 2788065"/>
                <a:gd name="connsiteY5" fmla="*/ 2553448 h 3997829"/>
                <a:gd name="connsiteX6" fmla="*/ 1290139 w 2788065"/>
                <a:gd name="connsiteY6" fmla="*/ 2380395 h 3997829"/>
                <a:gd name="connsiteX7" fmla="*/ 1846150 w 2788065"/>
                <a:gd name="connsiteY7" fmla="*/ 2035092 h 3997829"/>
                <a:gd name="connsiteX8" fmla="*/ 2300412 w 2788065"/>
                <a:gd name="connsiteY8" fmla="*/ 1725040 h 3997829"/>
                <a:gd name="connsiteX9" fmla="*/ 2516728 w 2788065"/>
                <a:gd name="connsiteY9" fmla="*/ 1477479 h 3997829"/>
                <a:gd name="connsiteX10" fmla="*/ 2542365 w 2788065"/>
                <a:gd name="connsiteY10" fmla="*/ 1394157 h 3997829"/>
                <a:gd name="connsiteX11" fmla="*/ 2661739 w 2788065"/>
                <a:gd name="connsiteY11" fmla="*/ 886217 h 3997829"/>
                <a:gd name="connsiteX12" fmla="*/ 2792329 w 2788065"/>
                <a:gd name="connsiteY12" fmla="*/ 291750 h 3997829"/>
                <a:gd name="connsiteX13" fmla="*/ 2781113 w 2788065"/>
                <a:gd name="connsiteY13" fmla="*/ 232463 h 3997829"/>
                <a:gd name="connsiteX14" fmla="*/ 2612868 w 2788065"/>
                <a:gd name="connsiteY14" fmla="*/ 42586 h 3997829"/>
                <a:gd name="connsiteX15" fmla="*/ 2337266 w 2788065"/>
                <a:gd name="connsiteY15" fmla="*/ 152346 h 3997829"/>
                <a:gd name="connsiteX16" fmla="*/ 2184243 w 2788065"/>
                <a:gd name="connsiteY16" fmla="*/ 931082 h 3997829"/>
                <a:gd name="connsiteX17" fmla="*/ 2076085 w 2788065"/>
                <a:gd name="connsiteY17" fmla="*/ 1310836 h 3997829"/>
                <a:gd name="connsiteX18" fmla="*/ 2023208 w 2788065"/>
                <a:gd name="connsiteY18" fmla="*/ 1373327 h 3997829"/>
                <a:gd name="connsiteX19" fmla="*/ 994508 w 2788065"/>
                <a:gd name="connsiteY19" fmla="*/ 1984618 h 3997829"/>
                <a:gd name="connsiteX20" fmla="*/ 884748 w 2788065"/>
                <a:gd name="connsiteY20" fmla="*/ 1947765 h 3997829"/>
                <a:gd name="connsiteX21" fmla="*/ 899169 w 2788065"/>
                <a:gd name="connsiteY21" fmla="*/ 1850022 h 3997829"/>
                <a:gd name="connsiteX22" fmla="*/ 1061806 w 2788065"/>
                <a:gd name="connsiteY22" fmla="*/ 1733853 h 3997829"/>
                <a:gd name="connsiteX23" fmla="*/ 1602595 w 2788065"/>
                <a:gd name="connsiteY23" fmla="*/ 1375730 h 3997829"/>
                <a:gd name="connsiteX24" fmla="*/ 1652267 w 2788065"/>
                <a:gd name="connsiteY24" fmla="*/ 1306830 h 3997829"/>
                <a:gd name="connsiteX25" fmla="*/ 1671495 w 2788065"/>
                <a:gd name="connsiteY25" fmla="*/ 1140988 h 3997829"/>
                <a:gd name="connsiteX26" fmla="*/ 1382273 w 2788065"/>
                <a:gd name="connsiteY26" fmla="*/ 860579 h 3997829"/>
                <a:gd name="connsiteX27" fmla="*/ 1321385 w 2788065"/>
                <a:gd name="connsiteY27" fmla="*/ 876603 h 3997829"/>
                <a:gd name="connsiteX28" fmla="*/ 664427 w 2788065"/>
                <a:gd name="connsiteY28" fmla="*/ 1218701 h 3997829"/>
                <a:gd name="connsiteX29" fmla="*/ 188533 w 2788065"/>
                <a:gd name="connsiteY29" fmla="*/ 1497508 h 3997829"/>
                <a:gd name="connsiteX30" fmla="*/ 19486 w 2788065"/>
                <a:gd name="connsiteY30" fmla="*/ 1940554 h 3997829"/>
                <a:gd name="connsiteX31" fmla="*/ 134053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134053" y="3064593"/>
                  </a:moveTo>
                  <a:cubicBezTo>
                    <a:pt x="136457" y="3193581"/>
                    <a:pt x="41118" y="3949884"/>
                    <a:pt x="13077" y="3999556"/>
                  </a:cubicBezTo>
                  <a:cubicBezTo>
                    <a:pt x="23492" y="4008369"/>
                    <a:pt x="36311" y="4004364"/>
                    <a:pt x="47527" y="4004364"/>
                  </a:cubicBezTo>
                  <a:cubicBezTo>
                    <a:pt x="392831" y="4004364"/>
                    <a:pt x="738134" y="4004364"/>
                    <a:pt x="1084239" y="4004364"/>
                  </a:cubicBezTo>
                  <a:cubicBezTo>
                    <a:pt x="1101063" y="4004364"/>
                    <a:pt x="1129905" y="4014779"/>
                    <a:pt x="1120292" y="3977124"/>
                  </a:cubicBezTo>
                  <a:cubicBezTo>
                    <a:pt x="1106672" y="3844130"/>
                    <a:pt x="1078631" y="2722494"/>
                    <a:pt x="1142724" y="2553448"/>
                  </a:cubicBezTo>
                  <a:cubicBezTo>
                    <a:pt x="1171566" y="2477337"/>
                    <a:pt x="1225245" y="2425261"/>
                    <a:pt x="1290139" y="2380395"/>
                  </a:cubicBezTo>
                  <a:cubicBezTo>
                    <a:pt x="1468800" y="2255413"/>
                    <a:pt x="1659478" y="2148858"/>
                    <a:pt x="1846150" y="2035092"/>
                  </a:cubicBezTo>
                  <a:cubicBezTo>
                    <a:pt x="2002378" y="1938951"/>
                    <a:pt x="2157805" y="1841209"/>
                    <a:pt x="2300412" y="1725040"/>
                  </a:cubicBezTo>
                  <a:cubicBezTo>
                    <a:pt x="2386137" y="1654537"/>
                    <a:pt x="2466254" y="1579227"/>
                    <a:pt x="2516728" y="1477479"/>
                  </a:cubicBezTo>
                  <a:cubicBezTo>
                    <a:pt x="2530348" y="1450239"/>
                    <a:pt x="2537558" y="1422198"/>
                    <a:pt x="2542365" y="1394157"/>
                  </a:cubicBezTo>
                  <a:cubicBezTo>
                    <a:pt x="2569605" y="1221906"/>
                    <a:pt x="2624886" y="1056865"/>
                    <a:pt x="2661739" y="886217"/>
                  </a:cubicBezTo>
                  <a:cubicBezTo>
                    <a:pt x="2704201" y="687527"/>
                    <a:pt x="2749067" y="489638"/>
                    <a:pt x="2792329" y="291750"/>
                  </a:cubicBezTo>
                  <a:cubicBezTo>
                    <a:pt x="2797137" y="270118"/>
                    <a:pt x="2793932" y="251691"/>
                    <a:pt x="2781113" y="232463"/>
                  </a:cubicBezTo>
                  <a:cubicBezTo>
                    <a:pt x="2733844" y="161159"/>
                    <a:pt x="2681768" y="94662"/>
                    <a:pt x="2612868" y="42586"/>
                  </a:cubicBezTo>
                  <a:cubicBezTo>
                    <a:pt x="2495897" y="-45542"/>
                    <a:pt x="2360500" y="8937"/>
                    <a:pt x="2337266" y="152346"/>
                  </a:cubicBezTo>
                  <a:cubicBezTo>
                    <a:pt x="2294804" y="413527"/>
                    <a:pt x="2245132" y="673907"/>
                    <a:pt x="2184243" y="931082"/>
                  </a:cubicBezTo>
                  <a:cubicBezTo>
                    <a:pt x="2153799" y="1059269"/>
                    <a:pt x="2124956" y="1188257"/>
                    <a:pt x="2076085" y="1310836"/>
                  </a:cubicBezTo>
                  <a:cubicBezTo>
                    <a:pt x="2064869" y="1338877"/>
                    <a:pt x="2048044" y="1358104"/>
                    <a:pt x="2023208" y="1373327"/>
                  </a:cubicBezTo>
                  <a:cubicBezTo>
                    <a:pt x="1680308" y="1576824"/>
                    <a:pt x="1337408" y="1781122"/>
                    <a:pt x="994508" y="1984618"/>
                  </a:cubicBezTo>
                  <a:cubicBezTo>
                    <a:pt x="961660" y="2003846"/>
                    <a:pt x="915192" y="1987823"/>
                    <a:pt x="884748" y="1947765"/>
                  </a:cubicBezTo>
                  <a:cubicBezTo>
                    <a:pt x="859111" y="1914115"/>
                    <a:pt x="861514" y="1879665"/>
                    <a:pt x="899169" y="1850022"/>
                  </a:cubicBezTo>
                  <a:cubicBezTo>
                    <a:pt x="951245" y="1808361"/>
                    <a:pt x="1006526" y="1770706"/>
                    <a:pt x="1061806" y="1733853"/>
                  </a:cubicBezTo>
                  <a:cubicBezTo>
                    <a:pt x="1242069" y="1613677"/>
                    <a:pt x="1422332" y="1494303"/>
                    <a:pt x="1602595" y="1375730"/>
                  </a:cubicBezTo>
                  <a:cubicBezTo>
                    <a:pt x="1629033" y="1358104"/>
                    <a:pt x="1645057" y="1337274"/>
                    <a:pt x="1652267" y="1306830"/>
                  </a:cubicBezTo>
                  <a:cubicBezTo>
                    <a:pt x="1665086" y="1252351"/>
                    <a:pt x="1676302" y="1197070"/>
                    <a:pt x="1671495" y="1140988"/>
                  </a:cubicBezTo>
                  <a:cubicBezTo>
                    <a:pt x="1654670" y="962328"/>
                    <a:pt x="1523279" y="888620"/>
                    <a:pt x="1382273" y="860579"/>
                  </a:cubicBezTo>
                  <a:cubicBezTo>
                    <a:pt x="1359841" y="856573"/>
                    <a:pt x="1340613" y="867790"/>
                    <a:pt x="1321385" y="876603"/>
                  </a:cubicBezTo>
                  <a:cubicBezTo>
                    <a:pt x="1095455" y="977550"/>
                    <a:pt x="879140" y="1095321"/>
                    <a:pt x="664427" y="1218701"/>
                  </a:cubicBezTo>
                  <a:cubicBezTo>
                    <a:pt x="504994" y="1310034"/>
                    <a:pt x="348766" y="1407777"/>
                    <a:pt x="188533" y="1497508"/>
                  </a:cubicBezTo>
                  <a:cubicBezTo>
                    <a:pt x="36311" y="1582432"/>
                    <a:pt x="-38198" y="1757888"/>
                    <a:pt x="19486" y="1940554"/>
                  </a:cubicBezTo>
                  <a:cubicBezTo>
                    <a:pt x="178919" y="2325916"/>
                    <a:pt x="144469" y="3016523"/>
                    <a:pt x="134053" y="3064593"/>
                  </a:cubicBezTo>
                  <a:close/>
                </a:path>
              </a:pathLst>
            </a:custGeom>
            <a:grpFill/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99B814-56BE-4639-BD77-1FC98E5E677E}"/>
                </a:ext>
              </a:extLst>
            </p:cNvPr>
            <p:cNvSpPr/>
            <p:nvPr/>
          </p:nvSpPr>
          <p:spPr>
            <a:xfrm>
              <a:off x="9964833" y="4026920"/>
              <a:ext cx="756028" cy="1084075"/>
            </a:xfrm>
            <a:custGeom>
              <a:avLst/>
              <a:gdLst>
                <a:gd name="connsiteX0" fmla="*/ 2660398 w 2788065"/>
                <a:gd name="connsiteY0" fmla="*/ 3064593 h 3997829"/>
                <a:gd name="connsiteX1" fmla="*/ 2781374 w 2788065"/>
                <a:gd name="connsiteY1" fmla="*/ 3999556 h 3997829"/>
                <a:gd name="connsiteX2" fmla="*/ 2746924 w 2788065"/>
                <a:gd name="connsiteY2" fmla="*/ 4004364 h 3997829"/>
                <a:gd name="connsiteX3" fmla="*/ 1710212 w 2788065"/>
                <a:gd name="connsiteY3" fmla="*/ 4004364 h 3997829"/>
                <a:gd name="connsiteX4" fmla="*/ 1674160 w 2788065"/>
                <a:gd name="connsiteY4" fmla="*/ 3977124 h 3997829"/>
                <a:gd name="connsiteX5" fmla="*/ 1651727 w 2788065"/>
                <a:gd name="connsiteY5" fmla="*/ 2553448 h 3997829"/>
                <a:gd name="connsiteX6" fmla="*/ 1504312 w 2788065"/>
                <a:gd name="connsiteY6" fmla="*/ 2380395 h 3997829"/>
                <a:gd name="connsiteX7" fmla="*/ 948301 w 2788065"/>
                <a:gd name="connsiteY7" fmla="*/ 2035092 h 3997829"/>
                <a:gd name="connsiteX8" fmla="*/ 494039 w 2788065"/>
                <a:gd name="connsiteY8" fmla="*/ 1725040 h 3997829"/>
                <a:gd name="connsiteX9" fmla="*/ 277724 w 2788065"/>
                <a:gd name="connsiteY9" fmla="*/ 1477479 h 3997829"/>
                <a:gd name="connsiteX10" fmla="*/ 252086 w 2788065"/>
                <a:gd name="connsiteY10" fmla="*/ 1394157 h 3997829"/>
                <a:gd name="connsiteX11" fmla="*/ 132712 w 2788065"/>
                <a:gd name="connsiteY11" fmla="*/ 886217 h 3997829"/>
                <a:gd name="connsiteX12" fmla="*/ 2122 w 2788065"/>
                <a:gd name="connsiteY12" fmla="*/ 291750 h 3997829"/>
                <a:gd name="connsiteX13" fmla="*/ 13338 w 2788065"/>
                <a:gd name="connsiteY13" fmla="*/ 232463 h 3997829"/>
                <a:gd name="connsiteX14" fmla="*/ 181583 w 2788065"/>
                <a:gd name="connsiteY14" fmla="*/ 42586 h 3997829"/>
                <a:gd name="connsiteX15" fmla="*/ 457185 w 2788065"/>
                <a:gd name="connsiteY15" fmla="*/ 152346 h 3997829"/>
                <a:gd name="connsiteX16" fmla="*/ 610208 w 2788065"/>
                <a:gd name="connsiteY16" fmla="*/ 931082 h 3997829"/>
                <a:gd name="connsiteX17" fmla="*/ 718366 w 2788065"/>
                <a:gd name="connsiteY17" fmla="*/ 1310836 h 3997829"/>
                <a:gd name="connsiteX18" fmla="*/ 771243 w 2788065"/>
                <a:gd name="connsiteY18" fmla="*/ 1373327 h 3997829"/>
                <a:gd name="connsiteX19" fmla="*/ 1799943 w 2788065"/>
                <a:gd name="connsiteY19" fmla="*/ 1984618 h 3997829"/>
                <a:gd name="connsiteX20" fmla="*/ 1909703 w 2788065"/>
                <a:gd name="connsiteY20" fmla="*/ 1947765 h 3997829"/>
                <a:gd name="connsiteX21" fmla="*/ 1895282 w 2788065"/>
                <a:gd name="connsiteY21" fmla="*/ 1850022 h 3997829"/>
                <a:gd name="connsiteX22" fmla="*/ 1732645 w 2788065"/>
                <a:gd name="connsiteY22" fmla="*/ 1733853 h 3997829"/>
                <a:gd name="connsiteX23" fmla="*/ 1191857 w 2788065"/>
                <a:gd name="connsiteY23" fmla="*/ 1375730 h 3997829"/>
                <a:gd name="connsiteX24" fmla="*/ 1142184 w 2788065"/>
                <a:gd name="connsiteY24" fmla="*/ 1306830 h 3997829"/>
                <a:gd name="connsiteX25" fmla="*/ 1122956 w 2788065"/>
                <a:gd name="connsiteY25" fmla="*/ 1140988 h 3997829"/>
                <a:gd name="connsiteX26" fmla="*/ 1412178 w 2788065"/>
                <a:gd name="connsiteY26" fmla="*/ 860579 h 3997829"/>
                <a:gd name="connsiteX27" fmla="*/ 1473067 w 2788065"/>
                <a:gd name="connsiteY27" fmla="*/ 876603 h 3997829"/>
                <a:gd name="connsiteX28" fmla="*/ 2130025 w 2788065"/>
                <a:gd name="connsiteY28" fmla="*/ 1218701 h 3997829"/>
                <a:gd name="connsiteX29" fmla="*/ 2605919 w 2788065"/>
                <a:gd name="connsiteY29" fmla="*/ 1497508 h 3997829"/>
                <a:gd name="connsiteX30" fmla="*/ 2774965 w 2788065"/>
                <a:gd name="connsiteY30" fmla="*/ 1940554 h 3997829"/>
                <a:gd name="connsiteX31" fmla="*/ 2660398 w 2788065"/>
                <a:gd name="connsiteY31" fmla="*/ 3064593 h 39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8065" h="3997829">
                  <a:moveTo>
                    <a:pt x="2660398" y="3064593"/>
                  </a:moveTo>
                  <a:cubicBezTo>
                    <a:pt x="2657994" y="3193581"/>
                    <a:pt x="2753333" y="3949884"/>
                    <a:pt x="2781374" y="3999556"/>
                  </a:cubicBezTo>
                  <a:cubicBezTo>
                    <a:pt x="2770959" y="4008369"/>
                    <a:pt x="2758141" y="4004364"/>
                    <a:pt x="2746924" y="4004364"/>
                  </a:cubicBezTo>
                  <a:cubicBezTo>
                    <a:pt x="2401621" y="4004364"/>
                    <a:pt x="2056317" y="4004364"/>
                    <a:pt x="1710212" y="4004364"/>
                  </a:cubicBezTo>
                  <a:cubicBezTo>
                    <a:pt x="1693388" y="4004364"/>
                    <a:pt x="1664546" y="4014779"/>
                    <a:pt x="1674160" y="3977124"/>
                  </a:cubicBezTo>
                  <a:cubicBezTo>
                    <a:pt x="1687780" y="3844130"/>
                    <a:pt x="1715821" y="2722494"/>
                    <a:pt x="1651727" y="2553448"/>
                  </a:cubicBezTo>
                  <a:cubicBezTo>
                    <a:pt x="1622885" y="2477337"/>
                    <a:pt x="1569207" y="2425261"/>
                    <a:pt x="1504312" y="2380395"/>
                  </a:cubicBezTo>
                  <a:cubicBezTo>
                    <a:pt x="1325652" y="2255413"/>
                    <a:pt x="1134974" y="2148858"/>
                    <a:pt x="948301" y="2035092"/>
                  </a:cubicBezTo>
                  <a:cubicBezTo>
                    <a:pt x="792074" y="1938951"/>
                    <a:pt x="636647" y="1841209"/>
                    <a:pt x="494039" y="1725040"/>
                  </a:cubicBezTo>
                  <a:cubicBezTo>
                    <a:pt x="408314" y="1654537"/>
                    <a:pt x="328197" y="1579227"/>
                    <a:pt x="277724" y="1477479"/>
                  </a:cubicBezTo>
                  <a:cubicBezTo>
                    <a:pt x="264104" y="1450239"/>
                    <a:pt x="256893" y="1422198"/>
                    <a:pt x="252086" y="1394157"/>
                  </a:cubicBezTo>
                  <a:cubicBezTo>
                    <a:pt x="224846" y="1221906"/>
                    <a:pt x="169566" y="1056865"/>
                    <a:pt x="132712" y="886217"/>
                  </a:cubicBezTo>
                  <a:cubicBezTo>
                    <a:pt x="90250" y="687527"/>
                    <a:pt x="45385" y="489638"/>
                    <a:pt x="2122" y="291750"/>
                  </a:cubicBezTo>
                  <a:cubicBezTo>
                    <a:pt x="-2685" y="270118"/>
                    <a:pt x="519" y="251691"/>
                    <a:pt x="13338" y="232463"/>
                  </a:cubicBezTo>
                  <a:cubicBezTo>
                    <a:pt x="60607" y="161159"/>
                    <a:pt x="112683" y="94662"/>
                    <a:pt x="181583" y="42586"/>
                  </a:cubicBezTo>
                  <a:cubicBezTo>
                    <a:pt x="298554" y="-45542"/>
                    <a:pt x="433951" y="8937"/>
                    <a:pt x="457185" y="152346"/>
                  </a:cubicBezTo>
                  <a:cubicBezTo>
                    <a:pt x="499647" y="413527"/>
                    <a:pt x="549320" y="673907"/>
                    <a:pt x="610208" y="931082"/>
                  </a:cubicBezTo>
                  <a:cubicBezTo>
                    <a:pt x="640653" y="1059269"/>
                    <a:pt x="669495" y="1188257"/>
                    <a:pt x="718366" y="1310836"/>
                  </a:cubicBezTo>
                  <a:cubicBezTo>
                    <a:pt x="729582" y="1338877"/>
                    <a:pt x="746407" y="1358104"/>
                    <a:pt x="771243" y="1373327"/>
                  </a:cubicBezTo>
                  <a:cubicBezTo>
                    <a:pt x="1114143" y="1576824"/>
                    <a:pt x="1457043" y="1781122"/>
                    <a:pt x="1799943" y="1984618"/>
                  </a:cubicBezTo>
                  <a:cubicBezTo>
                    <a:pt x="1832791" y="2003846"/>
                    <a:pt x="1879259" y="1987823"/>
                    <a:pt x="1909703" y="1947765"/>
                  </a:cubicBezTo>
                  <a:cubicBezTo>
                    <a:pt x="1935341" y="1914115"/>
                    <a:pt x="1932937" y="1879665"/>
                    <a:pt x="1895282" y="1850022"/>
                  </a:cubicBezTo>
                  <a:cubicBezTo>
                    <a:pt x="1843206" y="1808361"/>
                    <a:pt x="1787926" y="1770706"/>
                    <a:pt x="1732645" y="1733853"/>
                  </a:cubicBezTo>
                  <a:cubicBezTo>
                    <a:pt x="1552382" y="1613677"/>
                    <a:pt x="1372119" y="1494303"/>
                    <a:pt x="1191857" y="1375730"/>
                  </a:cubicBezTo>
                  <a:cubicBezTo>
                    <a:pt x="1165418" y="1358104"/>
                    <a:pt x="1149395" y="1337274"/>
                    <a:pt x="1142184" y="1306830"/>
                  </a:cubicBezTo>
                  <a:cubicBezTo>
                    <a:pt x="1129365" y="1252351"/>
                    <a:pt x="1118149" y="1197070"/>
                    <a:pt x="1122956" y="1140988"/>
                  </a:cubicBezTo>
                  <a:cubicBezTo>
                    <a:pt x="1139781" y="962328"/>
                    <a:pt x="1271172" y="888620"/>
                    <a:pt x="1412178" y="860579"/>
                  </a:cubicBezTo>
                  <a:cubicBezTo>
                    <a:pt x="1434610" y="856573"/>
                    <a:pt x="1453839" y="867790"/>
                    <a:pt x="1473067" y="876603"/>
                  </a:cubicBezTo>
                  <a:cubicBezTo>
                    <a:pt x="1698996" y="977550"/>
                    <a:pt x="1915311" y="1095321"/>
                    <a:pt x="2130025" y="1218701"/>
                  </a:cubicBezTo>
                  <a:cubicBezTo>
                    <a:pt x="2289457" y="1310034"/>
                    <a:pt x="2445685" y="1407777"/>
                    <a:pt x="2605919" y="1497508"/>
                  </a:cubicBezTo>
                  <a:cubicBezTo>
                    <a:pt x="2758141" y="1582432"/>
                    <a:pt x="2832649" y="1757888"/>
                    <a:pt x="2774965" y="1940554"/>
                  </a:cubicBezTo>
                  <a:cubicBezTo>
                    <a:pt x="2615532" y="2325916"/>
                    <a:pt x="2650784" y="3016523"/>
                    <a:pt x="2660398" y="3064593"/>
                  </a:cubicBezTo>
                  <a:close/>
                </a:path>
              </a:pathLst>
            </a:custGeom>
            <a:grpFill/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aphic 4">
            <a:extLst>
              <a:ext uri="{FF2B5EF4-FFF2-40B4-BE49-F238E27FC236}">
                <a16:creationId xmlns:a16="http://schemas.microsoft.com/office/drawing/2014/main" id="{0F0C8BEC-609E-44E4-A712-FD39D04057BE}"/>
              </a:ext>
            </a:extLst>
          </p:cNvPr>
          <p:cNvGrpSpPr/>
          <p:nvPr/>
        </p:nvGrpSpPr>
        <p:grpSpPr>
          <a:xfrm>
            <a:off x="3983977" y="1192232"/>
            <a:ext cx="3732218" cy="2661289"/>
            <a:chOff x="3324225" y="2103192"/>
            <a:chExt cx="5543550" cy="39528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39D315-FF87-47BB-98F5-374C3742F2A1}"/>
                </a:ext>
              </a:extLst>
            </p:cNvPr>
            <p:cNvSpPr/>
            <p:nvPr/>
          </p:nvSpPr>
          <p:spPr>
            <a:xfrm>
              <a:off x="3322954" y="2479842"/>
              <a:ext cx="1517611" cy="2352027"/>
            </a:xfrm>
            <a:custGeom>
              <a:avLst/>
              <a:gdLst>
                <a:gd name="connsiteX0" fmla="*/ 1378585 w 1517611"/>
                <a:gd name="connsiteY0" fmla="*/ 43402 h 2352027"/>
                <a:gd name="connsiteX1" fmla="*/ 1142365 w 1517611"/>
                <a:gd name="connsiteY1" fmla="*/ 134842 h 2352027"/>
                <a:gd name="connsiteX2" fmla="*/ 980440 w 1517611"/>
                <a:gd name="connsiteY2" fmla="*/ 249142 h 2352027"/>
                <a:gd name="connsiteX3" fmla="*/ 969010 w 1517611"/>
                <a:gd name="connsiteY3" fmla="*/ 258667 h 2352027"/>
                <a:gd name="connsiteX4" fmla="*/ 762318 w 1517611"/>
                <a:gd name="connsiteY4" fmla="*/ 433927 h 2352027"/>
                <a:gd name="connsiteX5" fmla="*/ 672783 w 1517611"/>
                <a:gd name="connsiteY5" fmla="*/ 513937 h 2352027"/>
                <a:gd name="connsiteX6" fmla="*/ 671830 w 1517611"/>
                <a:gd name="connsiteY6" fmla="*/ 514890 h 2352027"/>
                <a:gd name="connsiteX7" fmla="*/ 599440 w 1517611"/>
                <a:gd name="connsiteY7" fmla="*/ 605377 h 2352027"/>
                <a:gd name="connsiteX8" fmla="*/ 544195 w 1517611"/>
                <a:gd name="connsiteY8" fmla="*/ 678720 h 2352027"/>
                <a:gd name="connsiteX9" fmla="*/ 534670 w 1517611"/>
                <a:gd name="connsiteY9" fmla="*/ 688245 h 2352027"/>
                <a:gd name="connsiteX10" fmla="*/ 513715 w 1517611"/>
                <a:gd name="connsiteY10" fmla="*/ 689197 h 2352027"/>
                <a:gd name="connsiteX11" fmla="*/ 482283 w 1517611"/>
                <a:gd name="connsiteY11" fmla="*/ 674910 h 2352027"/>
                <a:gd name="connsiteX12" fmla="*/ 440373 w 1517611"/>
                <a:gd name="connsiteY12" fmla="*/ 658717 h 2352027"/>
                <a:gd name="connsiteX13" fmla="*/ 358458 w 1517611"/>
                <a:gd name="connsiteY13" fmla="*/ 625380 h 2352027"/>
                <a:gd name="connsiteX14" fmla="*/ 282258 w 1517611"/>
                <a:gd name="connsiteY14" fmla="*/ 630142 h 2352027"/>
                <a:gd name="connsiteX15" fmla="*/ 258445 w 1517611"/>
                <a:gd name="connsiteY15" fmla="*/ 639667 h 2352027"/>
                <a:gd name="connsiteX16" fmla="*/ 232728 w 1517611"/>
                <a:gd name="connsiteY16" fmla="*/ 700627 h 2352027"/>
                <a:gd name="connsiteX17" fmla="*/ 207010 w 1517611"/>
                <a:gd name="connsiteY17" fmla="*/ 773970 h 2352027"/>
                <a:gd name="connsiteX18" fmla="*/ 197485 w 1517611"/>
                <a:gd name="connsiteY18" fmla="*/ 776827 h 2352027"/>
                <a:gd name="connsiteX19" fmla="*/ 44133 w 1517611"/>
                <a:gd name="connsiteY19" fmla="*/ 670147 h 2352027"/>
                <a:gd name="connsiteX20" fmla="*/ 33655 w 1517611"/>
                <a:gd name="connsiteY20" fmla="*/ 665385 h 2352027"/>
                <a:gd name="connsiteX21" fmla="*/ 1270 w 1517611"/>
                <a:gd name="connsiteY21" fmla="*/ 707295 h 2352027"/>
                <a:gd name="connsiteX22" fmla="*/ 1270 w 1517611"/>
                <a:gd name="connsiteY22" fmla="*/ 757777 h 2352027"/>
                <a:gd name="connsiteX23" fmla="*/ 1270 w 1517611"/>
                <a:gd name="connsiteY23" fmla="*/ 757777 h 2352027"/>
                <a:gd name="connsiteX24" fmla="*/ 6985 w 1517611"/>
                <a:gd name="connsiteY24" fmla="*/ 850170 h 2352027"/>
                <a:gd name="connsiteX25" fmla="*/ 22225 w 1517611"/>
                <a:gd name="connsiteY25" fmla="*/ 893032 h 2352027"/>
                <a:gd name="connsiteX26" fmla="*/ 127000 w 1517611"/>
                <a:gd name="connsiteY26" fmla="*/ 1028287 h 2352027"/>
                <a:gd name="connsiteX27" fmla="*/ 138430 w 1517611"/>
                <a:gd name="connsiteY27" fmla="*/ 1071150 h 2352027"/>
                <a:gd name="connsiteX28" fmla="*/ 112713 w 1517611"/>
                <a:gd name="connsiteY28" fmla="*/ 1278795 h 2352027"/>
                <a:gd name="connsiteX29" fmla="*/ 110808 w 1517611"/>
                <a:gd name="connsiteY29" fmla="*/ 1419765 h 2352027"/>
                <a:gd name="connsiteX30" fmla="*/ 114618 w 1517611"/>
                <a:gd name="connsiteY30" fmla="*/ 1571212 h 2352027"/>
                <a:gd name="connsiteX31" fmla="*/ 114618 w 1517611"/>
                <a:gd name="connsiteY31" fmla="*/ 1576928 h 2352027"/>
                <a:gd name="connsiteX32" fmla="*/ 116523 w 1517611"/>
                <a:gd name="connsiteY32" fmla="*/ 1643603 h 2352027"/>
                <a:gd name="connsiteX33" fmla="*/ 123190 w 1517611"/>
                <a:gd name="connsiteY33" fmla="*/ 1705515 h 2352027"/>
                <a:gd name="connsiteX34" fmla="*/ 156528 w 1517611"/>
                <a:gd name="connsiteY34" fmla="*/ 1748378 h 2352027"/>
                <a:gd name="connsiteX35" fmla="*/ 176530 w 1517611"/>
                <a:gd name="connsiteY35" fmla="*/ 1850295 h 2352027"/>
                <a:gd name="connsiteX36" fmla="*/ 163195 w 1517611"/>
                <a:gd name="connsiteY36" fmla="*/ 2249393 h 2352027"/>
                <a:gd name="connsiteX37" fmla="*/ 178435 w 1517611"/>
                <a:gd name="connsiteY37" fmla="*/ 2270347 h 2352027"/>
                <a:gd name="connsiteX38" fmla="*/ 249873 w 1517611"/>
                <a:gd name="connsiteY38" fmla="*/ 2288445 h 2352027"/>
                <a:gd name="connsiteX39" fmla="*/ 272733 w 1517611"/>
                <a:gd name="connsiteY39" fmla="*/ 2288445 h 2352027"/>
                <a:gd name="connsiteX40" fmla="*/ 447993 w 1517611"/>
                <a:gd name="connsiteY40" fmla="*/ 2245582 h 2352027"/>
                <a:gd name="connsiteX41" fmla="*/ 455613 w 1517611"/>
                <a:gd name="connsiteY41" fmla="*/ 2251297 h 2352027"/>
                <a:gd name="connsiteX42" fmla="*/ 442278 w 1517611"/>
                <a:gd name="connsiteY42" fmla="*/ 2291303 h 2352027"/>
                <a:gd name="connsiteX43" fmla="*/ 447040 w 1517611"/>
                <a:gd name="connsiteY43" fmla="*/ 2348453 h 2352027"/>
                <a:gd name="connsiteX44" fmla="*/ 523240 w 1517611"/>
                <a:gd name="connsiteY44" fmla="*/ 2334165 h 2352027"/>
                <a:gd name="connsiteX45" fmla="*/ 576580 w 1517611"/>
                <a:gd name="connsiteY45" fmla="*/ 2293207 h 2352027"/>
                <a:gd name="connsiteX46" fmla="*/ 691833 w 1517611"/>
                <a:gd name="connsiteY46" fmla="*/ 2183670 h 2352027"/>
                <a:gd name="connsiteX47" fmla="*/ 711835 w 1517611"/>
                <a:gd name="connsiteY47" fmla="*/ 2150332 h 2352027"/>
                <a:gd name="connsiteX48" fmla="*/ 752793 w 1517611"/>
                <a:gd name="connsiteY48" fmla="*/ 1988408 h 2352027"/>
                <a:gd name="connsiteX49" fmla="*/ 782320 w 1517611"/>
                <a:gd name="connsiteY49" fmla="*/ 1963642 h 2352027"/>
                <a:gd name="connsiteX50" fmla="*/ 920433 w 1517611"/>
                <a:gd name="connsiteY50" fmla="*/ 1939830 h 2352027"/>
                <a:gd name="connsiteX51" fmla="*/ 990918 w 1517611"/>
                <a:gd name="connsiteY51" fmla="*/ 1936972 h 2352027"/>
                <a:gd name="connsiteX52" fmla="*/ 1048068 w 1517611"/>
                <a:gd name="connsiteY52" fmla="*/ 1931258 h 2352027"/>
                <a:gd name="connsiteX53" fmla="*/ 1104265 w 1517611"/>
                <a:gd name="connsiteY53" fmla="*/ 1873155 h 2352027"/>
                <a:gd name="connsiteX54" fmla="*/ 1143318 w 1517611"/>
                <a:gd name="connsiteY54" fmla="*/ 1814100 h 2352027"/>
                <a:gd name="connsiteX55" fmla="*/ 1250950 w 1517611"/>
                <a:gd name="connsiteY55" fmla="*/ 1662653 h 2352027"/>
                <a:gd name="connsiteX56" fmla="*/ 1251903 w 1517611"/>
                <a:gd name="connsiteY56" fmla="*/ 1647412 h 2352027"/>
                <a:gd name="connsiteX57" fmla="*/ 1495743 w 1517611"/>
                <a:gd name="connsiteY57" fmla="*/ 1585500 h 2352027"/>
                <a:gd name="connsiteX58" fmla="*/ 1500505 w 1517611"/>
                <a:gd name="connsiteY58" fmla="*/ 1584547 h 2352027"/>
                <a:gd name="connsiteX59" fmla="*/ 1503363 w 1517611"/>
                <a:gd name="connsiteY59" fmla="*/ 1575022 h 2352027"/>
                <a:gd name="connsiteX60" fmla="*/ 1498600 w 1517611"/>
                <a:gd name="connsiteY60" fmla="*/ 1575022 h 2352027"/>
                <a:gd name="connsiteX61" fmla="*/ 1509078 w 1517611"/>
                <a:gd name="connsiteY61" fmla="*/ 1509300 h 2352027"/>
                <a:gd name="connsiteX62" fmla="*/ 1511935 w 1517611"/>
                <a:gd name="connsiteY62" fmla="*/ 1099725 h 2352027"/>
                <a:gd name="connsiteX63" fmla="*/ 1481455 w 1517611"/>
                <a:gd name="connsiteY63" fmla="*/ 996855 h 2352027"/>
                <a:gd name="connsiteX64" fmla="*/ 1371918 w 1517611"/>
                <a:gd name="connsiteY64" fmla="*/ 996855 h 2352027"/>
                <a:gd name="connsiteX65" fmla="*/ 1175703 w 1517611"/>
                <a:gd name="connsiteY65" fmla="*/ 1092105 h 2352027"/>
                <a:gd name="connsiteX66" fmla="*/ 987108 w 1517611"/>
                <a:gd name="connsiteY66" fmla="*/ 881603 h 2352027"/>
                <a:gd name="connsiteX67" fmla="*/ 1114743 w 1517611"/>
                <a:gd name="connsiteY67" fmla="*/ 532987 h 2352027"/>
                <a:gd name="connsiteX68" fmla="*/ 1357630 w 1517611"/>
                <a:gd name="connsiteY68" fmla="*/ 576802 h 2352027"/>
                <a:gd name="connsiteX69" fmla="*/ 1436688 w 1517611"/>
                <a:gd name="connsiteY69" fmla="*/ 633000 h 2352027"/>
                <a:gd name="connsiteX70" fmla="*/ 1515745 w 1517611"/>
                <a:gd name="connsiteY70" fmla="*/ 517747 h 2352027"/>
                <a:gd name="connsiteX71" fmla="*/ 1512888 w 1517611"/>
                <a:gd name="connsiteY71" fmla="*/ 69120 h 2352027"/>
                <a:gd name="connsiteX72" fmla="*/ 1378585 w 1517611"/>
                <a:gd name="connsiteY72" fmla="*/ 43402 h 235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517611" h="2352027">
                  <a:moveTo>
                    <a:pt x="1378585" y="43402"/>
                  </a:moveTo>
                  <a:cubicBezTo>
                    <a:pt x="1299528" y="73882"/>
                    <a:pt x="1221423" y="107220"/>
                    <a:pt x="1142365" y="134842"/>
                  </a:cubicBezTo>
                  <a:cubicBezTo>
                    <a:pt x="1078548" y="157702"/>
                    <a:pt x="1029970" y="205327"/>
                    <a:pt x="980440" y="249142"/>
                  </a:cubicBezTo>
                  <a:cubicBezTo>
                    <a:pt x="976630" y="252000"/>
                    <a:pt x="972820" y="255810"/>
                    <a:pt x="969010" y="258667"/>
                  </a:cubicBezTo>
                  <a:cubicBezTo>
                    <a:pt x="899478" y="316770"/>
                    <a:pt x="830898" y="375825"/>
                    <a:pt x="762318" y="433927"/>
                  </a:cubicBezTo>
                  <a:cubicBezTo>
                    <a:pt x="731838" y="459645"/>
                    <a:pt x="700405" y="484410"/>
                    <a:pt x="672783" y="513937"/>
                  </a:cubicBezTo>
                  <a:cubicBezTo>
                    <a:pt x="672783" y="513937"/>
                    <a:pt x="672783" y="513937"/>
                    <a:pt x="671830" y="514890"/>
                  </a:cubicBezTo>
                  <a:cubicBezTo>
                    <a:pt x="646113" y="543465"/>
                    <a:pt x="623253" y="573945"/>
                    <a:pt x="599440" y="605377"/>
                  </a:cubicBezTo>
                  <a:cubicBezTo>
                    <a:pt x="581343" y="630142"/>
                    <a:pt x="562293" y="653955"/>
                    <a:pt x="544195" y="678720"/>
                  </a:cubicBezTo>
                  <a:cubicBezTo>
                    <a:pt x="541338" y="682530"/>
                    <a:pt x="538480" y="686340"/>
                    <a:pt x="534670" y="688245"/>
                  </a:cubicBezTo>
                  <a:cubicBezTo>
                    <a:pt x="528955" y="692055"/>
                    <a:pt x="520383" y="692055"/>
                    <a:pt x="513715" y="689197"/>
                  </a:cubicBezTo>
                  <a:cubicBezTo>
                    <a:pt x="503238" y="684435"/>
                    <a:pt x="493713" y="678720"/>
                    <a:pt x="482283" y="674910"/>
                  </a:cubicBezTo>
                  <a:cubicBezTo>
                    <a:pt x="467995" y="670147"/>
                    <a:pt x="454660" y="664432"/>
                    <a:pt x="440373" y="658717"/>
                  </a:cubicBezTo>
                  <a:cubicBezTo>
                    <a:pt x="412750" y="648240"/>
                    <a:pt x="385128" y="636810"/>
                    <a:pt x="358458" y="625380"/>
                  </a:cubicBezTo>
                  <a:cubicBezTo>
                    <a:pt x="330835" y="613950"/>
                    <a:pt x="308928" y="624427"/>
                    <a:pt x="282258" y="630142"/>
                  </a:cubicBezTo>
                  <a:cubicBezTo>
                    <a:pt x="273685" y="632047"/>
                    <a:pt x="265113" y="633952"/>
                    <a:pt x="258445" y="639667"/>
                  </a:cubicBezTo>
                  <a:cubicBezTo>
                    <a:pt x="244158" y="650145"/>
                    <a:pt x="239395" y="683482"/>
                    <a:pt x="232728" y="700627"/>
                  </a:cubicBezTo>
                  <a:cubicBezTo>
                    <a:pt x="224155" y="725392"/>
                    <a:pt x="215583" y="749205"/>
                    <a:pt x="207010" y="773970"/>
                  </a:cubicBezTo>
                  <a:cubicBezTo>
                    <a:pt x="206058" y="777780"/>
                    <a:pt x="201295" y="778732"/>
                    <a:pt x="197485" y="776827"/>
                  </a:cubicBezTo>
                  <a:cubicBezTo>
                    <a:pt x="147003" y="741585"/>
                    <a:pt x="95568" y="705390"/>
                    <a:pt x="44133" y="670147"/>
                  </a:cubicBezTo>
                  <a:cubicBezTo>
                    <a:pt x="40323" y="668242"/>
                    <a:pt x="37465" y="665385"/>
                    <a:pt x="33655" y="665385"/>
                  </a:cubicBezTo>
                  <a:cubicBezTo>
                    <a:pt x="20320" y="664432"/>
                    <a:pt x="3175" y="695865"/>
                    <a:pt x="1270" y="707295"/>
                  </a:cubicBezTo>
                  <a:cubicBezTo>
                    <a:pt x="-1588" y="723487"/>
                    <a:pt x="1270" y="741585"/>
                    <a:pt x="1270" y="757777"/>
                  </a:cubicBezTo>
                  <a:cubicBezTo>
                    <a:pt x="1270" y="757777"/>
                    <a:pt x="1270" y="757777"/>
                    <a:pt x="1270" y="757777"/>
                  </a:cubicBezTo>
                  <a:cubicBezTo>
                    <a:pt x="3175" y="788257"/>
                    <a:pt x="3175" y="819690"/>
                    <a:pt x="6985" y="850170"/>
                  </a:cubicBezTo>
                  <a:cubicBezTo>
                    <a:pt x="8890" y="864457"/>
                    <a:pt x="13653" y="881603"/>
                    <a:pt x="22225" y="893032"/>
                  </a:cubicBezTo>
                  <a:cubicBezTo>
                    <a:pt x="55563" y="938753"/>
                    <a:pt x="91758" y="983520"/>
                    <a:pt x="127000" y="1028287"/>
                  </a:cubicBezTo>
                  <a:cubicBezTo>
                    <a:pt x="136525" y="1040670"/>
                    <a:pt x="141288" y="1055910"/>
                    <a:pt x="138430" y="1071150"/>
                  </a:cubicBezTo>
                  <a:cubicBezTo>
                    <a:pt x="128905" y="1139730"/>
                    <a:pt x="118428" y="1209262"/>
                    <a:pt x="112713" y="1278795"/>
                  </a:cubicBezTo>
                  <a:cubicBezTo>
                    <a:pt x="107950" y="1325467"/>
                    <a:pt x="109855" y="1372140"/>
                    <a:pt x="110808" y="1419765"/>
                  </a:cubicBezTo>
                  <a:cubicBezTo>
                    <a:pt x="111760" y="1470247"/>
                    <a:pt x="113665" y="1520730"/>
                    <a:pt x="114618" y="1571212"/>
                  </a:cubicBezTo>
                  <a:cubicBezTo>
                    <a:pt x="114618" y="1573117"/>
                    <a:pt x="114618" y="1575022"/>
                    <a:pt x="114618" y="1576928"/>
                  </a:cubicBezTo>
                  <a:cubicBezTo>
                    <a:pt x="115570" y="1599787"/>
                    <a:pt x="117475" y="1621695"/>
                    <a:pt x="116523" y="1643603"/>
                  </a:cubicBezTo>
                  <a:cubicBezTo>
                    <a:pt x="115570" y="1665510"/>
                    <a:pt x="113665" y="1684560"/>
                    <a:pt x="123190" y="1705515"/>
                  </a:cubicBezTo>
                  <a:cubicBezTo>
                    <a:pt x="130810" y="1722660"/>
                    <a:pt x="147003" y="1732185"/>
                    <a:pt x="156528" y="1748378"/>
                  </a:cubicBezTo>
                  <a:cubicBezTo>
                    <a:pt x="176530" y="1778858"/>
                    <a:pt x="179388" y="1815053"/>
                    <a:pt x="176530" y="1850295"/>
                  </a:cubicBezTo>
                  <a:cubicBezTo>
                    <a:pt x="168910" y="1982692"/>
                    <a:pt x="167005" y="2116043"/>
                    <a:pt x="163195" y="2249393"/>
                  </a:cubicBezTo>
                  <a:cubicBezTo>
                    <a:pt x="163195" y="2260822"/>
                    <a:pt x="165100" y="2267490"/>
                    <a:pt x="178435" y="2270347"/>
                  </a:cubicBezTo>
                  <a:cubicBezTo>
                    <a:pt x="202248" y="2275110"/>
                    <a:pt x="226060" y="2282730"/>
                    <a:pt x="249873" y="2288445"/>
                  </a:cubicBezTo>
                  <a:cubicBezTo>
                    <a:pt x="257493" y="2290350"/>
                    <a:pt x="265113" y="2289397"/>
                    <a:pt x="272733" y="2288445"/>
                  </a:cubicBezTo>
                  <a:cubicBezTo>
                    <a:pt x="330835" y="2274157"/>
                    <a:pt x="388938" y="2259870"/>
                    <a:pt x="447993" y="2245582"/>
                  </a:cubicBezTo>
                  <a:cubicBezTo>
                    <a:pt x="451803" y="2244630"/>
                    <a:pt x="455613" y="2247488"/>
                    <a:pt x="455613" y="2251297"/>
                  </a:cubicBezTo>
                  <a:cubicBezTo>
                    <a:pt x="455613" y="2264632"/>
                    <a:pt x="442278" y="2277968"/>
                    <a:pt x="442278" y="2291303"/>
                  </a:cubicBezTo>
                  <a:cubicBezTo>
                    <a:pt x="442278" y="2304638"/>
                    <a:pt x="436563" y="2338928"/>
                    <a:pt x="447040" y="2348453"/>
                  </a:cubicBezTo>
                  <a:cubicBezTo>
                    <a:pt x="460375" y="2359882"/>
                    <a:pt x="509905" y="2340832"/>
                    <a:pt x="523240" y="2334165"/>
                  </a:cubicBezTo>
                  <a:cubicBezTo>
                    <a:pt x="543243" y="2324640"/>
                    <a:pt x="561340" y="2310353"/>
                    <a:pt x="576580" y="2293207"/>
                  </a:cubicBezTo>
                  <a:cubicBezTo>
                    <a:pt x="612775" y="2254155"/>
                    <a:pt x="653733" y="2220818"/>
                    <a:pt x="691833" y="2183670"/>
                  </a:cubicBezTo>
                  <a:cubicBezTo>
                    <a:pt x="701358" y="2174145"/>
                    <a:pt x="708025" y="2162715"/>
                    <a:pt x="711835" y="2150332"/>
                  </a:cubicBezTo>
                  <a:cubicBezTo>
                    <a:pt x="726123" y="2096040"/>
                    <a:pt x="740410" y="2042700"/>
                    <a:pt x="752793" y="1988408"/>
                  </a:cubicBezTo>
                  <a:cubicBezTo>
                    <a:pt x="755650" y="1974120"/>
                    <a:pt x="768033" y="1963642"/>
                    <a:pt x="782320" y="1963642"/>
                  </a:cubicBezTo>
                  <a:cubicBezTo>
                    <a:pt x="828040" y="1961737"/>
                    <a:pt x="873760" y="1942687"/>
                    <a:pt x="920433" y="1939830"/>
                  </a:cubicBezTo>
                  <a:cubicBezTo>
                    <a:pt x="944245" y="1938878"/>
                    <a:pt x="967105" y="1937925"/>
                    <a:pt x="990918" y="1936972"/>
                  </a:cubicBezTo>
                  <a:cubicBezTo>
                    <a:pt x="1009015" y="1936020"/>
                    <a:pt x="1031875" y="1939830"/>
                    <a:pt x="1048068" y="1931258"/>
                  </a:cubicBezTo>
                  <a:cubicBezTo>
                    <a:pt x="1067118" y="1920780"/>
                    <a:pt x="1094740" y="1891253"/>
                    <a:pt x="1104265" y="1873155"/>
                  </a:cubicBezTo>
                  <a:cubicBezTo>
                    <a:pt x="1117600" y="1847437"/>
                    <a:pt x="1129983" y="1838865"/>
                    <a:pt x="1143318" y="1814100"/>
                  </a:cubicBezTo>
                  <a:cubicBezTo>
                    <a:pt x="1169035" y="1763617"/>
                    <a:pt x="1225233" y="1713135"/>
                    <a:pt x="1250950" y="1662653"/>
                  </a:cubicBezTo>
                  <a:cubicBezTo>
                    <a:pt x="1255713" y="1654080"/>
                    <a:pt x="1243330" y="1649317"/>
                    <a:pt x="1251903" y="1647412"/>
                  </a:cubicBezTo>
                  <a:cubicBezTo>
                    <a:pt x="1343343" y="1626458"/>
                    <a:pt x="1404303" y="1606455"/>
                    <a:pt x="1495743" y="1585500"/>
                  </a:cubicBezTo>
                  <a:cubicBezTo>
                    <a:pt x="1497648" y="1585500"/>
                    <a:pt x="1498600" y="1584547"/>
                    <a:pt x="1500505" y="1584547"/>
                  </a:cubicBezTo>
                  <a:lnTo>
                    <a:pt x="1503363" y="1575022"/>
                  </a:lnTo>
                  <a:cubicBezTo>
                    <a:pt x="1501458" y="1575022"/>
                    <a:pt x="1500505" y="1575022"/>
                    <a:pt x="1498600" y="1575022"/>
                  </a:cubicBezTo>
                  <a:cubicBezTo>
                    <a:pt x="1504315" y="1575022"/>
                    <a:pt x="1507173" y="1536922"/>
                    <a:pt x="1509078" y="1509300"/>
                  </a:cubicBezTo>
                  <a:cubicBezTo>
                    <a:pt x="1513840" y="1373092"/>
                    <a:pt x="1509078" y="1234980"/>
                    <a:pt x="1511935" y="1099725"/>
                  </a:cubicBezTo>
                  <a:cubicBezTo>
                    <a:pt x="1511935" y="1061625"/>
                    <a:pt x="1509078" y="1025430"/>
                    <a:pt x="1481455" y="996855"/>
                  </a:cubicBezTo>
                  <a:cubicBezTo>
                    <a:pt x="1445260" y="960660"/>
                    <a:pt x="1412875" y="937800"/>
                    <a:pt x="1371918" y="996855"/>
                  </a:cubicBezTo>
                  <a:cubicBezTo>
                    <a:pt x="1326198" y="1060672"/>
                    <a:pt x="1270000" y="1124490"/>
                    <a:pt x="1175703" y="1092105"/>
                  </a:cubicBezTo>
                  <a:cubicBezTo>
                    <a:pt x="1075690" y="1055910"/>
                    <a:pt x="1007110" y="989235"/>
                    <a:pt x="987108" y="881603"/>
                  </a:cubicBezTo>
                  <a:cubicBezTo>
                    <a:pt x="956628" y="728250"/>
                    <a:pt x="999490" y="605377"/>
                    <a:pt x="1114743" y="532987"/>
                  </a:cubicBezTo>
                  <a:cubicBezTo>
                    <a:pt x="1209040" y="471075"/>
                    <a:pt x="1270000" y="484410"/>
                    <a:pt x="1357630" y="576802"/>
                  </a:cubicBezTo>
                  <a:cubicBezTo>
                    <a:pt x="1380490" y="599662"/>
                    <a:pt x="1388110" y="653955"/>
                    <a:pt x="1436688" y="633000"/>
                  </a:cubicBezTo>
                  <a:cubicBezTo>
                    <a:pt x="1485265" y="612045"/>
                    <a:pt x="1515745" y="576802"/>
                    <a:pt x="1515745" y="517747"/>
                  </a:cubicBezTo>
                  <a:cubicBezTo>
                    <a:pt x="1515745" y="369157"/>
                    <a:pt x="1521460" y="217710"/>
                    <a:pt x="1512888" y="69120"/>
                  </a:cubicBezTo>
                  <a:cubicBezTo>
                    <a:pt x="1507173" y="-55658"/>
                    <a:pt x="1430020" y="22447"/>
                    <a:pt x="1378585" y="4340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0EFB85-07BD-4739-A050-32635670ADAE}"/>
                </a:ext>
              </a:extLst>
            </p:cNvPr>
            <p:cNvSpPr/>
            <p:nvPr/>
          </p:nvSpPr>
          <p:spPr>
            <a:xfrm>
              <a:off x="6231397" y="2104764"/>
              <a:ext cx="2641140" cy="1951930"/>
            </a:xfrm>
            <a:custGeom>
              <a:avLst/>
              <a:gdLst>
                <a:gd name="connsiteX0" fmla="*/ 2639235 w 2641140"/>
                <a:gd name="connsiteY0" fmla="*/ 1732930 h 1951930"/>
                <a:gd name="connsiteX1" fmla="*/ 2628758 w 2641140"/>
                <a:gd name="connsiteY1" fmla="*/ 1618630 h 1951930"/>
                <a:gd name="connsiteX2" fmla="*/ 2620185 w 2641140"/>
                <a:gd name="connsiteY2" fmla="*/ 1492900 h 1951930"/>
                <a:gd name="connsiteX3" fmla="*/ 2613517 w 2641140"/>
                <a:gd name="connsiteY3" fmla="*/ 1380505 h 1951930"/>
                <a:gd name="connsiteX4" fmla="*/ 2540175 w 2641140"/>
                <a:gd name="connsiteY4" fmla="*/ 1179528 h 1951930"/>
                <a:gd name="connsiteX5" fmla="*/ 2430638 w 2641140"/>
                <a:gd name="connsiteY5" fmla="*/ 933783 h 1951930"/>
                <a:gd name="connsiteX6" fmla="*/ 2408730 w 2641140"/>
                <a:gd name="connsiteY6" fmla="*/ 883300 h 1951930"/>
                <a:gd name="connsiteX7" fmla="*/ 2383013 w 2641140"/>
                <a:gd name="connsiteY7" fmla="*/ 838533 h 1951930"/>
                <a:gd name="connsiteX8" fmla="*/ 2312528 w 2641140"/>
                <a:gd name="connsiteY8" fmla="*/ 763285 h 1951930"/>
                <a:gd name="connsiteX9" fmla="*/ 2142983 w 2641140"/>
                <a:gd name="connsiteY9" fmla="*/ 601360 h 1951930"/>
                <a:gd name="connsiteX10" fmla="*/ 1962960 w 2641140"/>
                <a:gd name="connsiteY10" fmla="*/ 435625 h 1951930"/>
                <a:gd name="connsiteX11" fmla="*/ 1877235 w 2641140"/>
                <a:gd name="connsiteY11" fmla="*/ 379428 h 1951930"/>
                <a:gd name="connsiteX12" fmla="*/ 1772460 w 2641140"/>
                <a:gd name="connsiteY12" fmla="*/ 317515 h 1951930"/>
                <a:gd name="connsiteX13" fmla="*/ 1541955 w 2641140"/>
                <a:gd name="connsiteY13" fmla="*/ 176545 h 1951930"/>
                <a:gd name="connsiteX14" fmla="*/ 1388603 w 2641140"/>
                <a:gd name="connsiteY14" fmla="*/ 87010 h 1951930"/>
                <a:gd name="connsiteX15" fmla="*/ 1224772 w 2641140"/>
                <a:gd name="connsiteY15" fmla="*/ 53673 h 1951930"/>
                <a:gd name="connsiteX16" fmla="*/ 1102853 w 2641140"/>
                <a:gd name="connsiteY16" fmla="*/ 39385 h 1951930"/>
                <a:gd name="connsiteX17" fmla="*/ 977122 w 2641140"/>
                <a:gd name="connsiteY17" fmla="*/ 24145 h 1951930"/>
                <a:gd name="connsiteX18" fmla="*/ 718995 w 2641140"/>
                <a:gd name="connsiteY18" fmla="*/ 333 h 1951930"/>
                <a:gd name="connsiteX19" fmla="*/ 592312 w 2641140"/>
                <a:gd name="connsiteY19" fmla="*/ 16525 h 1951930"/>
                <a:gd name="connsiteX20" fmla="*/ 536115 w 2641140"/>
                <a:gd name="connsiteY20" fmla="*/ 27955 h 1951930"/>
                <a:gd name="connsiteX21" fmla="*/ 536115 w 2641140"/>
                <a:gd name="connsiteY21" fmla="*/ 932830 h 1951930"/>
                <a:gd name="connsiteX22" fmla="*/ 472297 w 2641140"/>
                <a:gd name="connsiteY22" fmla="*/ 1017603 h 1951930"/>
                <a:gd name="connsiteX23" fmla="*/ 378000 w 2641140"/>
                <a:gd name="connsiteY23" fmla="*/ 972835 h 1951930"/>
                <a:gd name="connsiteX24" fmla="*/ 117968 w 2641140"/>
                <a:gd name="connsiteY24" fmla="*/ 930925 h 1951930"/>
                <a:gd name="connsiteX25" fmla="*/ 20812 w 2641140"/>
                <a:gd name="connsiteY25" fmla="*/ 1302400 h 1951930"/>
                <a:gd name="connsiteX26" fmla="*/ 398955 w 2641140"/>
                <a:gd name="connsiteY26" fmla="*/ 1325260 h 1951930"/>
                <a:gd name="connsiteX27" fmla="*/ 525637 w 2641140"/>
                <a:gd name="connsiteY27" fmla="*/ 1321450 h 1951930"/>
                <a:gd name="connsiteX28" fmla="*/ 544687 w 2641140"/>
                <a:gd name="connsiteY28" fmla="*/ 1492900 h 1951930"/>
                <a:gd name="connsiteX29" fmla="*/ 544687 w 2641140"/>
                <a:gd name="connsiteY29" fmla="*/ 1926288 h 1951930"/>
                <a:gd name="connsiteX30" fmla="*/ 614220 w 2641140"/>
                <a:gd name="connsiteY30" fmla="*/ 1950100 h 1951930"/>
                <a:gd name="connsiteX31" fmla="*/ 842820 w 2641140"/>
                <a:gd name="connsiteY31" fmla="*/ 1951053 h 1951930"/>
                <a:gd name="connsiteX32" fmla="*/ 1145715 w 2641140"/>
                <a:gd name="connsiteY32" fmla="*/ 1951053 h 1951930"/>
                <a:gd name="connsiteX33" fmla="*/ 1261920 w 2641140"/>
                <a:gd name="connsiteY33" fmla="*/ 1900570 h 1951930"/>
                <a:gd name="connsiteX34" fmla="*/ 1223820 w 2641140"/>
                <a:gd name="connsiteY34" fmla="*/ 1821513 h 1951930"/>
                <a:gd name="connsiteX35" fmla="*/ 1288590 w 2641140"/>
                <a:gd name="connsiteY35" fmla="*/ 1455753 h 1951930"/>
                <a:gd name="connsiteX36" fmla="*/ 1740075 w 2641140"/>
                <a:gd name="connsiteY36" fmla="*/ 1530048 h 1951930"/>
                <a:gd name="connsiteX37" fmla="*/ 1716263 w 2641140"/>
                <a:gd name="connsiteY37" fmla="*/ 1815798 h 1951930"/>
                <a:gd name="connsiteX38" fmla="*/ 1662922 w 2641140"/>
                <a:gd name="connsiteY38" fmla="*/ 1910095 h 1951930"/>
                <a:gd name="connsiteX39" fmla="*/ 1785795 w 2641140"/>
                <a:gd name="connsiteY39" fmla="*/ 1951053 h 1951930"/>
                <a:gd name="connsiteX40" fmla="*/ 2607803 w 2641140"/>
                <a:gd name="connsiteY40" fmla="*/ 1940575 h 1951930"/>
                <a:gd name="connsiteX41" fmla="*/ 2641140 w 2641140"/>
                <a:gd name="connsiteY41" fmla="*/ 1771030 h 1951930"/>
                <a:gd name="connsiteX42" fmla="*/ 2639235 w 2641140"/>
                <a:gd name="connsiteY42" fmla="*/ 1732930 h 1951930"/>
                <a:gd name="connsiteX43" fmla="*/ 2403015 w 2641140"/>
                <a:gd name="connsiteY43" fmla="*/ 1898665 h 1951930"/>
                <a:gd name="connsiteX44" fmla="*/ 2403015 w 2641140"/>
                <a:gd name="connsiteY44" fmla="*/ 1905333 h 1951930"/>
                <a:gd name="connsiteX45" fmla="*/ 2403015 w 2641140"/>
                <a:gd name="connsiteY45" fmla="*/ 1898665 h 1951930"/>
                <a:gd name="connsiteX46" fmla="*/ 2403015 w 2641140"/>
                <a:gd name="connsiteY46" fmla="*/ 1907238 h 1951930"/>
                <a:gd name="connsiteX47" fmla="*/ 2403015 w 2641140"/>
                <a:gd name="connsiteY47" fmla="*/ 1912953 h 1951930"/>
                <a:gd name="connsiteX48" fmla="*/ 2403015 w 2641140"/>
                <a:gd name="connsiteY48" fmla="*/ 1907238 h 1951930"/>
                <a:gd name="connsiteX49" fmla="*/ 2403015 w 2641140"/>
                <a:gd name="connsiteY49" fmla="*/ 1913905 h 1951930"/>
                <a:gd name="connsiteX50" fmla="*/ 2403015 w 2641140"/>
                <a:gd name="connsiteY50" fmla="*/ 1918668 h 1951930"/>
                <a:gd name="connsiteX51" fmla="*/ 2403015 w 2641140"/>
                <a:gd name="connsiteY51" fmla="*/ 1913905 h 1951930"/>
                <a:gd name="connsiteX52" fmla="*/ 2402063 w 2641140"/>
                <a:gd name="connsiteY52" fmla="*/ 1918668 h 1951930"/>
                <a:gd name="connsiteX53" fmla="*/ 2402063 w 2641140"/>
                <a:gd name="connsiteY53" fmla="*/ 1922478 h 1951930"/>
                <a:gd name="connsiteX54" fmla="*/ 2402063 w 2641140"/>
                <a:gd name="connsiteY54" fmla="*/ 1918668 h 1951930"/>
                <a:gd name="connsiteX55" fmla="*/ 2403967 w 2641140"/>
                <a:gd name="connsiteY55" fmla="*/ 1930098 h 1951930"/>
                <a:gd name="connsiteX56" fmla="*/ 2403015 w 2641140"/>
                <a:gd name="connsiteY56" fmla="*/ 1927240 h 1951930"/>
                <a:gd name="connsiteX57" fmla="*/ 2403967 w 2641140"/>
                <a:gd name="connsiteY57" fmla="*/ 1930098 h 1951930"/>
                <a:gd name="connsiteX58" fmla="*/ 2403015 w 2641140"/>
                <a:gd name="connsiteY58" fmla="*/ 1927240 h 1951930"/>
                <a:gd name="connsiteX59" fmla="*/ 2403015 w 2641140"/>
                <a:gd name="connsiteY59" fmla="*/ 1923430 h 1951930"/>
                <a:gd name="connsiteX60" fmla="*/ 2403015 w 2641140"/>
                <a:gd name="connsiteY60" fmla="*/ 1927240 h 1951930"/>
                <a:gd name="connsiteX61" fmla="*/ 2404920 w 2641140"/>
                <a:gd name="connsiteY61" fmla="*/ 1933908 h 1951930"/>
                <a:gd name="connsiteX62" fmla="*/ 2405873 w 2641140"/>
                <a:gd name="connsiteY62" fmla="*/ 1936765 h 1951930"/>
                <a:gd name="connsiteX63" fmla="*/ 2404920 w 2641140"/>
                <a:gd name="connsiteY63" fmla="*/ 1933908 h 1951930"/>
                <a:gd name="connsiteX64" fmla="*/ 2403967 w 2641140"/>
                <a:gd name="connsiteY64" fmla="*/ 1931050 h 1951930"/>
                <a:gd name="connsiteX65" fmla="*/ 2404920 w 2641140"/>
                <a:gd name="connsiteY65" fmla="*/ 1933908 h 1951930"/>
                <a:gd name="connsiteX66" fmla="*/ 2403967 w 2641140"/>
                <a:gd name="connsiteY66" fmla="*/ 1931050 h 195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41140" h="1951930">
                  <a:moveTo>
                    <a:pt x="2639235" y="1732930"/>
                  </a:moveTo>
                  <a:cubicBezTo>
                    <a:pt x="2639235" y="1693878"/>
                    <a:pt x="2631615" y="1656730"/>
                    <a:pt x="2628758" y="1618630"/>
                  </a:cubicBezTo>
                  <a:cubicBezTo>
                    <a:pt x="2625900" y="1576720"/>
                    <a:pt x="2623042" y="1534810"/>
                    <a:pt x="2620185" y="1492900"/>
                  </a:cubicBezTo>
                  <a:cubicBezTo>
                    <a:pt x="2617328" y="1455753"/>
                    <a:pt x="2617328" y="1417653"/>
                    <a:pt x="2613517" y="1380505"/>
                  </a:cubicBezTo>
                  <a:cubicBezTo>
                    <a:pt x="2605898" y="1308115"/>
                    <a:pt x="2569703" y="1244298"/>
                    <a:pt x="2540175" y="1179528"/>
                  </a:cubicBezTo>
                  <a:cubicBezTo>
                    <a:pt x="2503980" y="1097613"/>
                    <a:pt x="2467785" y="1015698"/>
                    <a:pt x="2430638" y="933783"/>
                  </a:cubicBezTo>
                  <a:cubicBezTo>
                    <a:pt x="2423017" y="916638"/>
                    <a:pt x="2416350" y="899493"/>
                    <a:pt x="2408730" y="883300"/>
                  </a:cubicBezTo>
                  <a:cubicBezTo>
                    <a:pt x="2401110" y="868060"/>
                    <a:pt x="2393490" y="852820"/>
                    <a:pt x="2383013" y="838533"/>
                  </a:cubicBezTo>
                  <a:cubicBezTo>
                    <a:pt x="2363010" y="810910"/>
                    <a:pt x="2337292" y="787098"/>
                    <a:pt x="2312528" y="763285"/>
                  </a:cubicBezTo>
                  <a:cubicBezTo>
                    <a:pt x="2256330" y="708993"/>
                    <a:pt x="2201085" y="652795"/>
                    <a:pt x="2142983" y="601360"/>
                  </a:cubicBezTo>
                  <a:cubicBezTo>
                    <a:pt x="2084880" y="546115"/>
                    <a:pt x="2028683" y="484203"/>
                    <a:pt x="1962960" y="435625"/>
                  </a:cubicBezTo>
                  <a:cubicBezTo>
                    <a:pt x="1935338" y="415623"/>
                    <a:pt x="1906763" y="396573"/>
                    <a:pt x="1877235" y="379428"/>
                  </a:cubicBezTo>
                  <a:cubicBezTo>
                    <a:pt x="1841993" y="358473"/>
                    <a:pt x="1806750" y="338470"/>
                    <a:pt x="1772460" y="317515"/>
                  </a:cubicBezTo>
                  <a:cubicBezTo>
                    <a:pt x="1695308" y="270843"/>
                    <a:pt x="1618155" y="224170"/>
                    <a:pt x="1541955" y="176545"/>
                  </a:cubicBezTo>
                  <a:cubicBezTo>
                    <a:pt x="1491472" y="146065"/>
                    <a:pt x="1443847" y="108918"/>
                    <a:pt x="1388603" y="87010"/>
                  </a:cubicBezTo>
                  <a:cubicBezTo>
                    <a:pt x="1336215" y="66055"/>
                    <a:pt x="1280970" y="55578"/>
                    <a:pt x="1224772" y="53673"/>
                  </a:cubicBezTo>
                  <a:cubicBezTo>
                    <a:pt x="1184768" y="52720"/>
                    <a:pt x="1142858" y="44148"/>
                    <a:pt x="1102853" y="39385"/>
                  </a:cubicBezTo>
                  <a:cubicBezTo>
                    <a:pt x="1060943" y="34623"/>
                    <a:pt x="1019033" y="29860"/>
                    <a:pt x="977122" y="24145"/>
                  </a:cubicBezTo>
                  <a:cubicBezTo>
                    <a:pt x="891397" y="13668"/>
                    <a:pt x="805672" y="-2525"/>
                    <a:pt x="718995" y="333"/>
                  </a:cubicBezTo>
                  <a:cubicBezTo>
                    <a:pt x="676133" y="2238"/>
                    <a:pt x="634222" y="7953"/>
                    <a:pt x="592312" y="16525"/>
                  </a:cubicBezTo>
                  <a:cubicBezTo>
                    <a:pt x="573262" y="21288"/>
                    <a:pt x="555165" y="24145"/>
                    <a:pt x="536115" y="27955"/>
                  </a:cubicBezTo>
                  <a:lnTo>
                    <a:pt x="536115" y="932830"/>
                  </a:lnTo>
                  <a:cubicBezTo>
                    <a:pt x="537068" y="982360"/>
                    <a:pt x="508493" y="1018555"/>
                    <a:pt x="472297" y="1017603"/>
                  </a:cubicBezTo>
                  <a:cubicBezTo>
                    <a:pt x="416100" y="1014745"/>
                    <a:pt x="402765" y="998553"/>
                    <a:pt x="378000" y="972835"/>
                  </a:cubicBezTo>
                  <a:cubicBezTo>
                    <a:pt x="296085" y="880443"/>
                    <a:pt x="214170" y="852820"/>
                    <a:pt x="117968" y="930925"/>
                  </a:cubicBezTo>
                  <a:cubicBezTo>
                    <a:pt x="10335" y="1015698"/>
                    <a:pt x="-27765" y="1160478"/>
                    <a:pt x="20812" y="1302400"/>
                  </a:cubicBezTo>
                  <a:cubicBezTo>
                    <a:pt x="87487" y="1495758"/>
                    <a:pt x="271320" y="1479565"/>
                    <a:pt x="398955" y="1325260"/>
                  </a:cubicBezTo>
                  <a:cubicBezTo>
                    <a:pt x="438960" y="1278588"/>
                    <a:pt x="496110" y="1288113"/>
                    <a:pt x="525637" y="1321450"/>
                  </a:cubicBezTo>
                  <a:cubicBezTo>
                    <a:pt x="553260" y="1352883"/>
                    <a:pt x="544687" y="1459563"/>
                    <a:pt x="544687" y="1492900"/>
                  </a:cubicBezTo>
                  <a:cubicBezTo>
                    <a:pt x="544687" y="1637680"/>
                    <a:pt x="544687" y="1781508"/>
                    <a:pt x="544687" y="1926288"/>
                  </a:cubicBezTo>
                  <a:cubicBezTo>
                    <a:pt x="544687" y="1945338"/>
                    <a:pt x="578978" y="1948195"/>
                    <a:pt x="614220" y="1950100"/>
                  </a:cubicBezTo>
                  <a:cubicBezTo>
                    <a:pt x="708518" y="1952005"/>
                    <a:pt x="780908" y="1952005"/>
                    <a:pt x="842820" y="1951053"/>
                  </a:cubicBezTo>
                  <a:cubicBezTo>
                    <a:pt x="930450" y="1950100"/>
                    <a:pt x="1069515" y="1948195"/>
                    <a:pt x="1145715" y="1951053"/>
                  </a:cubicBezTo>
                  <a:cubicBezTo>
                    <a:pt x="1204770" y="1953910"/>
                    <a:pt x="1240965" y="1947243"/>
                    <a:pt x="1261920" y="1900570"/>
                  </a:cubicBezTo>
                  <a:cubicBezTo>
                    <a:pt x="1281922" y="1854850"/>
                    <a:pt x="1246680" y="1841515"/>
                    <a:pt x="1223820" y="1821513"/>
                  </a:cubicBezTo>
                  <a:cubicBezTo>
                    <a:pt x="1103805" y="1709118"/>
                    <a:pt x="1079040" y="1578625"/>
                    <a:pt x="1288590" y="1455753"/>
                  </a:cubicBezTo>
                  <a:cubicBezTo>
                    <a:pt x="1418130" y="1379553"/>
                    <a:pt x="1647683" y="1410033"/>
                    <a:pt x="1740075" y="1530048"/>
                  </a:cubicBezTo>
                  <a:cubicBezTo>
                    <a:pt x="1808655" y="1624345"/>
                    <a:pt x="1801035" y="1733883"/>
                    <a:pt x="1716263" y="1815798"/>
                  </a:cubicBezTo>
                  <a:cubicBezTo>
                    <a:pt x="1690545" y="1841515"/>
                    <a:pt x="1641968" y="1863423"/>
                    <a:pt x="1662922" y="1910095"/>
                  </a:cubicBezTo>
                  <a:cubicBezTo>
                    <a:pt x="1686735" y="1961530"/>
                    <a:pt x="1723883" y="1951053"/>
                    <a:pt x="1785795" y="1951053"/>
                  </a:cubicBezTo>
                  <a:cubicBezTo>
                    <a:pt x="1931528" y="1948195"/>
                    <a:pt x="2607803" y="1940575"/>
                    <a:pt x="2607803" y="1940575"/>
                  </a:cubicBezTo>
                  <a:cubicBezTo>
                    <a:pt x="2623042" y="1884378"/>
                    <a:pt x="2637330" y="1829133"/>
                    <a:pt x="2641140" y="1771030"/>
                  </a:cubicBezTo>
                  <a:cubicBezTo>
                    <a:pt x="2641140" y="1757695"/>
                    <a:pt x="2641140" y="1746265"/>
                    <a:pt x="2639235" y="1732930"/>
                  </a:cubicBezTo>
                  <a:close/>
                  <a:moveTo>
                    <a:pt x="2403015" y="1898665"/>
                  </a:moveTo>
                  <a:cubicBezTo>
                    <a:pt x="2403015" y="1901523"/>
                    <a:pt x="2403015" y="1903428"/>
                    <a:pt x="2403015" y="1905333"/>
                  </a:cubicBezTo>
                  <a:cubicBezTo>
                    <a:pt x="2403015" y="1903428"/>
                    <a:pt x="2403015" y="1901523"/>
                    <a:pt x="2403015" y="1898665"/>
                  </a:cubicBezTo>
                  <a:close/>
                  <a:moveTo>
                    <a:pt x="2403015" y="1907238"/>
                  </a:moveTo>
                  <a:cubicBezTo>
                    <a:pt x="2403015" y="1909143"/>
                    <a:pt x="2403015" y="1911048"/>
                    <a:pt x="2403015" y="1912953"/>
                  </a:cubicBezTo>
                  <a:cubicBezTo>
                    <a:pt x="2403015" y="1911048"/>
                    <a:pt x="2403015" y="1909143"/>
                    <a:pt x="2403015" y="1907238"/>
                  </a:cubicBezTo>
                  <a:close/>
                  <a:moveTo>
                    <a:pt x="2403015" y="1913905"/>
                  </a:moveTo>
                  <a:cubicBezTo>
                    <a:pt x="2403015" y="1915810"/>
                    <a:pt x="2403015" y="1916763"/>
                    <a:pt x="2403015" y="1918668"/>
                  </a:cubicBezTo>
                  <a:cubicBezTo>
                    <a:pt x="2402063" y="1916763"/>
                    <a:pt x="2403015" y="1914858"/>
                    <a:pt x="2403015" y="1913905"/>
                  </a:cubicBezTo>
                  <a:close/>
                  <a:moveTo>
                    <a:pt x="2402063" y="1918668"/>
                  </a:moveTo>
                  <a:cubicBezTo>
                    <a:pt x="2402063" y="1920573"/>
                    <a:pt x="2402063" y="1921525"/>
                    <a:pt x="2402063" y="1922478"/>
                  </a:cubicBezTo>
                  <a:cubicBezTo>
                    <a:pt x="2403015" y="1921525"/>
                    <a:pt x="2403015" y="1919620"/>
                    <a:pt x="2402063" y="1918668"/>
                  </a:cubicBezTo>
                  <a:close/>
                  <a:moveTo>
                    <a:pt x="2403967" y="1930098"/>
                  </a:moveTo>
                  <a:cubicBezTo>
                    <a:pt x="2403967" y="1929145"/>
                    <a:pt x="2403967" y="1928193"/>
                    <a:pt x="2403015" y="1927240"/>
                  </a:cubicBezTo>
                  <a:cubicBezTo>
                    <a:pt x="2403015" y="1928193"/>
                    <a:pt x="2403015" y="1929145"/>
                    <a:pt x="2403967" y="1930098"/>
                  </a:cubicBezTo>
                  <a:close/>
                  <a:moveTo>
                    <a:pt x="2403015" y="1927240"/>
                  </a:moveTo>
                  <a:cubicBezTo>
                    <a:pt x="2403015" y="1926288"/>
                    <a:pt x="2403015" y="1925335"/>
                    <a:pt x="2403015" y="1923430"/>
                  </a:cubicBezTo>
                  <a:cubicBezTo>
                    <a:pt x="2403015" y="1924383"/>
                    <a:pt x="2403015" y="1925335"/>
                    <a:pt x="2403015" y="1927240"/>
                  </a:cubicBezTo>
                  <a:close/>
                  <a:moveTo>
                    <a:pt x="2404920" y="1933908"/>
                  </a:moveTo>
                  <a:cubicBezTo>
                    <a:pt x="2404920" y="1934860"/>
                    <a:pt x="2405873" y="1935813"/>
                    <a:pt x="2405873" y="1936765"/>
                  </a:cubicBezTo>
                  <a:cubicBezTo>
                    <a:pt x="2404920" y="1936765"/>
                    <a:pt x="2404920" y="1934860"/>
                    <a:pt x="2404920" y="1933908"/>
                  </a:cubicBezTo>
                  <a:close/>
                  <a:moveTo>
                    <a:pt x="2403967" y="1931050"/>
                  </a:moveTo>
                  <a:cubicBezTo>
                    <a:pt x="2403967" y="1932003"/>
                    <a:pt x="2404920" y="1932955"/>
                    <a:pt x="2404920" y="1933908"/>
                  </a:cubicBezTo>
                  <a:cubicBezTo>
                    <a:pt x="2403967" y="1932955"/>
                    <a:pt x="2403967" y="1932003"/>
                    <a:pt x="2403967" y="1931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C23B1A-3B54-4463-BBCB-334770FC5D3A}"/>
                </a:ext>
              </a:extLst>
            </p:cNvPr>
            <p:cNvSpPr/>
            <p:nvPr/>
          </p:nvSpPr>
          <p:spPr>
            <a:xfrm>
              <a:off x="3860299" y="4077285"/>
              <a:ext cx="2885305" cy="1920351"/>
            </a:xfrm>
            <a:custGeom>
              <a:avLst/>
              <a:gdLst>
                <a:gd name="connsiteX0" fmla="*/ 2884353 w 2885305"/>
                <a:gd name="connsiteY0" fmla="*/ 18536 h 1920351"/>
                <a:gd name="connsiteX1" fmla="*/ 2743383 w 2885305"/>
                <a:gd name="connsiteY1" fmla="*/ 2344 h 1920351"/>
                <a:gd name="connsiteX2" fmla="*/ 2242368 w 2885305"/>
                <a:gd name="connsiteY2" fmla="*/ 1391 h 1920351"/>
                <a:gd name="connsiteX3" fmla="*/ 2127115 w 2885305"/>
                <a:gd name="connsiteY3" fmla="*/ 29014 h 1920351"/>
                <a:gd name="connsiteX4" fmla="*/ 2129973 w 2885305"/>
                <a:gd name="connsiteY4" fmla="*/ 165221 h 1920351"/>
                <a:gd name="connsiteX5" fmla="*/ 2089015 w 2885305"/>
                <a:gd name="connsiteY5" fmla="*/ 510979 h 1920351"/>
                <a:gd name="connsiteX6" fmla="*/ 1671820 w 2885305"/>
                <a:gd name="connsiteY6" fmla="*/ 433826 h 1920351"/>
                <a:gd name="connsiteX7" fmla="*/ 1694680 w 2885305"/>
                <a:gd name="connsiteY7" fmla="*/ 172841 h 1920351"/>
                <a:gd name="connsiteX8" fmla="*/ 1756593 w 2885305"/>
                <a:gd name="connsiteY8" fmla="*/ 86164 h 1920351"/>
                <a:gd name="connsiteX9" fmla="*/ 1628005 w 2885305"/>
                <a:gd name="connsiteY9" fmla="*/ 7106 h 1920351"/>
                <a:gd name="connsiteX10" fmla="*/ 1093653 w 2885305"/>
                <a:gd name="connsiteY10" fmla="*/ 9964 h 1920351"/>
                <a:gd name="connsiteX11" fmla="*/ 1032693 w 2885305"/>
                <a:gd name="connsiteY11" fmla="*/ 9011 h 1920351"/>
                <a:gd name="connsiteX12" fmla="*/ 912678 w 2885305"/>
                <a:gd name="connsiteY12" fmla="*/ 298571 h 1920351"/>
                <a:gd name="connsiteX13" fmla="*/ 896485 w 2885305"/>
                <a:gd name="connsiteY13" fmla="*/ 323336 h 1920351"/>
                <a:gd name="connsiteX14" fmla="*/ 146867 w 2885305"/>
                <a:gd name="connsiteY14" fmla="*/ 734816 h 1920351"/>
                <a:gd name="connsiteX15" fmla="*/ 127817 w 2885305"/>
                <a:gd name="connsiteY15" fmla="*/ 753866 h 1920351"/>
                <a:gd name="connsiteX16" fmla="*/ 6850 w 2885305"/>
                <a:gd name="connsiteY16" fmla="*/ 954844 h 1920351"/>
                <a:gd name="connsiteX17" fmla="*/ 182 w 2885305"/>
                <a:gd name="connsiteY17" fmla="*/ 978656 h 1920351"/>
                <a:gd name="connsiteX18" fmla="*/ 9707 w 2885305"/>
                <a:gd name="connsiteY18" fmla="*/ 1178681 h 1920351"/>
                <a:gd name="connsiteX19" fmla="*/ 14470 w 2885305"/>
                <a:gd name="connsiteY19" fmla="*/ 1278694 h 1920351"/>
                <a:gd name="connsiteX20" fmla="*/ 17327 w 2885305"/>
                <a:gd name="connsiteY20" fmla="*/ 1328224 h 1920351"/>
                <a:gd name="connsiteX21" fmla="*/ 91623 w 2885305"/>
                <a:gd name="connsiteY21" fmla="*/ 1385374 h 1920351"/>
                <a:gd name="connsiteX22" fmla="*/ 192588 w 2885305"/>
                <a:gd name="connsiteY22" fmla="*/ 1353941 h 1920351"/>
                <a:gd name="connsiteX23" fmla="*/ 247833 w 2885305"/>
                <a:gd name="connsiteY23" fmla="*/ 1305364 h 1920351"/>
                <a:gd name="connsiteX24" fmla="*/ 285933 w 2885305"/>
                <a:gd name="connsiteY24" fmla="*/ 1230116 h 1920351"/>
                <a:gd name="connsiteX25" fmla="*/ 368800 w 2885305"/>
                <a:gd name="connsiteY25" fmla="*/ 1155821 h 1920351"/>
                <a:gd name="connsiteX26" fmla="*/ 412615 w 2885305"/>
                <a:gd name="connsiteY26" fmla="*/ 1121531 h 1920351"/>
                <a:gd name="connsiteX27" fmla="*/ 617403 w 2885305"/>
                <a:gd name="connsiteY27" fmla="*/ 1010089 h 1920351"/>
                <a:gd name="connsiteX28" fmla="*/ 684078 w 2885305"/>
                <a:gd name="connsiteY28" fmla="*/ 972941 h 1920351"/>
                <a:gd name="connsiteX29" fmla="*/ 773613 w 2885305"/>
                <a:gd name="connsiteY29" fmla="*/ 937699 h 1920351"/>
                <a:gd name="connsiteX30" fmla="*/ 821238 w 2885305"/>
                <a:gd name="connsiteY30" fmla="*/ 930079 h 1920351"/>
                <a:gd name="connsiteX31" fmla="*/ 955540 w 2885305"/>
                <a:gd name="connsiteY31" fmla="*/ 918649 h 1920351"/>
                <a:gd name="connsiteX32" fmla="*/ 1138420 w 2885305"/>
                <a:gd name="connsiteY32" fmla="*/ 897694 h 1920351"/>
                <a:gd name="connsiteX33" fmla="*/ 1327015 w 2885305"/>
                <a:gd name="connsiteY33" fmla="*/ 850069 h 1920351"/>
                <a:gd name="connsiteX34" fmla="*/ 1738495 w 2885305"/>
                <a:gd name="connsiteY34" fmla="*/ 730054 h 1920351"/>
                <a:gd name="connsiteX35" fmla="*/ 1755640 w 2885305"/>
                <a:gd name="connsiteY35" fmla="*/ 725291 h 1920351"/>
                <a:gd name="connsiteX36" fmla="*/ 1763260 w 2885305"/>
                <a:gd name="connsiteY36" fmla="*/ 728149 h 1920351"/>
                <a:gd name="connsiteX37" fmla="*/ 1772785 w 2885305"/>
                <a:gd name="connsiteY37" fmla="*/ 749104 h 1920351"/>
                <a:gd name="connsiteX38" fmla="*/ 2010910 w 2885305"/>
                <a:gd name="connsiteY38" fmla="*/ 1283456 h 1920351"/>
                <a:gd name="connsiteX39" fmla="*/ 2013768 w 2885305"/>
                <a:gd name="connsiteY39" fmla="*/ 1323461 h 1920351"/>
                <a:gd name="connsiteX40" fmla="*/ 1953760 w 2885305"/>
                <a:gd name="connsiteY40" fmla="*/ 1543489 h 1920351"/>
                <a:gd name="connsiteX41" fmla="*/ 1929948 w 2885305"/>
                <a:gd name="connsiteY41" fmla="*/ 1565396 h 1920351"/>
                <a:gd name="connsiteX42" fmla="*/ 1720398 w 2885305"/>
                <a:gd name="connsiteY42" fmla="*/ 1597781 h 1920351"/>
                <a:gd name="connsiteX43" fmla="*/ 1715635 w 2885305"/>
                <a:gd name="connsiteY43" fmla="*/ 1598734 h 1920351"/>
                <a:gd name="connsiteX44" fmla="*/ 1688013 w 2885305"/>
                <a:gd name="connsiteY44" fmla="*/ 1608259 h 1920351"/>
                <a:gd name="connsiteX45" fmla="*/ 1524183 w 2885305"/>
                <a:gd name="connsiteY45" fmla="*/ 1745419 h 1920351"/>
                <a:gd name="connsiteX46" fmla="*/ 1522278 w 2885305"/>
                <a:gd name="connsiteY46" fmla="*/ 1803521 h 1920351"/>
                <a:gd name="connsiteX47" fmla="*/ 1570855 w 2885305"/>
                <a:gd name="connsiteY47" fmla="*/ 1875911 h 1920351"/>
                <a:gd name="connsiteX48" fmla="*/ 1595620 w 2885305"/>
                <a:gd name="connsiteY48" fmla="*/ 1893056 h 1920351"/>
                <a:gd name="connsiteX49" fmla="*/ 1628005 w 2885305"/>
                <a:gd name="connsiteY49" fmla="*/ 1899724 h 1920351"/>
                <a:gd name="connsiteX50" fmla="*/ 1729923 w 2885305"/>
                <a:gd name="connsiteY50" fmla="*/ 1918774 h 1920351"/>
                <a:gd name="connsiteX51" fmla="*/ 1760403 w 2885305"/>
                <a:gd name="connsiteY51" fmla="*/ 1919726 h 1920351"/>
                <a:gd name="connsiteX52" fmla="*/ 2180455 w 2885305"/>
                <a:gd name="connsiteY52" fmla="*/ 1903534 h 1920351"/>
                <a:gd name="connsiteX53" fmla="*/ 2225223 w 2885305"/>
                <a:gd name="connsiteY53" fmla="*/ 1898771 h 1920351"/>
                <a:gd name="connsiteX54" fmla="*/ 2268085 w 2885305"/>
                <a:gd name="connsiteY54" fmla="*/ 1892104 h 1920351"/>
                <a:gd name="connsiteX55" fmla="*/ 2282373 w 2885305"/>
                <a:gd name="connsiteY55" fmla="*/ 1879721 h 1920351"/>
                <a:gd name="connsiteX56" fmla="*/ 2283325 w 2885305"/>
                <a:gd name="connsiteY56" fmla="*/ 1875911 h 1920351"/>
                <a:gd name="connsiteX57" fmla="*/ 2375718 w 2885305"/>
                <a:gd name="connsiteY57" fmla="*/ 1693031 h 1920351"/>
                <a:gd name="connsiteX58" fmla="*/ 2469063 w 2885305"/>
                <a:gd name="connsiteY58" fmla="*/ 1566349 h 1920351"/>
                <a:gd name="connsiteX59" fmla="*/ 2587173 w 2885305"/>
                <a:gd name="connsiteY59" fmla="*/ 1401566 h 1920351"/>
                <a:gd name="connsiteX60" fmla="*/ 2599555 w 2885305"/>
                <a:gd name="connsiteY60" fmla="*/ 1368229 h 1920351"/>
                <a:gd name="connsiteX61" fmla="*/ 2627178 w 2885305"/>
                <a:gd name="connsiteY61" fmla="*/ 1058666 h 1920351"/>
                <a:gd name="connsiteX62" fmla="*/ 2628130 w 2885305"/>
                <a:gd name="connsiteY62" fmla="*/ 1054856 h 1920351"/>
                <a:gd name="connsiteX63" fmla="*/ 2633845 w 2885305"/>
                <a:gd name="connsiteY63" fmla="*/ 1020566 h 1920351"/>
                <a:gd name="connsiteX64" fmla="*/ 2671945 w 2885305"/>
                <a:gd name="connsiteY64" fmla="*/ 858641 h 1920351"/>
                <a:gd name="connsiteX65" fmla="*/ 2675755 w 2885305"/>
                <a:gd name="connsiteY65" fmla="*/ 770059 h 1920351"/>
                <a:gd name="connsiteX66" fmla="*/ 2667183 w 2885305"/>
                <a:gd name="connsiteY66" fmla="*/ 637661 h 1920351"/>
                <a:gd name="connsiteX67" fmla="*/ 2665278 w 2885305"/>
                <a:gd name="connsiteY67" fmla="*/ 607181 h 1920351"/>
                <a:gd name="connsiteX68" fmla="*/ 2651943 w 2885305"/>
                <a:gd name="connsiteY68" fmla="*/ 399536 h 1920351"/>
                <a:gd name="connsiteX69" fmla="*/ 2659563 w 2885305"/>
                <a:gd name="connsiteY69" fmla="*/ 393821 h 1920351"/>
                <a:gd name="connsiteX70" fmla="*/ 2831965 w 2885305"/>
                <a:gd name="connsiteY70" fmla="*/ 450019 h 1920351"/>
                <a:gd name="connsiteX71" fmla="*/ 2865303 w 2885305"/>
                <a:gd name="connsiteY71" fmla="*/ 461449 h 1920351"/>
                <a:gd name="connsiteX72" fmla="*/ 2885305 w 2885305"/>
                <a:gd name="connsiteY72" fmla="*/ 469069 h 1920351"/>
                <a:gd name="connsiteX73" fmla="*/ 2884353 w 2885305"/>
                <a:gd name="connsiteY73" fmla="*/ 18536 h 192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85305" h="1920351">
                  <a:moveTo>
                    <a:pt x="2884353" y="18536"/>
                  </a:moveTo>
                  <a:cubicBezTo>
                    <a:pt x="2884353" y="-9086"/>
                    <a:pt x="2743383" y="2344"/>
                    <a:pt x="2743383" y="2344"/>
                  </a:cubicBezTo>
                  <a:cubicBezTo>
                    <a:pt x="2597650" y="-514"/>
                    <a:pt x="2360478" y="1391"/>
                    <a:pt x="2242368" y="1391"/>
                  </a:cubicBezTo>
                  <a:cubicBezTo>
                    <a:pt x="2206173" y="1391"/>
                    <a:pt x="2157595" y="3296"/>
                    <a:pt x="2127115" y="29014"/>
                  </a:cubicBezTo>
                  <a:cubicBezTo>
                    <a:pt x="2078538" y="67114"/>
                    <a:pt x="2057582" y="106166"/>
                    <a:pt x="2129973" y="165221"/>
                  </a:cubicBezTo>
                  <a:cubicBezTo>
                    <a:pt x="2271895" y="280474"/>
                    <a:pt x="2250940" y="413824"/>
                    <a:pt x="2089015" y="510979"/>
                  </a:cubicBezTo>
                  <a:cubicBezTo>
                    <a:pt x="1963285" y="588131"/>
                    <a:pt x="1762308" y="549079"/>
                    <a:pt x="1671820" y="433826"/>
                  </a:cubicBezTo>
                  <a:cubicBezTo>
                    <a:pt x="1594668" y="333814"/>
                    <a:pt x="1605145" y="259519"/>
                    <a:pt x="1694680" y="172841"/>
                  </a:cubicBezTo>
                  <a:cubicBezTo>
                    <a:pt x="1720398" y="147124"/>
                    <a:pt x="1779453" y="136646"/>
                    <a:pt x="1756593" y="86164"/>
                  </a:cubicBezTo>
                  <a:cubicBezTo>
                    <a:pt x="1733733" y="34729"/>
                    <a:pt x="1687060" y="7106"/>
                    <a:pt x="1628005" y="7106"/>
                  </a:cubicBezTo>
                  <a:cubicBezTo>
                    <a:pt x="1496560" y="7106"/>
                    <a:pt x="1225098" y="-514"/>
                    <a:pt x="1093653" y="9964"/>
                  </a:cubicBezTo>
                  <a:cubicBezTo>
                    <a:pt x="1064125" y="11869"/>
                    <a:pt x="1027930" y="8059"/>
                    <a:pt x="1032693" y="9011"/>
                  </a:cubicBezTo>
                  <a:cubicBezTo>
                    <a:pt x="1032693" y="9011"/>
                    <a:pt x="924108" y="230944"/>
                    <a:pt x="912678" y="298571"/>
                  </a:cubicBezTo>
                  <a:cubicBezTo>
                    <a:pt x="911725" y="308096"/>
                    <a:pt x="904105" y="318574"/>
                    <a:pt x="896485" y="323336"/>
                  </a:cubicBezTo>
                  <a:cubicBezTo>
                    <a:pt x="646930" y="460496"/>
                    <a:pt x="396423" y="597656"/>
                    <a:pt x="146867" y="734816"/>
                  </a:cubicBezTo>
                  <a:cubicBezTo>
                    <a:pt x="139248" y="739579"/>
                    <a:pt x="132580" y="746246"/>
                    <a:pt x="127817" y="753866"/>
                  </a:cubicBezTo>
                  <a:cubicBezTo>
                    <a:pt x="86860" y="820541"/>
                    <a:pt x="46855" y="887216"/>
                    <a:pt x="6850" y="954844"/>
                  </a:cubicBezTo>
                  <a:cubicBezTo>
                    <a:pt x="2088" y="961511"/>
                    <a:pt x="-770" y="971036"/>
                    <a:pt x="182" y="978656"/>
                  </a:cubicBezTo>
                  <a:cubicBezTo>
                    <a:pt x="3040" y="1045331"/>
                    <a:pt x="6850" y="1112006"/>
                    <a:pt x="9707" y="1178681"/>
                  </a:cubicBezTo>
                  <a:cubicBezTo>
                    <a:pt x="11613" y="1212019"/>
                    <a:pt x="13518" y="1245356"/>
                    <a:pt x="14470" y="1278694"/>
                  </a:cubicBezTo>
                  <a:cubicBezTo>
                    <a:pt x="15423" y="1294886"/>
                    <a:pt x="15423" y="1312031"/>
                    <a:pt x="17327" y="1328224"/>
                  </a:cubicBezTo>
                  <a:cubicBezTo>
                    <a:pt x="23043" y="1372991"/>
                    <a:pt x="54475" y="1387279"/>
                    <a:pt x="91623" y="1385374"/>
                  </a:cubicBezTo>
                  <a:cubicBezTo>
                    <a:pt x="110673" y="1385374"/>
                    <a:pt x="173538" y="1355846"/>
                    <a:pt x="192588" y="1353941"/>
                  </a:cubicBezTo>
                  <a:cubicBezTo>
                    <a:pt x="223067" y="1350131"/>
                    <a:pt x="243070" y="1321556"/>
                    <a:pt x="247833" y="1305364"/>
                  </a:cubicBezTo>
                  <a:cubicBezTo>
                    <a:pt x="253548" y="1285361"/>
                    <a:pt x="275455" y="1248214"/>
                    <a:pt x="285933" y="1230116"/>
                  </a:cubicBezTo>
                  <a:cubicBezTo>
                    <a:pt x="304983" y="1193921"/>
                    <a:pt x="338320" y="1183444"/>
                    <a:pt x="368800" y="1155821"/>
                  </a:cubicBezTo>
                  <a:cubicBezTo>
                    <a:pt x="383088" y="1143439"/>
                    <a:pt x="396423" y="1130104"/>
                    <a:pt x="412615" y="1121531"/>
                  </a:cubicBezTo>
                  <a:cubicBezTo>
                    <a:pt x="480242" y="1084384"/>
                    <a:pt x="549775" y="1048189"/>
                    <a:pt x="617403" y="1010089"/>
                  </a:cubicBezTo>
                  <a:cubicBezTo>
                    <a:pt x="639310" y="997706"/>
                    <a:pt x="662170" y="985324"/>
                    <a:pt x="684078" y="972941"/>
                  </a:cubicBezTo>
                  <a:cubicBezTo>
                    <a:pt x="712653" y="955796"/>
                    <a:pt x="742180" y="945319"/>
                    <a:pt x="773613" y="937699"/>
                  </a:cubicBezTo>
                  <a:cubicBezTo>
                    <a:pt x="788853" y="933889"/>
                    <a:pt x="805045" y="931984"/>
                    <a:pt x="821238" y="930079"/>
                  </a:cubicBezTo>
                  <a:cubicBezTo>
                    <a:pt x="866005" y="926269"/>
                    <a:pt x="910772" y="922459"/>
                    <a:pt x="955540" y="918649"/>
                  </a:cubicBezTo>
                  <a:cubicBezTo>
                    <a:pt x="1016500" y="912934"/>
                    <a:pt x="1077460" y="906266"/>
                    <a:pt x="1138420" y="897694"/>
                  </a:cubicBezTo>
                  <a:cubicBezTo>
                    <a:pt x="1202238" y="888169"/>
                    <a:pt x="1265103" y="868166"/>
                    <a:pt x="1327015" y="850069"/>
                  </a:cubicBezTo>
                  <a:cubicBezTo>
                    <a:pt x="1464175" y="811016"/>
                    <a:pt x="1601335" y="770059"/>
                    <a:pt x="1738495" y="730054"/>
                  </a:cubicBezTo>
                  <a:cubicBezTo>
                    <a:pt x="1744210" y="728149"/>
                    <a:pt x="1748973" y="726244"/>
                    <a:pt x="1755640" y="725291"/>
                  </a:cubicBezTo>
                  <a:cubicBezTo>
                    <a:pt x="1758498" y="724339"/>
                    <a:pt x="1761355" y="725291"/>
                    <a:pt x="1763260" y="728149"/>
                  </a:cubicBezTo>
                  <a:cubicBezTo>
                    <a:pt x="1766118" y="735769"/>
                    <a:pt x="1769928" y="742436"/>
                    <a:pt x="1772785" y="749104"/>
                  </a:cubicBezTo>
                  <a:cubicBezTo>
                    <a:pt x="1851843" y="927221"/>
                    <a:pt x="1931853" y="1105339"/>
                    <a:pt x="2010910" y="1283456"/>
                  </a:cubicBezTo>
                  <a:cubicBezTo>
                    <a:pt x="2015673" y="1295839"/>
                    <a:pt x="2017578" y="1310126"/>
                    <a:pt x="2013768" y="1323461"/>
                  </a:cubicBezTo>
                  <a:cubicBezTo>
                    <a:pt x="1994718" y="1396804"/>
                    <a:pt x="1973763" y="1470146"/>
                    <a:pt x="1953760" y="1543489"/>
                  </a:cubicBezTo>
                  <a:cubicBezTo>
                    <a:pt x="1949950" y="1557776"/>
                    <a:pt x="1944235" y="1563491"/>
                    <a:pt x="1929948" y="1565396"/>
                  </a:cubicBezTo>
                  <a:cubicBezTo>
                    <a:pt x="1859463" y="1575874"/>
                    <a:pt x="1789930" y="1586351"/>
                    <a:pt x="1720398" y="1597781"/>
                  </a:cubicBezTo>
                  <a:cubicBezTo>
                    <a:pt x="1718493" y="1597781"/>
                    <a:pt x="1717540" y="1597781"/>
                    <a:pt x="1715635" y="1598734"/>
                  </a:cubicBezTo>
                  <a:cubicBezTo>
                    <a:pt x="1706110" y="1599686"/>
                    <a:pt x="1695633" y="1603496"/>
                    <a:pt x="1688013" y="1608259"/>
                  </a:cubicBezTo>
                  <a:cubicBezTo>
                    <a:pt x="1628005" y="1653979"/>
                    <a:pt x="1570855" y="1686364"/>
                    <a:pt x="1524183" y="1745419"/>
                  </a:cubicBezTo>
                  <a:cubicBezTo>
                    <a:pt x="1516563" y="1755896"/>
                    <a:pt x="1514658" y="1792091"/>
                    <a:pt x="1522278" y="1803521"/>
                  </a:cubicBezTo>
                  <a:cubicBezTo>
                    <a:pt x="1540375" y="1833049"/>
                    <a:pt x="1552758" y="1847336"/>
                    <a:pt x="1570855" y="1875911"/>
                  </a:cubicBezTo>
                  <a:cubicBezTo>
                    <a:pt x="1575618" y="1883531"/>
                    <a:pt x="1586095" y="1890199"/>
                    <a:pt x="1595620" y="1893056"/>
                  </a:cubicBezTo>
                  <a:cubicBezTo>
                    <a:pt x="1606098" y="1894961"/>
                    <a:pt x="1616575" y="1897819"/>
                    <a:pt x="1628005" y="1899724"/>
                  </a:cubicBezTo>
                  <a:cubicBezTo>
                    <a:pt x="1662295" y="1906391"/>
                    <a:pt x="1695633" y="1913059"/>
                    <a:pt x="1729923" y="1918774"/>
                  </a:cubicBezTo>
                  <a:cubicBezTo>
                    <a:pt x="1739448" y="1920679"/>
                    <a:pt x="1749925" y="1920679"/>
                    <a:pt x="1760403" y="1919726"/>
                  </a:cubicBezTo>
                  <a:cubicBezTo>
                    <a:pt x="1900420" y="1914964"/>
                    <a:pt x="2040438" y="1909249"/>
                    <a:pt x="2180455" y="1903534"/>
                  </a:cubicBezTo>
                  <a:cubicBezTo>
                    <a:pt x="2195695" y="1902581"/>
                    <a:pt x="2209983" y="1900676"/>
                    <a:pt x="2225223" y="1898771"/>
                  </a:cubicBezTo>
                  <a:cubicBezTo>
                    <a:pt x="2239510" y="1896866"/>
                    <a:pt x="2253798" y="1894009"/>
                    <a:pt x="2268085" y="1892104"/>
                  </a:cubicBezTo>
                  <a:cubicBezTo>
                    <a:pt x="2272848" y="1891151"/>
                    <a:pt x="2277610" y="1884484"/>
                    <a:pt x="2282373" y="1879721"/>
                  </a:cubicBezTo>
                  <a:cubicBezTo>
                    <a:pt x="2283325" y="1878769"/>
                    <a:pt x="2283325" y="1876864"/>
                    <a:pt x="2283325" y="1875911"/>
                  </a:cubicBezTo>
                  <a:cubicBezTo>
                    <a:pt x="2294755" y="1805426"/>
                    <a:pt x="2333808" y="1749229"/>
                    <a:pt x="2375718" y="1693031"/>
                  </a:cubicBezTo>
                  <a:cubicBezTo>
                    <a:pt x="2407150" y="1651121"/>
                    <a:pt x="2438583" y="1609211"/>
                    <a:pt x="2469063" y="1566349"/>
                  </a:cubicBezTo>
                  <a:cubicBezTo>
                    <a:pt x="2509068" y="1511104"/>
                    <a:pt x="2548120" y="1456811"/>
                    <a:pt x="2587173" y="1401566"/>
                  </a:cubicBezTo>
                  <a:cubicBezTo>
                    <a:pt x="2593840" y="1392041"/>
                    <a:pt x="2598603" y="1379659"/>
                    <a:pt x="2599555" y="1368229"/>
                  </a:cubicBezTo>
                  <a:cubicBezTo>
                    <a:pt x="2609080" y="1265359"/>
                    <a:pt x="2613843" y="1161536"/>
                    <a:pt x="2627178" y="1058666"/>
                  </a:cubicBezTo>
                  <a:cubicBezTo>
                    <a:pt x="2627178" y="1057714"/>
                    <a:pt x="2627178" y="1055809"/>
                    <a:pt x="2628130" y="1054856"/>
                  </a:cubicBezTo>
                  <a:cubicBezTo>
                    <a:pt x="2630035" y="1043426"/>
                    <a:pt x="2631940" y="1031996"/>
                    <a:pt x="2633845" y="1020566"/>
                  </a:cubicBezTo>
                  <a:cubicBezTo>
                    <a:pt x="2644323" y="966274"/>
                    <a:pt x="2661468" y="912934"/>
                    <a:pt x="2671945" y="858641"/>
                  </a:cubicBezTo>
                  <a:cubicBezTo>
                    <a:pt x="2677660" y="830066"/>
                    <a:pt x="2677660" y="799586"/>
                    <a:pt x="2675755" y="770059"/>
                  </a:cubicBezTo>
                  <a:cubicBezTo>
                    <a:pt x="2672898" y="726244"/>
                    <a:pt x="2670040" y="682429"/>
                    <a:pt x="2667183" y="637661"/>
                  </a:cubicBezTo>
                  <a:cubicBezTo>
                    <a:pt x="2666230" y="627184"/>
                    <a:pt x="2666230" y="617659"/>
                    <a:pt x="2665278" y="607181"/>
                  </a:cubicBezTo>
                  <a:cubicBezTo>
                    <a:pt x="2660515" y="539554"/>
                    <a:pt x="2651943" y="401441"/>
                    <a:pt x="2651943" y="399536"/>
                  </a:cubicBezTo>
                  <a:cubicBezTo>
                    <a:pt x="2651943" y="395726"/>
                    <a:pt x="2655753" y="392869"/>
                    <a:pt x="2659563" y="393821"/>
                  </a:cubicBezTo>
                  <a:cubicBezTo>
                    <a:pt x="2717665" y="412871"/>
                    <a:pt x="2775768" y="431921"/>
                    <a:pt x="2831965" y="450019"/>
                  </a:cubicBezTo>
                  <a:cubicBezTo>
                    <a:pt x="2841490" y="452876"/>
                    <a:pt x="2856730" y="458591"/>
                    <a:pt x="2865303" y="461449"/>
                  </a:cubicBezTo>
                  <a:cubicBezTo>
                    <a:pt x="2871970" y="464306"/>
                    <a:pt x="2878638" y="466211"/>
                    <a:pt x="2885305" y="469069"/>
                  </a:cubicBezTo>
                  <a:cubicBezTo>
                    <a:pt x="2884353" y="317621"/>
                    <a:pt x="2884353" y="168079"/>
                    <a:pt x="2884353" y="1853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12F117-913E-496C-905A-175E2D07DB82}"/>
                </a:ext>
              </a:extLst>
            </p:cNvPr>
            <p:cNvSpPr/>
            <p:nvPr/>
          </p:nvSpPr>
          <p:spPr>
            <a:xfrm>
              <a:off x="4340836" y="2135577"/>
              <a:ext cx="2397148" cy="2461541"/>
            </a:xfrm>
            <a:custGeom>
              <a:avLst/>
              <a:gdLst>
                <a:gd name="connsiteX0" fmla="*/ 2363811 w 2397148"/>
                <a:gd name="connsiteY0" fmla="*/ 5715 h 2461541"/>
                <a:gd name="connsiteX1" fmla="*/ 2099969 w 2397148"/>
                <a:gd name="connsiteY1" fmla="*/ 48578 h 2461541"/>
                <a:gd name="connsiteX2" fmla="*/ 1874226 w 2397148"/>
                <a:gd name="connsiteY2" fmla="*/ 109537 h 2461541"/>
                <a:gd name="connsiteX3" fmla="*/ 1714206 w 2397148"/>
                <a:gd name="connsiteY3" fmla="*/ 155258 h 2461541"/>
                <a:gd name="connsiteX4" fmla="*/ 1681821 w 2397148"/>
                <a:gd name="connsiteY4" fmla="*/ 160020 h 2461541"/>
                <a:gd name="connsiteX5" fmla="*/ 1558948 w 2397148"/>
                <a:gd name="connsiteY5" fmla="*/ 159068 h 2461541"/>
                <a:gd name="connsiteX6" fmla="*/ 1290343 w 2397148"/>
                <a:gd name="connsiteY6" fmla="*/ 139065 h 2461541"/>
                <a:gd name="connsiteX7" fmla="*/ 1188426 w 2397148"/>
                <a:gd name="connsiteY7" fmla="*/ 129540 h 2461541"/>
                <a:gd name="connsiteX8" fmla="*/ 1042693 w 2397148"/>
                <a:gd name="connsiteY8" fmla="*/ 133350 h 2461541"/>
                <a:gd name="connsiteX9" fmla="*/ 849336 w 2397148"/>
                <a:gd name="connsiteY9" fmla="*/ 191453 h 2461541"/>
                <a:gd name="connsiteX10" fmla="*/ 539773 w 2397148"/>
                <a:gd name="connsiteY10" fmla="*/ 317183 h 2461541"/>
                <a:gd name="connsiteX11" fmla="*/ 543583 w 2397148"/>
                <a:gd name="connsiteY11" fmla="*/ 862965 h 2461541"/>
                <a:gd name="connsiteX12" fmla="*/ 431188 w 2397148"/>
                <a:gd name="connsiteY12" fmla="*/ 1015365 h 2461541"/>
                <a:gd name="connsiteX13" fmla="*/ 306411 w 2397148"/>
                <a:gd name="connsiteY13" fmla="*/ 948690 h 2461541"/>
                <a:gd name="connsiteX14" fmla="*/ 89241 w 2397148"/>
                <a:gd name="connsiteY14" fmla="*/ 930593 h 2461541"/>
                <a:gd name="connsiteX15" fmla="*/ 81621 w 2397148"/>
                <a:gd name="connsiteY15" fmla="*/ 1332548 h 2461541"/>
                <a:gd name="connsiteX16" fmla="*/ 309268 w 2397148"/>
                <a:gd name="connsiteY16" fmla="*/ 1322070 h 2461541"/>
                <a:gd name="connsiteX17" fmla="*/ 434046 w 2397148"/>
                <a:gd name="connsiteY17" fmla="*/ 1255395 h 2461541"/>
                <a:gd name="connsiteX18" fmla="*/ 546441 w 2397148"/>
                <a:gd name="connsiteY18" fmla="*/ 1418273 h 2461541"/>
                <a:gd name="connsiteX19" fmla="*/ 551204 w 2397148"/>
                <a:gd name="connsiteY19" fmla="*/ 1647825 h 2461541"/>
                <a:gd name="connsiteX20" fmla="*/ 551204 w 2397148"/>
                <a:gd name="connsiteY20" fmla="*/ 1889760 h 2461541"/>
                <a:gd name="connsiteX21" fmla="*/ 585493 w 2397148"/>
                <a:gd name="connsiteY21" fmla="*/ 1907858 h 2461541"/>
                <a:gd name="connsiteX22" fmla="*/ 599781 w 2397148"/>
                <a:gd name="connsiteY22" fmla="*/ 1908810 h 2461541"/>
                <a:gd name="connsiteX23" fmla="*/ 615973 w 2397148"/>
                <a:gd name="connsiteY23" fmla="*/ 1910715 h 2461541"/>
                <a:gd name="connsiteX24" fmla="*/ 795043 w 2397148"/>
                <a:gd name="connsiteY24" fmla="*/ 1913573 h 2461541"/>
                <a:gd name="connsiteX25" fmla="*/ 1157946 w 2397148"/>
                <a:gd name="connsiteY25" fmla="*/ 1913573 h 2461541"/>
                <a:gd name="connsiteX26" fmla="*/ 1171281 w 2397148"/>
                <a:gd name="connsiteY26" fmla="*/ 1913573 h 2461541"/>
                <a:gd name="connsiteX27" fmla="*/ 1176043 w 2397148"/>
                <a:gd name="connsiteY27" fmla="*/ 1913573 h 2461541"/>
                <a:gd name="connsiteX28" fmla="*/ 1184616 w 2397148"/>
                <a:gd name="connsiteY28" fmla="*/ 1914525 h 2461541"/>
                <a:gd name="connsiteX29" fmla="*/ 1190331 w 2397148"/>
                <a:gd name="connsiteY29" fmla="*/ 1915478 h 2461541"/>
                <a:gd name="connsiteX30" fmla="*/ 1196998 w 2397148"/>
                <a:gd name="connsiteY30" fmla="*/ 1916430 h 2461541"/>
                <a:gd name="connsiteX31" fmla="*/ 1202713 w 2397148"/>
                <a:gd name="connsiteY31" fmla="*/ 1917383 h 2461541"/>
                <a:gd name="connsiteX32" fmla="*/ 1208429 w 2397148"/>
                <a:gd name="connsiteY32" fmla="*/ 1919288 h 2461541"/>
                <a:gd name="connsiteX33" fmla="*/ 1214143 w 2397148"/>
                <a:gd name="connsiteY33" fmla="*/ 1921193 h 2461541"/>
                <a:gd name="connsiteX34" fmla="*/ 1218906 w 2397148"/>
                <a:gd name="connsiteY34" fmla="*/ 1923098 h 2461541"/>
                <a:gd name="connsiteX35" fmla="*/ 1225573 w 2397148"/>
                <a:gd name="connsiteY35" fmla="*/ 1925003 h 2461541"/>
                <a:gd name="connsiteX36" fmla="*/ 1229384 w 2397148"/>
                <a:gd name="connsiteY36" fmla="*/ 1926908 h 2461541"/>
                <a:gd name="connsiteX37" fmla="*/ 1245576 w 2397148"/>
                <a:gd name="connsiteY37" fmla="*/ 1934528 h 2461541"/>
                <a:gd name="connsiteX38" fmla="*/ 1320823 w 2397148"/>
                <a:gd name="connsiteY38" fmla="*/ 2022158 h 2461541"/>
                <a:gd name="connsiteX39" fmla="*/ 1251291 w 2397148"/>
                <a:gd name="connsiteY39" fmla="*/ 2158365 h 2461541"/>
                <a:gd name="connsiteX40" fmla="*/ 1238909 w 2397148"/>
                <a:gd name="connsiteY40" fmla="*/ 2371725 h 2461541"/>
                <a:gd name="connsiteX41" fmla="*/ 1615146 w 2397148"/>
                <a:gd name="connsiteY41" fmla="*/ 2402205 h 2461541"/>
                <a:gd name="connsiteX42" fmla="*/ 1618004 w 2397148"/>
                <a:gd name="connsiteY42" fmla="*/ 2142173 h 2461541"/>
                <a:gd name="connsiteX43" fmla="*/ 1558948 w 2397148"/>
                <a:gd name="connsiteY43" fmla="*/ 2042160 h 2461541"/>
                <a:gd name="connsiteX44" fmla="*/ 1628481 w 2397148"/>
                <a:gd name="connsiteY44" fmla="*/ 1933575 h 2461541"/>
                <a:gd name="connsiteX45" fmla="*/ 1685631 w 2397148"/>
                <a:gd name="connsiteY45" fmla="*/ 1920240 h 2461541"/>
                <a:gd name="connsiteX46" fmla="*/ 2392386 w 2397148"/>
                <a:gd name="connsiteY46" fmla="*/ 1907858 h 2461541"/>
                <a:gd name="connsiteX47" fmla="*/ 2393339 w 2397148"/>
                <a:gd name="connsiteY47" fmla="*/ 1401128 h 2461541"/>
                <a:gd name="connsiteX48" fmla="*/ 2339999 w 2397148"/>
                <a:gd name="connsiteY48" fmla="*/ 1304925 h 2461541"/>
                <a:gd name="connsiteX49" fmla="*/ 2249511 w 2397148"/>
                <a:gd name="connsiteY49" fmla="*/ 1376363 h 2461541"/>
                <a:gd name="connsiteX50" fmla="*/ 1901848 w 2397148"/>
                <a:gd name="connsiteY50" fmla="*/ 1331595 h 2461541"/>
                <a:gd name="connsiteX51" fmla="*/ 1857081 w 2397148"/>
                <a:gd name="connsiteY51" fmla="*/ 1101090 h 2461541"/>
                <a:gd name="connsiteX52" fmla="*/ 2010433 w 2397148"/>
                <a:gd name="connsiteY52" fmla="*/ 861060 h 2461541"/>
                <a:gd name="connsiteX53" fmla="*/ 2236176 w 2397148"/>
                <a:gd name="connsiteY53" fmla="*/ 871538 h 2461541"/>
                <a:gd name="connsiteX54" fmla="*/ 2379051 w 2397148"/>
                <a:gd name="connsiteY54" fmla="*/ 934403 h 2461541"/>
                <a:gd name="connsiteX55" fmla="*/ 2396196 w 2397148"/>
                <a:gd name="connsiteY55" fmla="*/ 819150 h 2461541"/>
                <a:gd name="connsiteX56" fmla="*/ 2397149 w 2397148"/>
                <a:gd name="connsiteY56" fmla="*/ 0 h 2461541"/>
                <a:gd name="connsiteX57" fmla="*/ 2363811 w 2397148"/>
                <a:gd name="connsiteY57" fmla="*/ 5715 h 246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7148" h="2461541">
                  <a:moveTo>
                    <a:pt x="2363811" y="5715"/>
                  </a:moveTo>
                  <a:cubicBezTo>
                    <a:pt x="2276181" y="19050"/>
                    <a:pt x="2187599" y="31432"/>
                    <a:pt x="2099969" y="48578"/>
                  </a:cubicBezTo>
                  <a:cubicBezTo>
                    <a:pt x="2023769" y="62865"/>
                    <a:pt x="1949473" y="88583"/>
                    <a:pt x="1874226" y="109537"/>
                  </a:cubicBezTo>
                  <a:cubicBezTo>
                    <a:pt x="1820886" y="123825"/>
                    <a:pt x="1768498" y="144780"/>
                    <a:pt x="1714206" y="155258"/>
                  </a:cubicBezTo>
                  <a:cubicBezTo>
                    <a:pt x="1703729" y="157163"/>
                    <a:pt x="1692298" y="159068"/>
                    <a:pt x="1681821" y="160020"/>
                  </a:cubicBezTo>
                  <a:cubicBezTo>
                    <a:pt x="1640863" y="163830"/>
                    <a:pt x="1598954" y="162878"/>
                    <a:pt x="1558948" y="159068"/>
                  </a:cubicBezTo>
                  <a:cubicBezTo>
                    <a:pt x="1469413" y="152400"/>
                    <a:pt x="1379879" y="145733"/>
                    <a:pt x="1290343" y="139065"/>
                  </a:cubicBezTo>
                  <a:cubicBezTo>
                    <a:pt x="1256054" y="136208"/>
                    <a:pt x="1222716" y="132397"/>
                    <a:pt x="1188426" y="129540"/>
                  </a:cubicBezTo>
                  <a:cubicBezTo>
                    <a:pt x="1139848" y="125730"/>
                    <a:pt x="1092223" y="123825"/>
                    <a:pt x="1042693" y="133350"/>
                  </a:cubicBezTo>
                  <a:cubicBezTo>
                    <a:pt x="976971" y="145733"/>
                    <a:pt x="913154" y="171450"/>
                    <a:pt x="849336" y="191453"/>
                  </a:cubicBezTo>
                  <a:cubicBezTo>
                    <a:pt x="735988" y="227647"/>
                    <a:pt x="534058" y="312420"/>
                    <a:pt x="539773" y="317183"/>
                  </a:cubicBezTo>
                  <a:cubicBezTo>
                    <a:pt x="526438" y="319088"/>
                    <a:pt x="546441" y="702945"/>
                    <a:pt x="543583" y="862965"/>
                  </a:cubicBezTo>
                  <a:cubicBezTo>
                    <a:pt x="543583" y="938213"/>
                    <a:pt x="495006" y="983933"/>
                    <a:pt x="431188" y="1015365"/>
                  </a:cubicBezTo>
                  <a:cubicBezTo>
                    <a:pt x="362608" y="1048703"/>
                    <a:pt x="339748" y="984885"/>
                    <a:pt x="306411" y="948690"/>
                  </a:cubicBezTo>
                  <a:cubicBezTo>
                    <a:pt x="227354" y="858203"/>
                    <a:pt x="178776" y="856298"/>
                    <a:pt x="89241" y="930593"/>
                  </a:cubicBezTo>
                  <a:cubicBezTo>
                    <a:pt x="-26012" y="1028700"/>
                    <a:pt x="-30774" y="1229678"/>
                    <a:pt x="81621" y="1332548"/>
                  </a:cubicBezTo>
                  <a:cubicBezTo>
                    <a:pt x="171156" y="1415415"/>
                    <a:pt x="227354" y="1412558"/>
                    <a:pt x="309268" y="1322070"/>
                  </a:cubicBezTo>
                  <a:cubicBezTo>
                    <a:pt x="342606" y="1285875"/>
                    <a:pt x="365466" y="1221105"/>
                    <a:pt x="434046" y="1255395"/>
                  </a:cubicBezTo>
                  <a:cubicBezTo>
                    <a:pt x="500721" y="1285875"/>
                    <a:pt x="546441" y="1335405"/>
                    <a:pt x="546441" y="1418273"/>
                  </a:cubicBezTo>
                  <a:cubicBezTo>
                    <a:pt x="551204" y="1493520"/>
                    <a:pt x="551204" y="1570673"/>
                    <a:pt x="551204" y="1647825"/>
                  </a:cubicBezTo>
                  <a:cubicBezTo>
                    <a:pt x="551204" y="1727835"/>
                    <a:pt x="548346" y="1807845"/>
                    <a:pt x="551204" y="1889760"/>
                  </a:cubicBezTo>
                  <a:cubicBezTo>
                    <a:pt x="551204" y="1897380"/>
                    <a:pt x="572158" y="1906905"/>
                    <a:pt x="585493" y="1907858"/>
                  </a:cubicBezTo>
                  <a:cubicBezTo>
                    <a:pt x="590256" y="1907858"/>
                    <a:pt x="595018" y="1907858"/>
                    <a:pt x="599781" y="1908810"/>
                  </a:cubicBezTo>
                  <a:cubicBezTo>
                    <a:pt x="604543" y="1909763"/>
                    <a:pt x="610258" y="1909763"/>
                    <a:pt x="615973" y="1910715"/>
                  </a:cubicBezTo>
                  <a:cubicBezTo>
                    <a:pt x="675029" y="1921193"/>
                    <a:pt x="734083" y="1913573"/>
                    <a:pt x="795043" y="1913573"/>
                  </a:cubicBezTo>
                  <a:cubicBezTo>
                    <a:pt x="869338" y="1913573"/>
                    <a:pt x="1083651" y="1916430"/>
                    <a:pt x="1157946" y="1913573"/>
                  </a:cubicBezTo>
                  <a:cubicBezTo>
                    <a:pt x="1162709" y="1913573"/>
                    <a:pt x="1167471" y="1913573"/>
                    <a:pt x="1171281" y="1913573"/>
                  </a:cubicBezTo>
                  <a:cubicBezTo>
                    <a:pt x="1173186" y="1913573"/>
                    <a:pt x="1174138" y="1913573"/>
                    <a:pt x="1176043" y="1913573"/>
                  </a:cubicBezTo>
                  <a:cubicBezTo>
                    <a:pt x="1178901" y="1913573"/>
                    <a:pt x="1181759" y="1913573"/>
                    <a:pt x="1184616" y="1914525"/>
                  </a:cubicBezTo>
                  <a:cubicBezTo>
                    <a:pt x="1186521" y="1914525"/>
                    <a:pt x="1188426" y="1914525"/>
                    <a:pt x="1190331" y="1915478"/>
                  </a:cubicBezTo>
                  <a:cubicBezTo>
                    <a:pt x="1192236" y="1915478"/>
                    <a:pt x="1195093" y="1916430"/>
                    <a:pt x="1196998" y="1916430"/>
                  </a:cubicBezTo>
                  <a:cubicBezTo>
                    <a:pt x="1198904" y="1916430"/>
                    <a:pt x="1200809" y="1917383"/>
                    <a:pt x="1202713" y="1917383"/>
                  </a:cubicBezTo>
                  <a:cubicBezTo>
                    <a:pt x="1204618" y="1917383"/>
                    <a:pt x="1206523" y="1918335"/>
                    <a:pt x="1208429" y="1919288"/>
                  </a:cubicBezTo>
                  <a:cubicBezTo>
                    <a:pt x="1210334" y="1920240"/>
                    <a:pt x="1212238" y="1920240"/>
                    <a:pt x="1214143" y="1921193"/>
                  </a:cubicBezTo>
                  <a:cubicBezTo>
                    <a:pt x="1216048" y="1922145"/>
                    <a:pt x="1217954" y="1922145"/>
                    <a:pt x="1218906" y="1923098"/>
                  </a:cubicBezTo>
                  <a:cubicBezTo>
                    <a:pt x="1220811" y="1924050"/>
                    <a:pt x="1222716" y="1925003"/>
                    <a:pt x="1225573" y="1925003"/>
                  </a:cubicBezTo>
                  <a:cubicBezTo>
                    <a:pt x="1226526" y="1925003"/>
                    <a:pt x="1227479" y="1925955"/>
                    <a:pt x="1229384" y="1926908"/>
                  </a:cubicBezTo>
                  <a:cubicBezTo>
                    <a:pt x="1235098" y="1929765"/>
                    <a:pt x="1240813" y="1931670"/>
                    <a:pt x="1245576" y="1934528"/>
                  </a:cubicBezTo>
                  <a:cubicBezTo>
                    <a:pt x="1278913" y="1953578"/>
                    <a:pt x="1303679" y="1984058"/>
                    <a:pt x="1320823" y="2022158"/>
                  </a:cubicBezTo>
                  <a:cubicBezTo>
                    <a:pt x="1357018" y="2094548"/>
                    <a:pt x="1290343" y="2120265"/>
                    <a:pt x="1251291" y="2158365"/>
                  </a:cubicBezTo>
                  <a:cubicBezTo>
                    <a:pt x="1169376" y="2235518"/>
                    <a:pt x="1164613" y="2284095"/>
                    <a:pt x="1238909" y="2371725"/>
                  </a:cubicBezTo>
                  <a:cubicBezTo>
                    <a:pt x="1328443" y="2477453"/>
                    <a:pt x="1515133" y="2492693"/>
                    <a:pt x="1615146" y="2402205"/>
                  </a:cubicBezTo>
                  <a:cubicBezTo>
                    <a:pt x="1727541" y="2304098"/>
                    <a:pt x="1727541" y="2240280"/>
                    <a:pt x="1618004" y="2142173"/>
                  </a:cubicBezTo>
                  <a:cubicBezTo>
                    <a:pt x="1589429" y="2116455"/>
                    <a:pt x="1561806" y="2102168"/>
                    <a:pt x="1558948" y="2042160"/>
                  </a:cubicBezTo>
                  <a:cubicBezTo>
                    <a:pt x="1556091" y="1977390"/>
                    <a:pt x="1593238" y="1959293"/>
                    <a:pt x="1628481" y="1933575"/>
                  </a:cubicBezTo>
                  <a:cubicBezTo>
                    <a:pt x="1642769" y="1923098"/>
                    <a:pt x="1680869" y="1920240"/>
                    <a:pt x="1685631" y="1920240"/>
                  </a:cubicBezTo>
                  <a:cubicBezTo>
                    <a:pt x="1857081" y="1912620"/>
                    <a:pt x="2384766" y="1932623"/>
                    <a:pt x="2392386" y="1907858"/>
                  </a:cubicBezTo>
                  <a:cubicBezTo>
                    <a:pt x="2396196" y="1894523"/>
                    <a:pt x="2398101" y="1567815"/>
                    <a:pt x="2393339" y="1401128"/>
                  </a:cubicBezTo>
                  <a:cubicBezTo>
                    <a:pt x="2390481" y="1329690"/>
                    <a:pt x="2407626" y="1294448"/>
                    <a:pt x="2339999" y="1304925"/>
                  </a:cubicBezTo>
                  <a:cubicBezTo>
                    <a:pt x="2313329" y="1308735"/>
                    <a:pt x="2277133" y="1343025"/>
                    <a:pt x="2249511" y="1376363"/>
                  </a:cubicBezTo>
                  <a:cubicBezTo>
                    <a:pt x="2165691" y="1473518"/>
                    <a:pt x="1972333" y="1455420"/>
                    <a:pt x="1901848" y="1331595"/>
                  </a:cubicBezTo>
                  <a:cubicBezTo>
                    <a:pt x="1856129" y="1251585"/>
                    <a:pt x="1852319" y="1185863"/>
                    <a:pt x="1857081" y="1101090"/>
                  </a:cubicBezTo>
                  <a:cubicBezTo>
                    <a:pt x="1864701" y="1001078"/>
                    <a:pt x="1931376" y="911543"/>
                    <a:pt x="2010433" y="861060"/>
                  </a:cubicBezTo>
                  <a:cubicBezTo>
                    <a:pt x="2092348" y="807720"/>
                    <a:pt x="2195219" y="815340"/>
                    <a:pt x="2236176" y="871538"/>
                  </a:cubicBezTo>
                  <a:cubicBezTo>
                    <a:pt x="2279991" y="930593"/>
                    <a:pt x="2334283" y="986790"/>
                    <a:pt x="2379051" y="934403"/>
                  </a:cubicBezTo>
                  <a:cubicBezTo>
                    <a:pt x="2401911" y="907733"/>
                    <a:pt x="2396196" y="883920"/>
                    <a:pt x="2396196" y="819150"/>
                  </a:cubicBezTo>
                  <a:cubicBezTo>
                    <a:pt x="2393339" y="673418"/>
                    <a:pt x="2397149" y="0"/>
                    <a:pt x="2397149" y="0"/>
                  </a:cubicBezTo>
                  <a:cubicBezTo>
                    <a:pt x="2387624" y="1905"/>
                    <a:pt x="2375241" y="3810"/>
                    <a:pt x="2363811" y="571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3C8B01-483D-46D4-AE09-E0C77DC3E0F2}"/>
                </a:ext>
              </a:extLst>
            </p:cNvPr>
            <p:cNvSpPr/>
            <p:nvPr/>
          </p:nvSpPr>
          <p:spPr>
            <a:xfrm>
              <a:off x="6603921" y="3533238"/>
              <a:ext cx="2226705" cy="2519018"/>
            </a:xfrm>
            <a:custGeom>
              <a:avLst/>
              <a:gdLst>
                <a:gd name="connsiteX0" fmla="*/ 2043826 w 2226705"/>
                <a:gd name="connsiteY0" fmla="*/ 1189329 h 2519018"/>
                <a:gd name="connsiteX1" fmla="*/ 2095261 w 2226705"/>
                <a:gd name="connsiteY1" fmla="*/ 1039786 h 2519018"/>
                <a:gd name="connsiteX2" fmla="*/ 2226706 w 2226705"/>
                <a:gd name="connsiteY2" fmla="*/ 544486 h 2519018"/>
                <a:gd name="connsiteX3" fmla="*/ 1365646 w 2226705"/>
                <a:gd name="connsiteY3" fmla="*/ 544486 h 2519018"/>
                <a:gd name="connsiteX4" fmla="*/ 1293256 w 2226705"/>
                <a:gd name="connsiteY4" fmla="*/ 520674 h 2519018"/>
                <a:gd name="connsiteX5" fmla="*/ 1298971 w 2226705"/>
                <a:gd name="connsiteY5" fmla="*/ 394944 h 2519018"/>
                <a:gd name="connsiteX6" fmla="*/ 1265634 w 2226705"/>
                <a:gd name="connsiteY6" fmla="*/ 41566 h 2519018"/>
                <a:gd name="connsiteX7" fmla="*/ 840818 w 2226705"/>
                <a:gd name="connsiteY7" fmla="*/ 118719 h 2519018"/>
                <a:gd name="connsiteX8" fmla="*/ 863678 w 2226705"/>
                <a:gd name="connsiteY8" fmla="*/ 372084 h 2519018"/>
                <a:gd name="connsiteX9" fmla="*/ 925591 w 2226705"/>
                <a:gd name="connsiteY9" fmla="*/ 467334 h 2519018"/>
                <a:gd name="connsiteX10" fmla="*/ 794146 w 2226705"/>
                <a:gd name="connsiteY10" fmla="*/ 544486 h 2519018"/>
                <a:gd name="connsiteX11" fmla="*/ 248363 w 2226705"/>
                <a:gd name="connsiteY11" fmla="*/ 541629 h 2519018"/>
                <a:gd name="connsiteX12" fmla="*/ 160733 w 2226705"/>
                <a:gd name="connsiteY12" fmla="*/ 626401 h 2519018"/>
                <a:gd name="connsiteX13" fmla="*/ 163591 w 2226705"/>
                <a:gd name="connsiteY13" fmla="*/ 1018831 h 2519018"/>
                <a:gd name="connsiteX14" fmla="*/ 320753 w 2226705"/>
                <a:gd name="connsiteY14" fmla="*/ 1035976 h 2519018"/>
                <a:gd name="connsiteX15" fmla="*/ 519826 w 2226705"/>
                <a:gd name="connsiteY15" fmla="*/ 1037881 h 2519018"/>
                <a:gd name="connsiteX16" fmla="*/ 529351 w 2226705"/>
                <a:gd name="connsiteY16" fmla="*/ 1038834 h 2519018"/>
                <a:gd name="connsiteX17" fmla="*/ 534113 w 2226705"/>
                <a:gd name="connsiteY17" fmla="*/ 1046454 h 2519018"/>
                <a:gd name="connsiteX18" fmla="*/ 490298 w 2226705"/>
                <a:gd name="connsiteY18" fmla="*/ 1172184 h 2519018"/>
                <a:gd name="connsiteX19" fmla="*/ 446483 w 2226705"/>
                <a:gd name="connsiteY19" fmla="*/ 1279816 h 2519018"/>
                <a:gd name="connsiteX20" fmla="*/ 388381 w 2226705"/>
                <a:gd name="connsiteY20" fmla="*/ 1491271 h 2519018"/>
                <a:gd name="connsiteX21" fmla="*/ 356948 w 2226705"/>
                <a:gd name="connsiteY21" fmla="*/ 1843696 h 2519018"/>
                <a:gd name="connsiteX22" fmla="*/ 379808 w 2226705"/>
                <a:gd name="connsiteY22" fmla="*/ 1976094 h 2519018"/>
                <a:gd name="connsiteX23" fmla="*/ 386476 w 2226705"/>
                <a:gd name="connsiteY23" fmla="*/ 2039911 h 2519018"/>
                <a:gd name="connsiteX24" fmla="*/ 372188 w 2226705"/>
                <a:gd name="connsiteY24" fmla="*/ 2106586 h 2519018"/>
                <a:gd name="connsiteX25" fmla="*/ 357901 w 2226705"/>
                <a:gd name="connsiteY25" fmla="*/ 2171356 h 2519018"/>
                <a:gd name="connsiteX26" fmla="*/ 340756 w 2226705"/>
                <a:gd name="connsiteY26" fmla="*/ 2196121 h 2519018"/>
                <a:gd name="connsiteX27" fmla="*/ 154066 w 2226705"/>
                <a:gd name="connsiteY27" fmla="*/ 2283751 h 2519018"/>
                <a:gd name="connsiteX28" fmla="*/ 73103 w 2226705"/>
                <a:gd name="connsiteY28" fmla="*/ 2298039 h 2519018"/>
                <a:gd name="connsiteX29" fmla="*/ 40718 w 2226705"/>
                <a:gd name="connsiteY29" fmla="*/ 2316136 h 2519018"/>
                <a:gd name="connsiteX30" fmla="*/ 31193 w 2226705"/>
                <a:gd name="connsiteY30" fmla="*/ 2327566 h 2519018"/>
                <a:gd name="connsiteX31" fmla="*/ 4523 w 2226705"/>
                <a:gd name="connsiteY31" fmla="*/ 2432341 h 2519018"/>
                <a:gd name="connsiteX32" fmla="*/ 57863 w 2226705"/>
                <a:gd name="connsiteY32" fmla="*/ 2482824 h 2519018"/>
                <a:gd name="connsiteX33" fmla="*/ 245506 w 2226705"/>
                <a:gd name="connsiteY33" fmla="*/ 2511399 h 2519018"/>
                <a:gd name="connsiteX34" fmla="*/ 520778 w 2226705"/>
                <a:gd name="connsiteY34" fmla="*/ 2516161 h 2519018"/>
                <a:gd name="connsiteX35" fmla="*/ 548401 w 2226705"/>
                <a:gd name="connsiteY35" fmla="*/ 2519019 h 2519018"/>
                <a:gd name="connsiteX36" fmla="*/ 549353 w 2226705"/>
                <a:gd name="connsiteY36" fmla="*/ 2519019 h 2519018"/>
                <a:gd name="connsiteX37" fmla="*/ 670321 w 2226705"/>
                <a:gd name="connsiteY37" fmla="*/ 2519019 h 2519018"/>
                <a:gd name="connsiteX38" fmla="*/ 671273 w 2226705"/>
                <a:gd name="connsiteY38" fmla="*/ 2519019 h 2519018"/>
                <a:gd name="connsiteX39" fmla="*/ 834151 w 2226705"/>
                <a:gd name="connsiteY39" fmla="*/ 2489491 h 2519018"/>
                <a:gd name="connsiteX40" fmla="*/ 847486 w 2226705"/>
                <a:gd name="connsiteY40" fmla="*/ 2487586 h 2519018"/>
                <a:gd name="connsiteX41" fmla="*/ 914161 w 2226705"/>
                <a:gd name="connsiteY41" fmla="*/ 2473299 h 2519018"/>
                <a:gd name="connsiteX42" fmla="*/ 957976 w 2226705"/>
                <a:gd name="connsiteY42" fmla="*/ 2404719 h 2519018"/>
                <a:gd name="connsiteX43" fmla="*/ 1021793 w 2226705"/>
                <a:gd name="connsiteY43" fmla="*/ 2198026 h 2519018"/>
                <a:gd name="connsiteX44" fmla="*/ 1040843 w 2226705"/>
                <a:gd name="connsiteY44" fmla="*/ 2158021 h 2519018"/>
                <a:gd name="connsiteX45" fmla="*/ 1315163 w 2226705"/>
                <a:gd name="connsiteY45" fmla="*/ 1841791 h 2519018"/>
                <a:gd name="connsiteX46" fmla="*/ 1324688 w 2226705"/>
                <a:gd name="connsiteY46" fmla="*/ 1847506 h 2519018"/>
                <a:gd name="connsiteX47" fmla="*/ 1328498 w 2226705"/>
                <a:gd name="connsiteY47" fmla="*/ 1940851 h 2519018"/>
                <a:gd name="connsiteX48" fmla="*/ 1332309 w 2226705"/>
                <a:gd name="connsiteY48" fmla="*/ 2009431 h 2519018"/>
                <a:gd name="connsiteX49" fmla="*/ 1377076 w 2226705"/>
                <a:gd name="connsiteY49" fmla="*/ 2089441 h 2519018"/>
                <a:gd name="connsiteX50" fmla="*/ 1398984 w 2226705"/>
                <a:gd name="connsiteY50" fmla="*/ 2105634 h 2519018"/>
                <a:gd name="connsiteX51" fmla="*/ 1421843 w 2226705"/>
                <a:gd name="connsiteY51" fmla="*/ 2120874 h 2519018"/>
                <a:gd name="connsiteX52" fmla="*/ 1427559 w 2226705"/>
                <a:gd name="connsiteY52" fmla="*/ 2162784 h 2519018"/>
                <a:gd name="connsiteX53" fmla="*/ 1420891 w 2226705"/>
                <a:gd name="connsiteY53" fmla="*/ 2210409 h 2519018"/>
                <a:gd name="connsiteX54" fmla="*/ 1394221 w 2226705"/>
                <a:gd name="connsiteY54" fmla="*/ 2210409 h 2519018"/>
                <a:gd name="connsiteX55" fmla="*/ 1362788 w 2226705"/>
                <a:gd name="connsiteY55" fmla="*/ 2211361 h 2519018"/>
                <a:gd name="connsiteX56" fmla="*/ 1300876 w 2226705"/>
                <a:gd name="connsiteY56" fmla="*/ 2218029 h 2519018"/>
                <a:gd name="connsiteX57" fmla="*/ 1212293 w 2226705"/>
                <a:gd name="connsiteY57" fmla="*/ 2241841 h 2519018"/>
                <a:gd name="connsiteX58" fmla="*/ 1143713 w 2226705"/>
                <a:gd name="connsiteY58" fmla="*/ 2283751 h 2519018"/>
                <a:gd name="connsiteX59" fmla="*/ 1099898 w 2226705"/>
                <a:gd name="connsiteY59" fmla="*/ 2320899 h 2519018"/>
                <a:gd name="connsiteX60" fmla="*/ 1066561 w 2226705"/>
                <a:gd name="connsiteY60" fmla="*/ 2342806 h 2519018"/>
                <a:gd name="connsiteX61" fmla="*/ 1064656 w 2226705"/>
                <a:gd name="connsiteY61" fmla="*/ 2371381 h 2519018"/>
                <a:gd name="connsiteX62" fmla="*/ 1100851 w 2226705"/>
                <a:gd name="connsiteY62" fmla="*/ 2414244 h 2519018"/>
                <a:gd name="connsiteX63" fmla="*/ 1144666 w 2226705"/>
                <a:gd name="connsiteY63" fmla="*/ 2445676 h 2519018"/>
                <a:gd name="connsiteX64" fmla="*/ 1242773 w 2226705"/>
                <a:gd name="connsiteY64" fmla="*/ 2481871 h 2519018"/>
                <a:gd name="connsiteX65" fmla="*/ 1342786 w 2226705"/>
                <a:gd name="connsiteY65" fmla="*/ 2498064 h 2519018"/>
                <a:gd name="connsiteX66" fmla="*/ 1349453 w 2226705"/>
                <a:gd name="connsiteY66" fmla="*/ 2499016 h 2519018"/>
                <a:gd name="connsiteX67" fmla="*/ 1392316 w 2226705"/>
                <a:gd name="connsiteY67" fmla="*/ 2495206 h 2519018"/>
                <a:gd name="connsiteX68" fmla="*/ 1759981 w 2226705"/>
                <a:gd name="connsiteY68" fmla="*/ 2430436 h 2519018"/>
                <a:gd name="connsiteX69" fmla="*/ 1802843 w 2226705"/>
                <a:gd name="connsiteY69" fmla="*/ 2415196 h 2519018"/>
                <a:gd name="connsiteX70" fmla="*/ 1949528 w 2226705"/>
                <a:gd name="connsiteY70" fmla="*/ 2332329 h 2519018"/>
                <a:gd name="connsiteX71" fmla="*/ 2022871 w 2226705"/>
                <a:gd name="connsiteY71" fmla="*/ 2290419 h 2519018"/>
                <a:gd name="connsiteX72" fmla="*/ 2072401 w 2226705"/>
                <a:gd name="connsiteY72" fmla="*/ 2256129 h 2519018"/>
                <a:gd name="connsiteX73" fmla="*/ 2080973 w 2226705"/>
                <a:gd name="connsiteY73" fmla="*/ 2193264 h 2519018"/>
                <a:gd name="connsiteX74" fmla="*/ 2087641 w 2226705"/>
                <a:gd name="connsiteY74" fmla="*/ 2123731 h 2519018"/>
                <a:gd name="connsiteX75" fmla="*/ 2064781 w 2226705"/>
                <a:gd name="connsiteY75" fmla="*/ 1968474 h 2519018"/>
                <a:gd name="connsiteX76" fmla="*/ 2044778 w 2226705"/>
                <a:gd name="connsiteY76" fmla="*/ 1884654 h 2519018"/>
                <a:gd name="connsiteX77" fmla="*/ 2027634 w 2226705"/>
                <a:gd name="connsiteY77" fmla="*/ 1817026 h 2519018"/>
                <a:gd name="connsiteX78" fmla="*/ 2005726 w 2226705"/>
                <a:gd name="connsiteY78" fmla="*/ 1676056 h 2519018"/>
                <a:gd name="connsiteX79" fmla="*/ 2014298 w 2226705"/>
                <a:gd name="connsiteY79" fmla="*/ 1569376 h 2519018"/>
                <a:gd name="connsiteX80" fmla="*/ 2015251 w 2226705"/>
                <a:gd name="connsiteY80" fmla="*/ 1570329 h 2519018"/>
                <a:gd name="connsiteX81" fmla="*/ 2015251 w 2226705"/>
                <a:gd name="connsiteY81" fmla="*/ 1563661 h 2519018"/>
                <a:gd name="connsiteX82" fmla="*/ 2017156 w 2226705"/>
                <a:gd name="connsiteY82" fmla="*/ 1360779 h 2519018"/>
                <a:gd name="connsiteX83" fmla="*/ 2019061 w 2226705"/>
                <a:gd name="connsiteY83" fmla="*/ 1270291 h 2519018"/>
                <a:gd name="connsiteX84" fmla="*/ 2043826 w 2226705"/>
                <a:gd name="connsiteY84" fmla="*/ 1189329 h 251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226705" h="2519018">
                  <a:moveTo>
                    <a:pt x="2043826" y="1189329"/>
                  </a:moveTo>
                  <a:cubicBezTo>
                    <a:pt x="2064781" y="1141704"/>
                    <a:pt x="2080021" y="1089316"/>
                    <a:pt x="2095261" y="1039786"/>
                  </a:cubicBezTo>
                  <a:cubicBezTo>
                    <a:pt x="2145743" y="876909"/>
                    <a:pt x="2182891" y="709269"/>
                    <a:pt x="2226706" y="544486"/>
                  </a:cubicBezTo>
                  <a:lnTo>
                    <a:pt x="1365646" y="544486"/>
                  </a:lnTo>
                  <a:cubicBezTo>
                    <a:pt x="1335166" y="547344"/>
                    <a:pt x="1314211" y="538771"/>
                    <a:pt x="1293256" y="520674"/>
                  </a:cubicBezTo>
                  <a:cubicBezTo>
                    <a:pt x="1246584" y="479716"/>
                    <a:pt x="1242773" y="440664"/>
                    <a:pt x="1298971" y="394944"/>
                  </a:cubicBezTo>
                  <a:cubicBezTo>
                    <a:pt x="1440893" y="274929"/>
                    <a:pt x="1427559" y="143484"/>
                    <a:pt x="1265634" y="41566"/>
                  </a:cubicBezTo>
                  <a:cubicBezTo>
                    <a:pt x="1139903" y="-37491"/>
                    <a:pt x="928448" y="609"/>
                    <a:pt x="840818" y="118719"/>
                  </a:cubicBezTo>
                  <a:cubicBezTo>
                    <a:pt x="768428" y="215874"/>
                    <a:pt x="778906" y="287311"/>
                    <a:pt x="863678" y="372084"/>
                  </a:cubicBezTo>
                  <a:cubicBezTo>
                    <a:pt x="889396" y="397801"/>
                    <a:pt x="956071" y="408279"/>
                    <a:pt x="925591" y="467334"/>
                  </a:cubicBezTo>
                  <a:cubicBezTo>
                    <a:pt x="899873" y="515911"/>
                    <a:pt x="856059" y="544486"/>
                    <a:pt x="794146" y="544486"/>
                  </a:cubicBezTo>
                  <a:cubicBezTo>
                    <a:pt x="652223" y="541629"/>
                    <a:pt x="389333" y="547344"/>
                    <a:pt x="248363" y="541629"/>
                  </a:cubicBezTo>
                  <a:cubicBezTo>
                    <a:pt x="181688" y="538771"/>
                    <a:pt x="155971" y="552106"/>
                    <a:pt x="160733" y="626401"/>
                  </a:cubicBezTo>
                  <a:cubicBezTo>
                    <a:pt x="168353" y="756894"/>
                    <a:pt x="163591" y="888339"/>
                    <a:pt x="163591" y="1018831"/>
                  </a:cubicBezTo>
                  <a:cubicBezTo>
                    <a:pt x="214073" y="1034071"/>
                    <a:pt x="265508" y="1040739"/>
                    <a:pt x="320753" y="1035976"/>
                  </a:cubicBezTo>
                  <a:cubicBezTo>
                    <a:pt x="387428" y="1031214"/>
                    <a:pt x="454103" y="1036929"/>
                    <a:pt x="519826" y="1037881"/>
                  </a:cubicBezTo>
                  <a:cubicBezTo>
                    <a:pt x="522683" y="1037881"/>
                    <a:pt x="525541" y="1037881"/>
                    <a:pt x="529351" y="1038834"/>
                  </a:cubicBezTo>
                  <a:cubicBezTo>
                    <a:pt x="533161" y="1038834"/>
                    <a:pt x="535066" y="1043596"/>
                    <a:pt x="534113" y="1046454"/>
                  </a:cubicBezTo>
                  <a:cubicBezTo>
                    <a:pt x="519826" y="1089316"/>
                    <a:pt x="505538" y="1130274"/>
                    <a:pt x="490298" y="1172184"/>
                  </a:cubicBezTo>
                  <a:cubicBezTo>
                    <a:pt x="479821" y="1202664"/>
                    <a:pt x="459818" y="1251241"/>
                    <a:pt x="446483" y="1279816"/>
                  </a:cubicBezTo>
                  <a:cubicBezTo>
                    <a:pt x="415051" y="1347444"/>
                    <a:pt x="394096" y="1416024"/>
                    <a:pt x="388381" y="1491271"/>
                  </a:cubicBezTo>
                  <a:cubicBezTo>
                    <a:pt x="378856" y="1608429"/>
                    <a:pt x="358853" y="1725586"/>
                    <a:pt x="356948" y="1843696"/>
                  </a:cubicBezTo>
                  <a:cubicBezTo>
                    <a:pt x="355996" y="1890369"/>
                    <a:pt x="359806" y="1934184"/>
                    <a:pt x="379808" y="1976094"/>
                  </a:cubicBezTo>
                  <a:cubicBezTo>
                    <a:pt x="389333" y="1996096"/>
                    <a:pt x="391238" y="2018956"/>
                    <a:pt x="386476" y="2039911"/>
                  </a:cubicBezTo>
                  <a:cubicBezTo>
                    <a:pt x="380761" y="2061819"/>
                    <a:pt x="376951" y="2084679"/>
                    <a:pt x="372188" y="2106586"/>
                  </a:cubicBezTo>
                  <a:cubicBezTo>
                    <a:pt x="367426" y="2128494"/>
                    <a:pt x="362663" y="2150401"/>
                    <a:pt x="357901" y="2171356"/>
                  </a:cubicBezTo>
                  <a:cubicBezTo>
                    <a:pt x="355996" y="2180881"/>
                    <a:pt x="348376" y="2190406"/>
                    <a:pt x="340756" y="2196121"/>
                  </a:cubicBezTo>
                  <a:cubicBezTo>
                    <a:pt x="285511" y="2238984"/>
                    <a:pt x="221693" y="2266606"/>
                    <a:pt x="154066" y="2283751"/>
                  </a:cubicBezTo>
                  <a:cubicBezTo>
                    <a:pt x="127396" y="2290419"/>
                    <a:pt x="99773" y="2291371"/>
                    <a:pt x="73103" y="2298039"/>
                  </a:cubicBezTo>
                  <a:cubicBezTo>
                    <a:pt x="61673" y="2300896"/>
                    <a:pt x="51196" y="2308516"/>
                    <a:pt x="40718" y="2316136"/>
                  </a:cubicBezTo>
                  <a:cubicBezTo>
                    <a:pt x="36908" y="2318994"/>
                    <a:pt x="35003" y="2324709"/>
                    <a:pt x="31193" y="2327566"/>
                  </a:cubicBezTo>
                  <a:cubicBezTo>
                    <a:pt x="-3097" y="2356141"/>
                    <a:pt x="-4049" y="2397099"/>
                    <a:pt x="4523" y="2432341"/>
                  </a:cubicBezTo>
                  <a:cubicBezTo>
                    <a:pt x="9286" y="2452344"/>
                    <a:pt x="35956" y="2476156"/>
                    <a:pt x="57863" y="2482824"/>
                  </a:cubicBezTo>
                  <a:cubicBezTo>
                    <a:pt x="117871" y="2502826"/>
                    <a:pt x="180736" y="2512351"/>
                    <a:pt x="245506" y="2511399"/>
                  </a:cubicBezTo>
                  <a:cubicBezTo>
                    <a:pt x="336946" y="2509494"/>
                    <a:pt x="429338" y="2514256"/>
                    <a:pt x="520778" y="2516161"/>
                  </a:cubicBezTo>
                  <a:cubicBezTo>
                    <a:pt x="530303" y="2516161"/>
                    <a:pt x="538876" y="2518066"/>
                    <a:pt x="548401" y="2519019"/>
                  </a:cubicBezTo>
                  <a:cubicBezTo>
                    <a:pt x="548401" y="2519019"/>
                    <a:pt x="548401" y="2519019"/>
                    <a:pt x="549353" y="2519019"/>
                  </a:cubicBezTo>
                  <a:lnTo>
                    <a:pt x="670321" y="2519019"/>
                  </a:lnTo>
                  <a:cubicBezTo>
                    <a:pt x="670321" y="2519019"/>
                    <a:pt x="671273" y="2519019"/>
                    <a:pt x="671273" y="2519019"/>
                  </a:cubicBezTo>
                  <a:cubicBezTo>
                    <a:pt x="725566" y="2509494"/>
                    <a:pt x="779859" y="2499016"/>
                    <a:pt x="834151" y="2489491"/>
                  </a:cubicBezTo>
                  <a:cubicBezTo>
                    <a:pt x="838913" y="2488539"/>
                    <a:pt x="842723" y="2488539"/>
                    <a:pt x="847486" y="2487586"/>
                  </a:cubicBezTo>
                  <a:cubicBezTo>
                    <a:pt x="871298" y="2484729"/>
                    <a:pt x="897016" y="2484729"/>
                    <a:pt x="914161" y="2473299"/>
                  </a:cubicBezTo>
                  <a:cubicBezTo>
                    <a:pt x="934163" y="2459011"/>
                    <a:pt x="941784" y="2426626"/>
                    <a:pt x="957976" y="2404719"/>
                  </a:cubicBezTo>
                  <a:cubicBezTo>
                    <a:pt x="1003696" y="2342806"/>
                    <a:pt x="1006553" y="2268511"/>
                    <a:pt x="1021793" y="2198026"/>
                  </a:cubicBezTo>
                  <a:cubicBezTo>
                    <a:pt x="1025603" y="2183739"/>
                    <a:pt x="1031318" y="2168499"/>
                    <a:pt x="1040843" y="2158021"/>
                  </a:cubicBezTo>
                  <a:cubicBezTo>
                    <a:pt x="1144666" y="2037054"/>
                    <a:pt x="1236106" y="1932279"/>
                    <a:pt x="1315163" y="1841791"/>
                  </a:cubicBezTo>
                  <a:cubicBezTo>
                    <a:pt x="1319926" y="1837029"/>
                    <a:pt x="1327546" y="1841791"/>
                    <a:pt x="1324688" y="1847506"/>
                  </a:cubicBezTo>
                  <a:cubicBezTo>
                    <a:pt x="1312306" y="1877986"/>
                    <a:pt x="1327546" y="1907514"/>
                    <a:pt x="1328498" y="1940851"/>
                  </a:cubicBezTo>
                  <a:cubicBezTo>
                    <a:pt x="1328498" y="1963711"/>
                    <a:pt x="1334213" y="1986571"/>
                    <a:pt x="1332309" y="2009431"/>
                  </a:cubicBezTo>
                  <a:cubicBezTo>
                    <a:pt x="1329451" y="2047531"/>
                    <a:pt x="1344691" y="2072296"/>
                    <a:pt x="1377076" y="2089441"/>
                  </a:cubicBezTo>
                  <a:cubicBezTo>
                    <a:pt x="1384696" y="2094204"/>
                    <a:pt x="1391363" y="2099919"/>
                    <a:pt x="1398984" y="2105634"/>
                  </a:cubicBezTo>
                  <a:cubicBezTo>
                    <a:pt x="1405651" y="2111349"/>
                    <a:pt x="1413271" y="2117064"/>
                    <a:pt x="1421843" y="2120874"/>
                  </a:cubicBezTo>
                  <a:cubicBezTo>
                    <a:pt x="1439941" y="2129446"/>
                    <a:pt x="1421843" y="2143734"/>
                    <a:pt x="1427559" y="2162784"/>
                  </a:cubicBezTo>
                  <a:cubicBezTo>
                    <a:pt x="1431368" y="2176119"/>
                    <a:pt x="1438036" y="2205646"/>
                    <a:pt x="1420891" y="2210409"/>
                  </a:cubicBezTo>
                  <a:cubicBezTo>
                    <a:pt x="1413271" y="2212314"/>
                    <a:pt x="1402793" y="2210409"/>
                    <a:pt x="1394221" y="2210409"/>
                  </a:cubicBezTo>
                  <a:cubicBezTo>
                    <a:pt x="1383743" y="2210409"/>
                    <a:pt x="1373266" y="2211361"/>
                    <a:pt x="1362788" y="2211361"/>
                  </a:cubicBezTo>
                  <a:cubicBezTo>
                    <a:pt x="1341834" y="2212314"/>
                    <a:pt x="1321831" y="2214219"/>
                    <a:pt x="1300876" y="2218029"/>
                  </a:cubicBezTo>
                  <a:cubicBezTo>
                    <a:pt x="1271348" y="2223744"/>
                    <a:pt x="1240868" y="2230411"/>
                    <a:pt x="1212293" y="2241841"/>
                  </a:cubicBezTo>
                  <a:cubicBezTo>
                    <a:pt x="1187528" y="2251366"/>
                    <a:pt x="1164668" y="2264701"/>
                    <a:pt x="1143713" y="2283751"/>
                  </a:cubicBezTo>
                  <a:cubicBezTo>
                    <a:pt x="1129426" y="2297086"/>
                    <a:pt x="1115138" y="2309469"/>
                    <a:pt x="1099898" y="2320899"/>
                  </a:cubicBezTo>
                  <a:cubicBezTo>
                    <a:pt x="1089421" y="2328519"/>
                    <a:pt x="1073228" y="2330424"/>
                    <a:pt x="1066561" y="2342806"/>
                  </a:cubicBezTo>
                  <a:cubicBezTo>
                    <a:pt x="1061798" y="2351379"/>
                    <a:pt x="1060846" y="2362809"/>
                    <a:pt x="1064656" y="2371381"/>
                  </a:cubicBezTo>
                  <a:cubicBezTo>
                    <a:pt x="1071323" y="2386621"/>
                    <a:pt x="1088468" y="2402814"/>
                    <a:pt x="1100851" y="2414244"/>
                  </a:cubicBezTo>
                  <a:cubicBezTo>
                    <a:pt x="1114186" y="2426626"/>
                    <a:pt x="1129426" y="2437104"/>
                    <a:pt x="1144666" y="2445676"/>
                  </a:cubicBezTo>
                  <a:cubicBezTo>
                    <a:pt x="1175146" y="2461869"/>
                    <a:pt x="1209436" y="2472346"/>
                    <a:pt x="1242773" y="2481871"/>
                  </a:cubicBezTo>
                  <a:cubicBezTo>
                    <a:pt x="1275159" y="2491396"/>
                    <a:pt x="1308496" y="2494254"/>
                    <a:pt x="1342786" y="2498064"/>
                  </a:cubicBezTo>
                  <a:cubicBezTo>
                    <a:pt x="1344691" y="2498064"/>
                    <a:pt x="1347548" y="2499016"/>
                    <a:pt x="1349453" y="2499016"/>
                  </a:cubicBezTo>
                  <a:cubicBezTo>
                    <a:pt x="1363741" y="2499969"/>
                    <a:pt x="1378028" y="2498064"/>
                    <a:pt x="1392316" y="2495206"/>
                  </a:cubicBezTo>
                  <a:cubicBezTo>
                    <a:pt x="1515188" y="2474251"/>
                    <a:pt x="1638061" y="2452344"/>
                    <a:pt x="1759981" y="2430436"/>
                  </a:cubicBezTo>
                  <a:cubicBezTo>
                    <a:pt x="1775221" y="2427579"/>
                    <a:pt x="1789509" y="2422816"/>
                    <a:pt x="1802843" y="2415196"/>
                  </a:cubicBezTo>
                  <a:cubicBezTo>
                    <a:pt x="1852373" y="2387574"/>
                    <a:pt x="1900951" y="2359951"/>
                    <a:pt x="1949528" y="2332329"/>
                  </a:cubicBezTo>
                  <a:cubicBezTo>
                    <a:pt x="1974293" y="2318041"/>
                    <a:pt x="1998106" y="2303754"/>
                    <a:pt x="2022871" y="2290419"/>
                  </a:cubicBezTo>
                  <a:cubicBezTo>
                    <a:pt x="2040016" y="2280894"/>
                    <a:pt x="2060971" y="2274226"/>
                    <a:pt x="2072401" y="2256129"/>
                  </a:cubicBezTo>
                  <a:cubicBezTo>
                    <a:pt x="2084784" y="2236126"/>
                    <a:pt x="2080021" y="2215171"/>
                    <a:pt x="2080973" y="2193264"/>
                  </a:cubicBezTo>
                  <a:cubicBezTo>
                    <a:pt x="2081926" y="2170404"/>
                    <a:pt x="2084784" y="2146591"/>
                    <a:pt x="2087641" y="2123731"/>
                  </a:cubicBezTo>
                  <a:cubicBezTo>
                    <a:pt x="2094309" y="2069439"/>
                    <a:pt x="2077164" y="2019909"/>
                    <a:pt x="2064781" y="1968474"/>
                  </a:cubicBezTo>
                  <a:cubicBezTo>
                    <a:pt x="2058114" y="1940851"/>
                    <a:pt x="2051446" y="1913229"/>
                    <a:pt x="2044778" y="1884654"/>
                  </a:cubicBezTo>
                  <a:cubicBezTo>
                    <a:pt x="2039064" y="1861794"/>
                    <a:pt x="2033348" y="1839886"/>
                    <a:pt x="2027634" y="1817026"/>
                  </a:cubicBezTo>
                  <a:cubicBezTo>
                    <a:pt x="2016203" y="1770354"/>
                    <a:pt x="2004773" y="1724634"/>
                    <a:pt x="2005726" y="1676056"/>
                  </a:cubicBezTo>
                  <a:cubicBezTo>
                    <a:pt x="2006678" y="1640814"/>
                    <a:pt x="2012393" y="1605571"/>
                    <a:pt x="2014298" y="1569376"/>
                  </a:cubicBezTo>
                  <a:cubicBezTo>
                    <a:pt x="2014298" y="1569376"/>
                    <a:pt x="2014298" y="1569376"/>
                    <a:pt x="2015251" y="1570329"/>
                  </a:cubicBezTo>
                  <a:cubicBezTo>
                    <a:pt x="2015251" y="1568424"/>
                    <a:pt x="2015251" y="1565566"/>
                    <a:pt x="2015251" y="1563661"/>
                  </a:cubicBezTo>
                  <a:cubicBezTo>
                    <a:pt x="2016203" y="1496034"/>
                    <a:pt x="2017156" y="1428406"/>
                    <a:pt x="2017156" y="1360779"/>
                  </a:cubicBezTo>
                  <a:cubicBezTo>
                    <a:pt x="2017156" y="1331251"/>
                    <a:pt x="2014298" y="1300771"/>
                    <a:pt x="2019061" y="1270291"/>
                  </a:cubicBezTo>
                  <a:cubicBezTo>
                    <a:pt x="2022871" y="1243621"/>
                    <a:pt x="2032396" y="1215999"/>
                    <a:pt x="2043826" y="11893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Graphic 47">
            <a:extLst>
              <a:ext uri="{FF2B5EF4-FFF2-40B4-BE49-F238E27FC236}">
                <a16:creationId xmlns:a16="http://schemas.microsoft.com/office/drawing/2014/main" id="{E3C37BF7-18ED-47F2-851E-95F0A40FE042}"/>
              </a:ext>
            </a:extLst>
          </p:cNvPr>
          <p:cNvSpPr/>
          <p:nvPr/>
        </p:nvSpPr>
        <p:spPr>
          <a:xfrm>
            <a:off x="386242" y="1824852"/>
            <a:ext cx="3030825" cy="4546240"/>
          </a:xfrm>
          <a:custGeom>
            <a:avLst/>
            <a:gdLst>
              <a:gd name="connsiteX0" fmla="*/ 949088 w 2076450"/>
              <a:gd name="connsiteY0" fmla="*/ 7144 h 3114675"/>
              <a:gd name="connsiteX1" fmla="*/ 883365 w 2076450"/>
              <a:gd name="connsiteY1" fmla="*/ 105251 h 3114675"/>
              <a:gd name="connsiteX2" fmla="*/ 909083 w 2076450"/>
              <a:gd name="connsiteY2" fmla="*/ 238601 h 3114675"/>
              <a:gd name="connsiteX3" fmla="*/ 833835 w 2076450"/>
              <a:gd name="connsiteY3" fmla="*/ 193834 h 3114675"/>
              <a:gd name="connsiteX4" fmla="*/ 817643 w 2076450"/>
              <a:gd name="connsiteY4" fmla="*/ 301466 h 3114675"/>
              <a:gd name="connsiteX5" fmla="*/ 810023 w 2076450"/>
              <a:gd name="connsiteY5" fmla="*/ 328136 h 3114675"/>
              <a:gd name="connsiteX6" fmla="*/ 684293 w 2076450"/>
              <a:gd name="connsiteY6" fmla="*/ 381476 h 3114675"/>
              <a:gd name="connsiteX7" fmla="*/ 703343 w 2076450"/>
              <a:gd name="connsiteY7" fmla="*/ 451009 h 3114675"/>
              <a:gd name="connsiteX8" fmla="*/ 714773 w 2076450"/>
              <a:gd name="connsiteY8" fmla="*/ 539591 h 3114675"/>
              <a:gd name="connsiteX9" fmla="*/ 828120 w 2076450"/>
              <a:gd name="connsiteY9" fmla="*/ 573881 h 3114675"/>
              <a:gd name="connsiteX10" fmla="*/ 947183 w 2076450"/>
              <a:gd name="connsiteY10" fmla="*/ 577691 h 3114675"/>
              <a:gd name="connsiteX11" fmla="*/ 731918 w 2076450"/>
              <a:gd name="connsiteY11" fmla="*/ 618649 h 3114675"/>
              <a:gd name="connsiteX12" fmla="*/ 530940 w 2076450"/>
              <a:gd name="connsiteY12" fmla="*/ 601504 h 3114675"/>
              <a:gd name="connsiteX13" fmla="*/ 597615 w 2076450"/>
              <a:gd name="connsiteY13" fmla="*/ 649129 h 3114675"/>
              <a:gd name="connsiteX14" fmla="*/ 629048 w 2076450"/>
              <a:gd name="connsiteY14" fmla="*/ 688181 h 3114675"/>
              <a:gd name="connsiteX15" fmla="*/ 714773 w 2076450"/>
              <a:gd name="connsiteY15" fmla="*/ 728186 h 3114675"/>
              <a:gd name="connsiteX16" fmla="*/ 947183 w 2076450"/>
              <a:gd name="connsiteY16" fmla="*/ 689134 h 3114675"/>
              <a:gd name="connsiteX17" fmla="*/ 674768 w 2076450"/>
              <a:gd name="connsiteY17" fmla="*/ 758666 h 3114675"/>
              <a:gd name="connsiteX18" fmla="*/ 528083 w 2076450"/>
              <a:gd name="connsiteY18" fmla="*/ 788194 h 3114675"/>
              <a:gd name="connsiteX19" fmla="*/ 530940 w 2076450"/>
              <a:gd name="connsiteY19" fmla="*/ 846296 h 3114675"/>
              <a:gd name="connsiteX20" fmla="*/ 569040 w 2076450"/>
              <a:gd name="connsiteY20" fmla="*/ 912971 h 3114675"/>
              <a:gd name="connsiteX21" fmla="*/ 502365 w 2076450"/>
              <a:gd name="connsiteY21" fmla="*/ 958691 h 3114675"/>
              <a:gd name="connsiteX22" fmla="*/ 409973 w 2076450"/>
              <a:gd name="connsiteY22" fmla="*/ 972979 h 3114675"/>
              <a:gd name="connsiteX23" fmla="*/ 547133 w 2076450"/>
              <a:gd name="connsiteY23" fmla="*/ 1067276 h 3114675"/>
              <a:gd name="connsiteX24" fmla="*/ 730013 w 2076450"/>
              <a:gd name="connsiteY24" fmla="*/ 1155859 h 3114675"/>
              <a:gd name="connsiteX25" fmla="*/ 409020 w 2076450"/>
              <a:gd name="connsiteY25" fmla="*/ 1204436 h 3114675"/>
              <a:gd name="connsiteX26" fmla="*/ 530940 w 2076450"/>
              <a:gd name="connsiteY26" fmla="*/ 1310164 h 3114675"/>
              <a:gd name="connsiteX27" fmla="*/ 366158 w 2076450"/>
              <a:gd name="connsiteY27" fmla="*/ 1365409 h 3114675"/>
              <a:gd name="connsiteX28" fmla="*/ 637620 w 2076450"/>
              <a:gd name="connsiteY28" fmla="*/ 1413034 h 3114675"/>
              <a:gd name="connsiteX29" fmla="*/ 617618 w 2076450"/>
              <a:gd name="connsiteY29" fmla="*/ 1487329 h 3114675"/>
              <a:gd name="connsiteX30" fmla="*/ 286148 w 2076450"/>
              <a:gd name="connsiteY30" fmla="*/ 1588294 h 3114675"/>
              <a:gd name="connsiteX31" fmla="*/ 550943 w 2076450"/>
              <a:gd name="connsiteY31" fmla="*/ 1688306 h 3114675"/>
              <a:gd name="connsiteX32" fmla="*/ 627143 w 2076450"/>
              <a:gd name="connsiteY32" fmla="*/ 1666399 h 3114675"/>
              <a:gd name="connsiteX33" fmla="*/ 734775 w 2076450"/>
              <a:gd name="connsiteY33" fmla="*/ 1662589 h 3114675"/>
              <a:gd name="connsiteX34" fmla="*/ 604283 w 2076450"/>
              <a:gd name="connsiteY34" fmla="*/ 1759744 h 3114675"/>
              <a:gd name="connsiteX35" fmla="*/ 217568 w 2076450"/>
              <a:gd name="connsiteY35" fmla="*/ 1794986 h 3114675"/>
              <a:gd name="connsiteX36" fmla="*/ 214710 w 2076450"/>
              <a:gd name="connsiteY36" fmla="*/ 1862614 h 3114675"/>
              <a:gd name="connsiteX37" fmla="*/ 335678 w 2076450"/>
              <a:gd name="connsiteY37" fmla="*/ 1914049 h 3114675"/>
              <a:gd name="connsiteX38" fmla="*/ 472838 w 2076450"/>
              <a:gd name="connsiteY38" fmla="*/ 1916906 h 3114675"/>
              <a:gd name="connsiteX39" fmla="*/ 553800 w 2076450"/>
              <a:gd name="connsiteY39" fmla="*/ 1953101 h 3114675"/>
              <a:gd name="connsiteX40" fmla="*/ 602378 w 2076450"/>
              <a:gd name="connsiteY40" fmla="*/ 2004536 h 3114675"/>
              <a:gd name="connsiteX41" fmla="*/ 275670 w 2076450"/>
              <a:gd name="connsiteY41" fmla="*/ 2024539 h 3114675"/>
              <a:gd name="connsiteX42" fmla="*/ 236618 w 2076450"/>
              <a:gd name="connsiteY42" fmla="*/ 2049304 h 3114675"/>
              <a:gd name="connsiteX43" fmla="*/ 262335 w 2076450"/>
              <a:gd name="connsiteY43" fmla="*/ 2092166 h 3114675"/>
              <a:gd name="connsiteX44" fmla="*/ 420450 w 2076450"/>
              <a:gd name="connsiteY44" fmla="*/ 2151221 h 3114675"/>
              <a:gd name="connsiteX45" fmla="*/ 480458 w 2076450"/>
              <a:gd name="connsiteY45" fmla="*/ 2174081 h 3114675"/>
              <a:gd name="connsiteX46" fmla="*/ 269955 w 2076450"/>
              <a:gd name="connsiteY46" fmla="*/ 2228374 h 3114675"/>
              <a:gd name="connsiteX47" fmla="*/ 106125 w 2076450"/>
              <a:gd name="connsiteY47" fmla="*/ 2250281 h 3114675"/>
              <a:gd name="connsiteX48" fmla="*/ 45165 w 2076450"/>
              <a:gd name="connsiteY48" fmla="*/ 2290286 h 3114675"/>
              <a:gd name="connsiteX49" fmla="*/ 84218 w 2076450"/>
              <a:gd name="connsiteY49" fmla="*/ 2353151 h 3114675"/>
              <a:gd name="connsiteX50" fmla="*/ 203280 w 2076450"/>
              <a:gd name="connsiteY50" fmla="*/ 2444591 h 3114675"/>
              <a:gd name="connsiteX51" fmla="*/ 172800 w 2076450"/>
              <a:gd name="connsiteY51" fmla="*/ 2478881 h 3114675"/>
              <a:gd name="connsiteX52" fmla="*/ 201375 w 2076450"/>
              <a:gd name="connsiteY52" fmla="*/ 2519839 h 3114675"/>
              <a:gd name="connsiteX53" fmla="*/ 301388 w 2076450"/>
              <a:gd name="connsiteY53" fmla="*/ 2558891 h 3114675"/>
              <a:gd name="connsiteX54" fmla="*/ 76598 w 2076450"/>
              <a:gd name="connsiteY54" fmla="*/ 2589371 h 3114675"/>
              <a:gd name="connsiteX55" fmla="*/ 58500 w 2076450"/>
              <a:gd name="connsiteY55" fmla="*/ 2659856 h 3114675"/>
              <a:gd name="connsiteX56" fmla="*/ 110888 w 2076450"/>
              <a:gd name="connsiteY56" fmla="*/ 2693194 h 3114675"/>
              <a:gd name="connsiteX57" fmla="*/ 214710 w 2076450"/>
              <a:gd name="connsiteY57" fmla="*/ 2727484 h 3114675"/>
              <a:gd name="connsiteX58" fmla="*/ 262335 w 2076450"/>
              <a:gd name="connsiteY58" fmla="*/ 2756059 h 3114675"/>
              <a:gd name="connsiteX59" fmla="*/ 358538 w 2076450"/>
              <a:gd name="connsiteY59" fmla="*/ 2733199 h 3114675"/>
              <a:gd name="connsiteX60" fmla="*/ 254715 w 2076450"/>
              <a:gd name="connsiteY60" fmla="*/ 2758916 h 3114675"/>
              <a:gd name="connsiteX61" fmla="*/ 45165 w 2076450"/>
              <a:gd name="connsiteY61" fmla="*/ 2806541 h 3114675"/>
              <a:gd name="connsiteX62" fmla="*/ 46118 w 2076450"/>
              <a:gd name="connsiteY62" fmla="*/ 2865596 h 3114675"/>
              <a:gd name="connsiteX63" fmla="*/ 88980 w 2076450"/>
              <a:gd name="connsiteY63" fmla="*/ 2895124 h 3114675"/>
              <a:gd name="connsiteX64" fmla="*/ 155655 w 2076450"/>
              <a:gd name="connsiteY64" fmla="*/ 2902744 h 3114675"/>
              <a:gd name="connsiteX65" fmla="*/ 343298 w 2076450"/>
              <a:gd name="connsiteY65" fmla="*/ 2914174 h 3114675"/>
              <a:gd name="connsiteX66" fmla="*/ 301388 w 2076450"/>
              <a:gd name="connsiteY66" fmla="*/ 2956084 h 3114675"/>
              <a:gd name="connsiteX67" fmla="*/ 361395 w 2076450"/>
              <a:gd name="connsiteY67" fmla="*/ 2980849 h 3114675"/>
              <a:gd name="connsiteX68" fmla="*/ 511890 w 2076450"/>
              <a:gd name="connsiteY68" fmla="*/ 3029426 h 3114675"/>
              <a:gd name="connsiteX69" fmla="*/ 603330 w 2076450"/>
              <a:gd name="connsiteY69" fmla="*/ 3058001 h 3114675"/>
              <a:gd name="connsiteX70" fmla="*/ 825263 w 2076450"/>
              <a:gd name="connsiteY70" fmla="*/ 2954179 h 3114675"/>
              <a:gd name="connsiteX71" fmla="*/ 957660 w 2076450"/>
              <a:gd name="connsiteY71" fmla="*/ 2927509 h 3114675"/>
              <a:gd name="connsiteX72" fmla="*/ 1013858 w 2076450"/>
              <a:gd name="connsiteY72" fmla="*/ 3102769 h 3114675"/>
              <a:gd name="connsiteX73" fmla="*/ 1119585 w 2076450"/>
              <a:gd name="connsiteY73" fmla="*/ 3020854 h 3114675"/>
              <a:gd name="connsiteX74" fmla="*/ 1191975 w 2076450"/>
              <a:gd name="connsiteY74" fmla="*/ 2997041 h 3114675"/>
              <a:gd name="connsiteX75" fmla="*/ 1468200 w 2076450"/>
              <a:gd name="connsiteY75" fmla="*/ 3026569 h 3114675"/>
              <a:gd name="connsiteX76" fmla="*/ 1561545 w 2076450"/>
              <a:gd name="connsiteY76" fmla="*/ 3002756 h 3114675"/>
              <a:gd name="connsiteX77" fmla="*/ 1679655 w 2076450"/>
              <a:gd name="connsiteY77" fmla="*/ 3030379 h 3114675"/>
              <a:gd name="connsiteX78" fmla="*/ 1748235 w 2076450"/>
              <a:gd name="connsiteY78" fmla="*/ 2996089 h 3114675"/>
              <a:gd name="connsiteX79" fmla="*/ 1893968 w 2076450"/>
              <a:gd name="connsiteY79" fmla="*/ 3009424 h 3114675"/>
              <a:gd name="connsiteX80" fmla="*/ 1888253 w 2076450"/>
              <a:gd name="connsiteY80" fmla="*/ 2944654 h 3114675"/>
              <a:gd name="connsiteX81" fmla="*/ 1964453 w 2076450"/>
              <a:gd name="connsiteY81" fmla="*/ 2947511 h 3114675"/>
              <a:gd name="connsiteX82" fmla="*/ 1948260 w 2076450"/>
              <a:gd name="connsiteY82" fmla="*/ 2913221 h 3114675"/>
              <a:gd name="connsiteX83" fmla="*/ 1843485 w 2076450"/>
              <a:gd name="connsiteY83" fmla="*/ 2853214 h 3114675"/>
              <a:gd name="connsiteX84" fmla="*/ 1883490 w 2076450"/>
              <a:gd name="connsiteY84" fmla="*/ 2818924 h 3114675"/>
              <a:gd name="connsiteX85" fmla="*/ 1909208 w 2076450"/>
              <a:gd name="connsiteY85" fmla="*/ 2790349 h 3114675"/>
              <a:gd name="connsiteX86" fmla="*/ 2032080 w 2076450"/>
              <a:gd name="connsiteY86" fmla="*/ 2757964 h 3114675"/>
              <a:gd name="connsiteX87" fmla="*/ 2036843 w 2076450"/>
              <a:gd name="connsiteY87" fmla="*/ 2711291 h 3114675"/>
              <a:gd name="connsiteX88" fmla="*/ 2008268 w 2076450"/>
              <a:gd name="connsiteY88" fmla="*/ 2670334 h 3114675"/>
              <a:gd name="connsiteX89" fmla="*/ 1943498 w 2076450"/>
              <a:gd name="connsiteY89" fmla="*/ 2645569 h 3114675"/>
              <a:gd name="connsiteX90" fmla="*/ 1793003 w 2076450"/>
              <a:gd name="connsiteY90" fmla="*/ 2651284 h 3114675"/>
              <a:gd name="connsiteX91" fmla="*/ 1497728 w 2076450"/>
              <a:gd name="connsiteY91" fmla="*/ 2538889 h 3114675"/>
              <a:gd name="connsiteX92" fmla="*/ 1592025 w 2076450"/>
              <a:gd name="connsiteY92" fmla="*/ 2535079 h 3114675"/>
              <a:gd name="connsiteX93" fmla="*/ 1824435 w 2076450"/>
              <a:gd name="connsiteY93" fmla="*/ 2566511 h 3114675"/>
              <a:gd name="connsiteX94" fmla="*/ 1938735 w 2076450"/>
              <a:gd name="connsiteY94" fmla="*/ 2449354 h 3114675"/>
              <a:gd name="connsiteX95" fmla="*/ 2000648 w 2076450"/>
              <a:gd name="connsiteY95" fmla="*/ 2416969 h 3114675"/>
              <a:gd name="connsiteX96" fmla="*/ 1993028 w 2076450"/>
              <a:gd name="connsiteY96" fmla="*/ 2387441 h 3114675"/>
              <a:gd name="connsiteX97" fmla="*/ 1549163 w 2076450"/>
              <a:gd name="connsiteY97" fmla="*/ 2328386 h 3114675"/>
              <a:gd name="connsiteX98" fmla="*/ 1554878 w 2076450"/>
              <a:gd name="connsiteY98" fmla="*/ 2282666 h 3114675"/>
              <a:gd name="connsiteX99" fmla="*/ 1823483 w 2076450"/>
              <a:gd name="connsiteY99" fmla="*/ 2291239 h 3114675"/>
              <a:gd name="connsiteX100" fmla="*/ 1994933 w 2076450"/>
              <a:gd name="connsiteY100" fmla="*/ 2158841 h 3114675"/>
              <a:gd name="connsiteX101" fmla="*/ 2013983 w 2076450"/>
              <a:gd name="connsiteY101" fmla="*/ 2124551 h 3114675"/>
              <a:gd name="connsiteX102" fmla="*/ 1699658 w 2076450"/>
              <a:gd name="connsiteY102" fmla="*/ 2061686 h 3114675"/>
              <a:gd name="connsiteX103" fmla="*/ 1808243 w 2076450"/>
              <a:gd name="connsiteY103" fmla="*/ 2027396 h 3114675"/>
              <a:gd name="connsiteX104" fmla="*/ 1836818 w 2076450"/>
              <a:gd name="connsiteY104" fmla="*/ 2000726 h 3114675"/>
              <a:gd name="connsiteX105" fmla="*/ 1875870 w 2076450"/>
              <a:gd name="connsiteY105" fmla="*/ 1935004 h 3114675"/>
              <a:gd name="connsiteX106" fmla="*/ 1600598 w 2076450"/>
              <a:gd name="connsiteY106" fmla="*/ 1869281 h 3114675"/>
              <a:gd name="connsiteX107" fmla="*/ 1823483 w 2076450"/>
              <a:gd name="connsiteY107" fmla="*/ 1737836 h 3114675"/>
              <a:gd name="connsiteX108" fmla="*/ 1592025 w 2076450"/>
              <a:gd name="connsiteY108" fmla="*/ 1729264 h 3114675"/>
              <a:gd name="connsiteX109" fmla="*/ 1639650 w 2076450"/>
              <a:gd name="connsiteY109" fmla="*/ 1693069 h 3114675"/>
              <a:gd name="connsiteX110" fmla="*/ 1648223 w 2076450"/>
              <a:gd name="connsiteY110" fmla="*/ 1652111 h 3114675"/>
              <a:gd name="connsiteX111" fmla="*/ 1437720 w 2076450"/>
              <a:gd name="connsiteY111" fmla="*/ 1613059 h 3114675"/>
              <a:gd name="connsiteX112" fmla="*/ 1519635 w 2076450"/>
              <a:gd name="connsiteY112" fmla="*/ 1556861 h 3114675"/>
              <a:gd name="connsiteX113" fmla="*/ 1697753 w 2076450"/>
              <a:gd name="connsiteY113" fmla="*/ 1459706 h 3114675"/>
              <a:gd name="connsiteX114" fmla="*/ 1539638 w 2076450"/>
              <a:gd name="connsiteY114" fmla="*/ 1435894 h 3114675"/>
              <a:gd name="connsiteX115" fmla="*/ 1520588 w 2076450"/>
              <a:gd name="connsiteY115" fmla="*/ 1388269 h 3114675"/>
              <a:gd name="connsiteX116" fmla="*/ 1282463 w 2076450"/>
              <a:gd name="connsiteY116" fmla="*/ 1360646 h 3114675"/>
              <a:gd name="connsiteX117" fmla="*/ 1568213 w 2076450"/>
              <a:gd name="connsiteY117" fmla="*/ 1328261 h 3114675"/>
              <a:gd name="connsiteX118" fmla="*/ 1593930 w 2076450"/>
              <a:gd name="connsiteY118" fmla="*/ 1209199 h 3114675"/>
              <a:gd name="connsiteX119" fmla="*/ 1440578 w 2076450"/>
              <a:gd name="connsiteY119" fmla="*/ 1151096 h 3114675"/>
              <a:gd name="connsiteX120" fmla="*/ 1127205 w 2076450"/>
              <a:gd name="connsiteY120" fmla="*/ 1094899 h 3114675"/>
              <a:gd name="connsiteX121" fmla="*/ 1310085 w 2076450"/>
              <a:gd name="connsiteY121" fmla="*/ 1109186 h 3114675"/>
              <a:gd name="connsiteX122" fmla="*/ 1406288 w 2076450"/>
              <a:gd name="connsiteY122" fmla="*/ 1094899 h 3114675"/>
              <a:gd name="connsiteX123" fmla="*/ 1508205 w 2076450"/>
              <a:gd name="connsiteY123" fmla="*/ 1040606 h 3114675"/>
              <a:gd name="connsiteX124" fmla="*/ 1532018 w 2076450"/>
              <a:gd name="connsiteY124" fmla="*/ 969169 h 3114675"/>
              <a:gd name="connsiteX125" fmla="*/ 1421528 w 2076450"/>
              <a:gd name="connsiteY125" fmla="*/ 938689 h 3114675"/>
              <a:gd name="connsiteX126" fmla="*/ 1154828 w 2076450"/>
              <a:gd name="connsiteY126" fmla="*/ 903446 h 3114675"/>
              <a:gd name="connsiteX127" fmla="*/ 1304370 w 2076450"/>
              <a:gd name="connsiteY127" fmla="*/ 884396 h 3114675"/>
              <a:gd name="connsiteX128" fmla="*/ 1351995 w 2076450"/>
              <a:gd name="connsiteY128" fmla="*/ 868204 h 3114675"/>
              <a:gd name="connsiteX129" fmla="*/ 1480583 w 2076450"/>
              <a:gd name="connsiteY129" fmla="*/ 832009 h 3114675"/>
              <a:gd name="connsiteX130" fmla="*/ 1363425 w 2076450"/>
              <a:gd name="connsiteY130" fmla="*/ 798671 h 3114675"/>
              <a:gd name="connsiteX131" fmla="*/ 1131015 w 2076450"/>
              <a:gd name="connsiteY131" fmla="*/ 755809 h 3114675"/>
              <a:gd name="connsiteX132" fmla="*/ 1019573 w 2076450"/>
              <a:gd name="connsiteY132" fmla="*/ 655796 h 3114675"/>
              <a:gd name="connsiteX133" fmla="*/ 1088153 w 2076450"/>
              <a:gd name="connsiteY133" fmla="*/ 673894 h 3114675"/>
              <a:gd name="connsiteX134" fmla="*/ 1244363 w 2076450"/>
              <a:gd name="connsiteY134" fmla="*/ 727234 h 3114675"/>
              <a:gd name="connsiteX135" fmla="*/ 1389143 w 2076450"/>
              <a:gd name="connsiteY135" fmla="*/ 667226 h 3114675"/>
              <a:gd name="connsiteX136" fmla="*/ 1174830 w 2076450"/>
              <a:gd name="connsiteY136" fmla="*/ 590074 h 3114675"/>
              <a:gd name="connsiteX137" fmla="*/ 1180545 w 2076450"/>
              <a:gd name="connsiteY137" fmla="*/ 513874 h 3114675"/>
              <a:gd name="connsiteX138" fmla="*/ 1228170 w 2076450"/>
              <a:gd name="connsiteY138" fmla="*/ 415766 h 3114675"/>
              <a:gd name="connsiteX139" fmla="*/ 1251983 w 2076450"/>
              <a:gd name="connsiteY139" fmla="*/ 298609 h 3114675"/>
              <a:gd name="connsiteX140" fmla="*/ 1035765 w 2076450"/>
              <a:gd name="connsiteY140" fmla="*/ 451009 h 3114675"/>
              <a:gd name="connsiteX141" fmla="*/ 1058625 w 2076450"/>
              <a:gd name="connsiteY141" fmla="*/ 322421 h 3114675"/>
              <a:gd name="connsiteX142" fmla="*/ 1052910 w 2076450"/>
              <a:gd name="connsiteY142" fmla="*/ 251936 h 3114675"/>
              <a:gd name="connsiteX143" fmla="*/ 1112918 w 2076450"/>
              <a:gd name="connsiteY143" fmla="*/ 211931 h 3114675"/>
              <a:gd name="connsiteX144" fmla="*/ 1064340 w 2076450"/>
              <a:gd name="connsiteY144" fmla="*/ 185261 h 3114675"/>
              <a:gd name="connsiteX145" fmla="*/ 991950 w 2076450"/>
              <a:gd name="connsiteY145" fmla="*/ 191929 h 3114675"/>
              <a:gd name="connsiteX146" fmla="*/ 996713 w 2076450"/>
              <a:gd name="connsiteY146" fmla="*/ 111919 h 3114675"/>
              <a:gd name="connsiteX147" fmla="*/ 949088 w 2076450"/>
              <a:gd name="connsiteY147" fmla="*/ 7144 h 3114675"/>
              <a:gd name="connsiteX148" fmla="*/ 949088 w 2076450"/>
              <a:gd name="connsiteY148" fmla="*/ 7144 h 3114675"/>
              <a:gd name="connsiteX149" fmla="*/ 949088 w 2076450"/>
              <a:gd name="connsiteY149" fmla="*/ 7144 h 3114675"/>
              <a:gd name="connsiteX150" fmla="*/ 886223 w 2076450"/>
              <a:gd name="connsiteY150" fmla="*/ 287179 h 3114675"/>
              <a:gd name="connsiteX151" fmla="*/ 908130 w 2076450"/>
              <a:gd name="connsiteY151" fmla="*/ 327184 h 3114675"/>
              <a:gd name="connsiteX152" fmla="*/ 886223 w 2076450"/>
              <a:gd name="connsiteY152" fmla="*/ 287179 h 3114675"/>
              <a:gd name="connsiteX153" fmla="*/ 863363 w 2076450"/>
              <a:gd name="connsiteY153" fmla="*/ 404336 h 3114675"/>
              <a:gd name="connsiteX154" fmla="*/ 876698 w 2076450"/>
              <a:gd name="connsiteY154" fmla="*/ 435769 h 3114675"/>
              <a:gd name="connsiteX155" fmla="*/ 863363 w 2076450"/>
              <a:gd name="connsiteY155" fmla="*/ 404336 h 3114675"/>
              <a:gd name="connsiteX156" fmla="*/ 1116728 w 2076450"/>
              <a:gd name="connsiteY156" fmla="*/ 470059 h 3114675"/>
              <a:gd name="connsiteX157" fmla="*/ 1066245 w 2076450"/>
              <a:gd name="connsiteY157" fmla="*/ 511016 h 3114675"/>
              <a:gd name="connsiteX158" fmla="*/ 1116728 w 2076450"/>
              <a:gd name="connsiteY158" fmla="*/ 470059 h 3114675"/>
              <a:gd name="connsiteX159" fmla="*/ 1009095 w 2076450"/>
              <a:gd name="connsiteY159" fmla="*/ 584359 h 3114675"/>
              <a:gd name="connsiteX160" fmla="*/ 1029098 w 2076450"/>
              <a:gd name="connsiteY160" fmla="*/ 599599 h 3114675"/>
              <a:gd name="connsiteX161" fmla="*/ 1009095 w 2076450"/>
              <a:gd name="connsiteY161" fmla="*/ 584359 h 3114675"/>
              <a:gd name="connsiteX162" fmla="*/ 1009095 w 2076450"/>
              <a:gd name="connsiteY162" fmla="*/ 584359 h 3114675"/>
              <a:gd name="connsiteX163" fmla="*/ 1111013 w 2076450"/>
              <a:gd name="connsiteY163" fmla="*/ 603409 h 3114675"/>
              <a:gd name="connsiteX164" fmla="*/ 1111013 w 2076450"/>
              <a:gd name="connsiteY164" fmla="*/ 603409 h 3114675"/>
              <a:gd name="connsiteX165" fmla="*/ 1251030 w 2076450"/>
              <a:gd name="connsiteY165" fmla="*/ 632936 h 3114675"/>
              <a:gd name="connsiteX166" fmla="*/ 1251030 w 2076450"/>
              <a:gd name="connsiteY166" fmla="*/ 632936 h 3114675"/>
              <a:gd name="connsiteX167" fmla="*/ 1032908 w 2076450"/>
              <a:gd name="connsiteY167" fmla="*/ 760571 h 3114675"/>
              <a:gd name="connsiteX168" fmla="*/ 1028145 w 2076450"/>
              <a:gd name="connsiteY168" fmla="*/ 780574 h 3114675"/>
              <a:gd name="connsiteX169" fmla="*/ 1032908 w 2076450"/>
              <a:gd name="connsiteY169" fmla="*/ 760571 h 3114675"/>
              <a:gd name="connsiteX170" fmla="*/ 1032908 w 2076450"/>
              <a:gd name="connsiteY170" fmla="*/ 760571 h 3114675"/>
              <a:gd name="connsiteX171" fmla="*/ 961470 w 2076450"/>
              <a:gd name="connsiteY171" fmla="*/ 867251 h 3114675"/>
              <a:gd name="connsiteX172" fmla="*/ 961470 w 2076450"/>
              <a:gd name="connsiteY172" fmla="*/ 867251 h 3114675"/>
              <a:gd name="connsiteX173" fmla="*/ 1036718 w 2076450"/>
              <a:gd name="connsiteY173" fmla="*/ 884396 h 3114675"/>
              <a:gd name="connsiteX174" fmla="*/ 1036718 w 2076450"/>
              <a:gd name="connsiteY174" fmla="*/ 884396 h 3114675"/>
              <a:gd name="connsiteX175" fmla="*/ 921465 w 2076450"/>
              <a:gd name="connsiteY175" fmla="*/ 888206 h 3114675"/>
              <a:gd name="connsiteX176" fmla="*/ 921465 w 2076450"/>
              <a:gd name="connsiteY176" fmla="*/ 888206 h 3114675"/>
              <a:gd name="connsiteX177" fmla="*/ 874793 w 2076450"/>
              <a:gd name="connsiteY177" fmla="*/ 904399 h 3114675"/>
              <a:gd name="connsiteX178" fmla="*/ 874793 w 2076450"/>
              <a:gd name="connsiteY178" fmla="*/ 904399 h 3114675"/>
              <a:gd name="connsiteX179" fmla="*/ 681435 w 2076450"/>
              <a:gd name="connsiteY179" fmla="*/ 904399 h 3114675"/>
              <a:gd name="connsiteX180" fmla="*/ 777638 w 2076450"/>
              <a:gd name="connsiteY180" fmla="*/ 946309 h 3114675"/>
              <a:gd name="connsiteX181" fmla="*/ 681435 w 2076450"/>
              <a:gd name="connsiteY181" fmla="*/ 904399 h 3114675"/>
              <a:gd name="connsiteX182" fmla="*/ 1532970 w 2076450"/>
              <a:gd name="connsiteY182" fmla="*/ 1327309 h 3114675"/>
              <a:gd name="connsiteX183" fmla="*/ 1532970 w 2076450"/>
              <a:gd name="connsiteY183" fmla="*/ 1327309 h 3114675"/>
              <a:gd name="connsiteX184" fmla="*/ 757635 w 2076450"/>
              <a:gd name="connsiteY184" fmla="*/ 1423511 h 3114675"/>
              <a:gd name="connsiteX185" fmla="*/ 757635 w 2076450"/>
              <a:gd name="connsiteY185" fmla="*/ 1423511 h 3114675"/>
              <a:gd name="connsiteX186" fmla="*/ 1558688 w 2076450"/>
              <a:gd name="connsiteY186" fmla="*/ 1764506 h 3114675"/>
              <a:gd name="connsiteX187" fmla="*/ 1558688 w 2076450"/>
              <a:gd name="connsiteY187" fmla="*/ 1764506 h 3114675"/>
              <a:gd name="connsiteX188" fmla="*/ 1766333 w 2076450"/>
              <a:gd name="connsiteY188" fmla="*/ 1807369 h 3114675"/>
              <a:gd name="connsiteX189" fmla="*/ 1766333 w 2076450"/>
              <a:gd name="connsiteY189" fmla="*/ 1807369 h 3114675"/>
              <a:gd name="connsiteX190" fmla="*/ 1769190 w 2076450"/>
              <a:gd name="connsiteY190" fmla="*/ 2006441 h 3114675"/>
              <a:gd name="connsiteX191" fmla="*/ 1769190 w 2076450"/>
              <a:gd name="connsiteY191" fmla="*/ 2006441 h 3114675"/>
              <a:gd name="connsiteX192" fmla="*/ 151845 w 2076450"/>
              <a:gd name="connsiteY192" fmla="*/ 2329339 h 3114675"/>
              <a:gd name="connsiteX193" fmla="*/ 151845 w 2076450"/>
              <a:gd name="connsiteY193" fmla="*/ 2329339 h 3114675"/>
              <a:gd name="connsiteX194" fmla="*/ 301388 w 2076450"/>
              <a:gd name="connsiteY194" fmla="*/ 2397919 h 3114675"/>
              <a:gd name="connsiteX195" fmla="*/ 469028 w 2076450"/>
              <a:gd name="connsiteY195" fmla="*/ 2426494 h 3114675"/>
              <a:gd name="connsiteX196" fmla="*/ 301388 w 2076450"/>
              <a:gd name="connsiteY196" fmla="*/ 2397919 h 3114675"/>
              <a:gd name="connsiteX197" fmla="*/ 517605 w 2076450"/>
              <a:gd name="connsiteY197" fmla="*/ 2406491 h 3114675"/>
              <a:gd name="connsiteX198" fmla="*/ 517605 w 2076450"/>
              <a:gd name="connsiteY198" fmla="*/ 2406491 h 3114675"/>
              <a:gd name="connsiteX199" fmla="*/ 423308 w 2076450"/>
              <a:gd name="connsiteY199" fmla="*/ 2736056 h 3114675"/>
              <a:gd name="connsiteX200" fmla="*/ 423308 w 2076450"/>
              <a:gd name="connsiteY200" fmla="*/ 2736056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076450" h="3114675">
                <a:moveTo>
                  <a:pt x="949088" y="7144"/>
                </a:moveTo>
                <a:cubicBezTo>
                  <a:pt x="938610" y="62389"/>
                  <a:pt x="972900" y="200501"/>
                  <a:pt x="883365" y="105251"/>
                </a:cubicBezTo>
                <a:cubicBezTo>
                  <a:pt x="870983" y="105251"/>
                  <a:pt x="992903" y="314801"/>
                  <a:pt x="909083" y="238601"/>
                </a:cubicBezTo>
                <a:cubicBezTo>
                  <a:pt x="898605" y="171926"/>
                  <a:pt x="863363" y="174784"/>
                  <a:pt x="833835" y="193834"/>
                </a:cubicBezTo>
                <a:cubicBezTo>
                  <a:pt x="732870" y="154781"/>
                  <a:pt x="858600" y="285274"/>
                  <a:pt x="817643" y="301466"/>
                </a:cubicBezTo>
                <a:cubicBezTo>
                  <a:pt x="895748" y="301466"/>
                  <a:pt x="870030" y="356711"/>
                  <a:pt x="810023" y="328136"/>
                </a:cubicBezTo>
                <a:cubicBezTo>
                  <a:pt x="906225" y="459581"/>
                  <a:pt x="686198" y="348139"/>
                  <a:pt x="684293" y="381476"/>
                </a:cubicBezTo>
                <a:cubicBezTo>
                  <a:pt x="777638" y="421481"/>
                  <a:pt x="622380" y="411004"/>
                  <a:pt x="703343" y="451009"/>
                </a:cubicBezTo>
                <a:cubicBezTo>
                  <a:pt x="833835" y="496729"/>
                  <a:pt x="615713" y="505301"/>
                  <a:pt x="714773" y="539591"/>
                </a:cubicBezTo>
                <a:cubicBezTo>
                  <a:pt x="761445" y="555784"/>
                  <a:pt x="860505" y="517684"/>
                  <a:pt x="828120" y="573881"/>
                </a:cubicBezTo>
                <a:cubicBezTo>
                  <a:pt x="890033" y="568166"/>
                  <a:pt x="887175" y="616744"/>
                  <a:pt x="947183" y="577691"/>
                </a:cubicBezTo>
                <a:cubicBezTo>
                  <a:pt x="977663" y="712946"/>
                  <a:pt x="680483" y="534829"/>
                  <a:pt x="731918" y="618649"/>
                </a:cubicBezTo>
                <a:cubicBezTo>
                  <a:pt x="670005" y="621506"/>
                  <a:pt x="575708" y="525304"/>
                  <a:pt x="530940" y="601504"/>
                </a:cubicBezTo>
                <a:cubicBezTo>
                  <a:pt x="396638" y="611981"/>
                  <a:pt x="563325" y="655796"/>
                  <a:pt x="597615" y="649129"/>
                </a:cubicBezTo>
                <a:cubicBezTo>
                  <a:pt x="487125" y="737711"/>
                  <a:pt x="741443" y="614839"/>
                  <a:pt x="629048" y="688181"/>
                </a:cubicBezTo>
                <a:cubicBezTo>
                  <a:pt x="648098" y="779621"/>
                  <a:pt x="834788" y="621506"/>
                  <a:pt x="714773" y="728186"/>
                </a:cubicBezTo>
                <a:cubicBezTo>
                  <a:pt x="762398" y="785336"/>
                  <a:pt x="937658" y="659606"/>
                  <a:pt x="947183" y="689134"/>
                </a:cubicBezTo>
                <a:cubicBezTo>
                  <a:pt x="884318" y="784384"/>
                  <a:pt x="764303" y="785336"/>
                  <a:pt x="674768" y="758666"/>
                </a:cubicBezTo>
                <a:cubicBezTo>
                  <a:pt x="734775" y="821531"/>
                  <a:pt x="570945" y="739616"/>
                  <a:pt x="528083" y="788194"/>
                </a:cubicBezTo>
                <a:cubicBezTo>
                  <a:pt x="468075" y="789146"/>
                  <a:pt x="536655" y="836771"/>
                  <a:pt x="530940" y="846296"/>
                </a:cubicBezTo>
                <a:cubicBezTo>
                  <a:pt x="598568" y="865346"/>
                  <a:pt x="709058" y="934879"/>
                  <a:pt x="569040" y="912971"/>
                </a:cubicBezTo>
                <a:cubicBezTo>
                  <a:pt x="508080" y="912019"/>
                  <a:pt x="602378" y="1022509"/>
                  <a:pt x="502365" y="958691"/>
                </a:cubicBezTo>
                <a:cubicBezTo>
                  <a:pt x="451883" y="931069"/>
                  <a:pt x="479505" y="1007269"/>
                  <a:pt x="409973" y="972979"/>
                </a:cubicBezTo>
                <a:cubicBezTo>
                  <a:pt x="347108" y="988219"/>
                  <a:pt x="509985" y="1057751"/>
                  <a:pt x="547133" y="1067276"/>
                </a:cubicBezTo>
                <a:cubicBezTo>
                  <a:pt x="619523" y="1065371"/>
                  <a:pt x="693818" y="1189196"/>
                  <a:pt x="730013" y="1155859"/>
                </a:cubicBezTo>
                <a:cubicBezTo>
                  <a:pt x="636668" y="1233964"/>
                  <a:pt x="512843" y="1162526"/>
                  <a:pt x="409020" y="1204436"/>
                </a:cubicBezTo>
                <a:cubicBezTo>
                  <a:pt x="366158" y="1237774"/>
                  <a:pt x="517605" y="1304449"/>
                  <a:pt x="530940" y="1310164"/>
                </a:cubicBezTo>
                <a:cubicBezTo>
                  <a:pt x="681435" y="1376839"/>
                  <a:pt x="344250" y="1305401"/>
                  <a:pt x="366158" y="1365409"/>
                </a:cubicBezTo>
                <a:cubicBezTo>
                  <a:pt x="458550" y="1420654"/>
                  <a:pt x="541418" y="1491139"/>
                  <a:pt x="637620" y="1413034"/>
                </a:cubicBezTo>
                <a:cubicBezTo>
                  <a:pt x="670005" y="1436846"/>
                  <a:pt x="579518" y="1429226"/>
                  <a:pt x="617618" y="1487329"/>
                </a:cubicBezTo>
                <a:cubicBezTo>
                  <a:pt x="522368" y="1531144"/>
                  <a:pt x="340440" y="1537811"/>
                  <a:pt x="286148" y="1588294"/>
                </a:cubicBezTo>
                <a:cubicBezTo>
                  <a:pt x="365205" y="1664494"/>
                  <a:pt x="451883" y="1673066"/>
                  <a:pt x="550943" y="1688306"/>
                </a:cubicBezTo>
                <a:cubicBezTo>
                  <a:pt x="602378" y="1669256"/>
                  <a:pt x="582375" y="1654016"/>
                  <a:pt x="627143" y="1666399"/>
                </a:cubicBezTo>
                <a:cubicBezTo>
                  <a:pt x="664290" y="1686401"/>
                  <a:pt x="692865" y="1613059"/>
                  <a:pt x="734775" y="1662589"/>
                </a:cubicBezTo>
                <a:cubicBezTo>
                  <a:pt x="690008" y="1710214"/>
                  <a:pt x="452835" y="1702594"/>
                  <a:pt x="604283" y="1759744"/>
                </a:cubicBezTo>
                <a:cubicBezTo>
                  <a:pt x="479505" y="1794986"/>
                  <a:pt x="344250" y="1767364"/>
                  <a:pt x="217568" y="1794986"/>
                </a:cubicBezTo>
                <a:cubicBezTo>
                  <a:pt x="143273" y="1828324"/>
                  <a:pt x="304245" y="1820704"/>
                  <a:pt x="214710" y="1862614"/>
                </a:cubicBezTo>
                <a:cubicBezTo>
                  <a:pt x="175658" y="1910239"/>
                  <a:pt x="361395" y="1859756"/>
                  <a:pt x="335678" y="1914049"/>
                </a:cubicBezTo>
                <a:cubicBezTo>
                  <a:pt x="396638" y="1903571"/>
                  <a:pt x="425213" y="1929289"/>
                  <a:pt x="472838" y="1916906"/>
                </a:cubicBezTo>
                <a:cubicBezTo>
                  <a:pt x="469028" y="1982629"/>
                  <a:pt x="542370" y="1894999"/>
                  <a:pt x="553800" y="1953101"/>
                </a:cubicBezTo>
                <a:cubicBezTo>
                  <a:pt x="615713" y="1943576"/>
                  <a:pt x="709058" y="1981676"/>
                  <a:pt x="602378" y="2004536"/>
                </a:cubicBezTo>
                <a:cubicBezTo>
                  <a:pt x="489030" y="2033111"/>
                  <a:pt x="378540" y="2021681"/>
                  <a:pt x="275670" y="2024539"/>
                </a:cubicBezTo>
                <a:cubicBezTo>
                  <a:pt x="208995" y="2001679"/>
                  <a:pt x="117555" y="2018824"/>
                  <a:pt x="236618" y="2049304"/>
                </a:cubicBezTo>
                <a:cubicBezTo>
                  <a:pt x="332820" y="2060734"/>
                  <a:pt x="145178" y="2068354"/>
                  <a:pt x="262335" y="2092166"/>
                </a:cubicBezTo>
                <a:cubicBezTo>
                  <a:pt x="280433" y="2148364"/>
                  <a:pt x="381398" y="2103596"/>
                  <a:pt x="420450" y="2151221"/>
                </a:cubicBezTo>
                <a:cubicBezTo>
                  <a:pt x="509033" y="2108359"/>
                  <a:pt x="390923" y="2195036"/>
                  <a:pt x="480458" y="2174081"/>
                </a:cubicBezTo>
                <a:cubicBezTo>
                  <a:pt x="575708" y="2192179"/>
                  <a:pt x="324248" y="2267426"/>
                  <a:pt x="269955" y="2228374"/>
                </a:cubicBezTo>
                <a:cubicBezTo>
                  <a:pt x="213758" y="2232184"/>
                  <a:pt x="143273" y="2230279"/>
                  <a:pt x="106125" y="2250281"/>
                </a:cubicBezTo>
                <a:cubicBezTo>
                  <a:pt x="206138" y="2296001"/>
                  <a:pt x="-65325" y="2235041"/>
                  <a:pt x="45165" y="2290286"/>
                </a:cubicBezTo>
                <a:cubicBezTo>
                  <a:pt x="112793" y="2290286"/>
                  <a:pt x="125175" y="2298859"/>
                  <a:pt x="84218" y="2353151"/>
                </a:cubicBezTo>
                <a:cubicBezTo>
                  <a:pt x="115650" y="2409349"/>
                  <a:pt x="321390" y="2387441"/>
                  <a:pt x="203280" y="2444591"/>
                </a:cubicBezTo>
                <a:cubicBezTo>
                  <a:pt x="147083" y="2440781"/>
                  <a:pt x="65168" y="2474119"/>
                  <a:pt x="172800" y="2478881"/>
                </a:cubicBezTo>
                <a:cubicBezTo>
                  <a:pt x="257573" y="2456021"/>
                  <a:pt x="98505" y="2546509"/>
                  <a:pt x="201375" y="2519839"/>
                </a:cubicBezTo>
                <a:cubicBezTo>
                  <a:pt x="231855" y="2566511"/>
                  <a:pt x="284243" y="2528411"/>
                  <a:pt x="301388" y="2558891"/>
                </a:cubicBezTo>
                <a:cubicBezTo>
                  <a:pt x="372825" y="2593181"/>
                  <a:pt x="107078" y="2573179"/>
                  <a:pt x="76598" y="2589371"/>
                </a:cubicBezTo>
                <a:cubicBezTo>
                  <a:pt x="179468" y="2628424"/>
                  <a:pt x="-65325" y="2632234"/>
                  <a:pt x="58500" y="2659856"/>
                </a:cubicBezTo>
                <a:cubicBezTo>
                  <a:pt x="100410" y="2649379"/>
                  <a:pt x="183278" y="2635091"/>
                  <a:pt x="110888" y="2693194"/>
                </a:cubicBezTo>
                <a:cubicBezTo>
                  <a:pt x="167085" y="2674144"/>
                  <a:pt x="196613" y="2711291"/>
                  <a:pt x="214710" y="2727484"/>
                </a:cubicBezTo>
                <a:cubicBezTo>
                  <a:pt x="247095" y="2699861"/>
                  <a:pt x="297578" y="2700814"/>
                  <a:pt x="262335" y="2756059"/>
                </a:cubicBezTo>
                <a:cubicBezTo>
                  <a:pt x="318533" y="2733199"/>
                  <a:pt x="387113" y="2651284"/>
                  <a:pt x="358538" y="2733199"/>
                </a:cubicBezTo>
                <a:cubicBezTo>
                  <a:pt x="470933" y="2695099"/>
                  <a:pt x="299483" y="2803684"/>
                  <a:pt x="254715" y="2758916"/>
                </a:cubicBezTo>
                <a:cubicBezTo>
                  <a:pt x="164228" y="2746534"/>
                  <a:pt x="93743" y="2773204"/>
                  <a:pt x="45165" y="2806541"/>
                </a:cubicBezTo>
                <a:cubicBezTo>
                  <a:pt x="161370" y="2800826"/>
                  <a:pt x="-83423" y="2882741"/>
                  <a:pt x="46118" y="2865596"/>
                </a:cubicBezTo>
                <a:cubicBezTo>
                  <a:pt x="120413" y="2833211"/>
                  <a:pt x="88028" y="2862739"/>
                  <a:pt x="88980" y="2895124"/>
                </a:cubicBezTo>
                <a:cubicBezTo>
                  <a:pt x="132795" y="2875121"/>
                  <a:pt x="93743" y="2942749"/>
                  <a:pt x="155655" y="2902744"/>
                </a:cubicBezTo>
                <a:cubicBezTo>
                  <a:pt x="209948" y="2924651"/>
                  <a:pt x="280433" y="2904649"/>
                  <a:pt x="343298" y="2914174"/>
                </a:cubicBezTo>
                <a:cubicBezTo>
                  <a:pt x="274718" y="2910364"/>
                  <a:pt x="168038" y="2980849"/>
                  <a:pt x="301388" y="2956084"/>
                </a:cubicBezTo>
                <a:cubicBezTo>
                  <a:pt x="209948" y="3007519"/>
                  <a:pt x="314723" y="3013234"/>
                  <a:pt x="361395" y="2980849"/>
                </a:cubicBezTo>
                <a:cubicBezTo>
                  <a:pt x="302340" y="3085624"/>
                  <a:pt x="505223" y="3017996"/>
                  <a:pt x="511890" y="3029426"/>
                </a:cubicBezTo>
                <a:cubicBezTo>
                  <a:pt x="501413" y="3104674"/>
                  <a:pt x="612855" y="2953226"/>
                  <a:pt x="603330" y="3058001"/>
                </a:cubicBezTo>
                <a:cubicBezTo>
                  <a:pt x="692865" y="3028474"/>
                  <a:pt x="764303" y="3011329"/>
                  <a:pt x="825263" y="2954179"/>
                </a:cubicBezTo>
                <a:cubicBezTo>
                  <a:pt x="868125" y="3001804"/>
                  <a:pt x="922418" y="2812256"/>
                  <a:pt x="957660" y="2927509"/>
                </a:cubicBezTo>
                <a:cubicBezTo>
                  <a:pt x="950993" y="3005614"/>
                  <a:pt x="858600" y="3144679"/>
                  <a:pt x="1013858" y="3102769"/>
                </a:cubicBezTo>
                <a:cubicBezTo>
                  <a:pt x="1088153" y="3107531"/>
                  <a:pt x="1167210" y="3117056"/>
                  <a:pt x="1119585" y="3020854"/>
                </a:cubicBezTo>
                <a:cubicBezTo>
                  <a:pt x="1095773" y="2920841"/>
                  <a:pt x="1165305" y="2995136"/>
                  <a:pt x="1191975" y="2997041"/>
                </a:cubicBezTo>
                <a:cubicBezTo>
                  <a:pt x="1258650" y="3067526"/>
                  <a:pt x="1392953" y="3040856"/>
                  <a:pt x="1468200" y="3026569"/>
                </a:cubicBezTo>
                <a:cubicBezTo>
                  <a:pt x="1457723" y="2961799"/>
                  <a:pt x="1529160" y="3010376"/>
                  <a:pt x="1561545" y="3002756"/>
                </a:cubicBezTo>
                <a:cubicBezTo>
                  <a:pt x="1593930" y="3038951"/>
                  <a:pt x="1657748" y="3041809"/>
                  <a:pt x="1679655" y="3030379"/>
                </a:cubicBezTo>
                <a:cubicBezTo>
                  <a:pt x="1735853" y="3070384"/>
                  <a:pt x="1690133" y="2906554"/>
                  <a:pt x="1748235" y="2996089"/>
                </a:cubicBezTo>
                <a:cubicBezTo>
                  <a:pt x="1790145" y="3019901"/>
                  <a:pt x="1871108" y="2994184"/>
                  <a:pt x="1893968" y="3009424"/>
                </a:cubicBezTo>
                <a:cubicBezTo>
                  <a:pt x="1889205" y="2959894"/>
                  <a:pt x="1945403" y="2984659"/>
                  <a:pt x="1888253" y="2944654"/>
                </a:cubicBezTo>
                <a:cubicBezTo>
                  <a:pt x="1905398" y="2942749"/>
                  <a:pt x="2032080" y="2999899"/>
                  <a:pt x="1964453" y="2947511"/>
                </a:cubicBezTo>
                <a:cubicBezTo>
                  <a:pt x="2079705" y="2950369"/>
                  <a:pt x="2036843" y="2899886"/>
                  <a:pt x="1948260" y="2913221"/>
                </a:cubicBezTo>
                <a:cubicBezTo>
                  <a:pt x="1883490" y="2907506"/>
                  <a:pt x="1767285" y="2873216"/>
                  <a:pt x="1843485" y="2853214"/>
                </a:cubicBezTo>
                <a:cubicBezTo>
                  <a:pt x="1859678" y="2837021"/>
                  <a:pt x="1951118" y="2853214"/>
                  <a:pt x="1883490" y="2818924"/>
                </a:cubicBezTo>
                <a:cubicBezTo>
                  <a:pt x="1929210" y="2839879"/>
                  <a:pt x="1994933" y="2790349"/>
                  <a:pt x="1909208" y="2790349"/>
                </a:cubicBezTo>
                <a:cubicBezTo>
                  <a:pt x="1962548" y="2784634"/>
                  <a:pt x="1960643" y="2735104"/>
                  <a:pt x="2032080" y="2757964"/>
                </a:cubicBezTo>
                <a:cubicBezTo>
                  <a:pt x="1946355" y="2722721"/>
                  <a:pt x="2002553" y="2723674"/>
                  <a:pt x="2036843" y="2711291"/>
                </a:cubicBezTo>
                <a:cubicBezTo>
                  <a:pt x="1972073" y="2706529"/>
                  <a:pt x="1884443" y="2674144"/>
                  <a:pt x="2008268" y="2670334"/>
                </a:cubicBezTo>
                <a:cubicBezTo>
                  <a:pt x="2132093" y="2620804"/>
                  <a:pt x="1982550" y="2644616"/>
                  <a:pt x="1943498" y="2645569"/>
                </a:cubicBezTo>
                <a:cubicBezTo>
                  <a:pt x="2009220" y="2564606"/>
                  <a:pt x="1844438" y="2680811"/>
                  <a:pt x="1793003" y="2651284"/>
                </a:cubicBezTo>
                <a:cubicBezTo>
                  <a:pt x="1703468" y="2657951"/>
                  <a:pt x="1501538" y="2570321"/>
                  <a:pt x="1497728" y="2538889"/>
                </a:cubicBezTo>
                <a:cubicBezTo>
                  <a:pt x="1528208" y="2533174"/>
                  <a:pt x="1620600" y="2608421"/>
                  <a:pt x="1592025" y="2535079"/>
                </a:cubicBezTo>
                <a:cubicBezTo>
                  <a:pt x="1682513" y="2614136"/>
                  <a:pt x="1734900" y="2472214"/>
                  <a:pt x="1824435" y="2566511"/>
                </a:cubicBezTo>
                <a:cubicBezTo>
                  <a:pt x="1703468" y="2427446"/>
                  <a:pt x="2134950" y="2525554"/>
                  <a:pt x="1938735" y="2449354"/>
                </a:cubicBezTo>
                <a:cubicBezTo>
                  <a:pt x="1915875" y="2436971"/>
                  <a:pt x="2165430" y="2449354"/>
                  <a:pt x="2000648" y="2416969"/>
                </a:cubicBezTo>
                <a:cubicBezTo>
                  <a:pt x="1945403" y="2423636"/>
                  <a:pt x="2077800" y="2375059"/>
                  <a:pt x="1993028" y="2387441"/>
                </a:cubicBezTo>
                <a:cubicBezTo>
                  <a:pt x="1840628" y="2373154"/>
                  <a:pt x="1705373" y="2382679"/>
                  <a:pt x="1549163" y="2328386"/>
                </a:cubicBezTo>
                <a:cubicBezTo>
                  <a:pt x="1451055" y="2308384"/>
                  <a:pt x="1461533" y="2256949"/>
                  <a:pt x="1554878" y="2282666"/>
                </a:cubicBezTo>
                <a:cubicBezTo>
                  <a:pt x="1673940" y="2311241"/>
                  <a:pt x="1712040" y="2290286"/>
                  <a:pt x="1823483" y="2291239"/>
                </a:cubicBezTo>
                <a:cubicBezTo>
                  <a:pt x="1848248" y="2213134"/>
                  <a:pt x="2103518" y="2260759"/>
                  <a:pt x="1994933" y="2158841"/>
                </a:cubicBezTo>
                <a:cubicBezTo>
                  <a:pt x="2052083" y="2127409"/>
                  <a:pt x="2122568" y="2111216"/>
                  <a:pt x="2013983" y="2124551"/>
                </a:cubicBezTo>
                <a:cubicBezTo>
                  <a:pt x="1910160" y="2121694"/>
                  <a:pt x="1786335" y="2110264"/>
                  <a:pt x="1699658" y="2061686"/>
                </a:cubicBezTo>
                <a:cubicBezTo>
                  <a:pt x="1721565" y="2011204"/>
                  <a:pt x="1873965" y="2095976"/>
                  <a:pt x="1808243" y="2027396"/>
                </a:cubicBezTo>
                <a:cubicBezTo>
                  <a:pt x="1845390" y="2033111"/>
                  <a:pt x="1914923" y="2015966"/>
                  <a:pt x="1836818" y="2000726"/>
                </a:cubicBezTo>
                <a:cubicBezTo>
                  <a:pt x="1905398" y="1995011"/>
                  <a:pt x="2018745" y="1882616"/>
                  <a:pt x="1875870" y="1935004"/>
                </a:cubicBezTo>
                <a:cubicBezTo>
                  <a:pt x="1803480" y="1892141"/>
                  <a:pt x="1605360" y="1962626"/>
                  <a:pt x="1600598" y="1869281"/>
                </a:cubicBezTo>
                <a:cubicBezTo>
                  <a:pt x="1705373" y="1889284"/>
                  <a:pt x="1819673" y="1872139"/>
                  <a:pt x="1823483" y="1737836"/>
                </a:cubicBezTo>
                <a:cubicBezTo>
                  <a:pt x="1751093" y="1747361"/>
                  <a:pt x="1638698" y="1814036"/>
                  <a:pt x="1592025" y="1729264"/>
                </a:cubicBezTo>
                <a:cubicBezTo>
                  <a:pt x="1623458" y="1750219"/>
                  <a:pt x="1690133" y="1734979"/>
                  <a:pt x="1639650" y="1693069"/>
                </a:cubicBezTo>
                <a:cubicBezTo>
                  <a:pt x="1694895" y="1704499"/>
                  <a:pt x="1723470" y="1603534"/>
                  <a:pt x="1648223" y="1652111"/>
                </a:cubicBezTo>
                <a:cubicBezTo>
                  <a:pt x="1592025" y="1662589"/>
                  <a:pt x="1391048" y="1666399"/>
                  <a:pt x="1437720" y="1613059"/>
                </a:cubicBezTo>
                <a:cubicBezTo>
                  <a:pt x="1490108" y="1631156"/>
                  <a:pt x="1612028" y="1607344"/>
                  <a:pt x="1519635" y="1556861"/>
                </a:cubicBezTo>
                <a:cubicBezTo>
                  <a:pt x="1584405" y="1579721"/>
                  <a:pt x="1719660" y="1506379"/>
                  <a:pt x="1697753" y="1459706"/>
                </a:cubicBezTo>
                <a:cubicBezTo>
                  <a:pt x="1650128" y="1406366"/>
                  <a:pt x="1590120" y="1445419"/>
                  <a:pt x="1539638" y="1435894"/>
                </a:cubicBezTo>
                <a:cubicBezTo>
                  <a:pt x="1603455" y="1393984"/>
                  <a:pt x="1538685" y="1420654"/>
                  <a:pt x="1520588" y="1388269"/>
                </a:cubicBezTo>
                <a:cubicBezTo>
                  <a:pt x="1471058" y="1479709"/>
                  <a:pt x="1237695" y="1392079"/>
                  <a:pt x="1282463" y="1360646"/>
                </a:cubicBezTo>
                <a:cubicBezTo>
                  <a:pt x="1390095" y="1360646"/>
                  <a:pt x="1469153" y="1357789"/>
                  <a:pt x="1568213" y="1328261"/>
                </a:cubicBezTo>
                <a:cubicBezTo>
                  <a:pt x="1540590" y="1255871"/>
                  <a:pt x="1746330" y="1225391"/>
                  <a:pt x="1593930" y="1209199"/>
                </a:cubicBezTo>
                <a:cubicBezTo>
                  <a:pt x="1560593" y="1139666"/>
                  <a:pt x="1406288" y="1264444"/>
                  <a:pt x="1440578" y="1151096"/>
                </a:cubicBezTo>
                <a:cubicBezTo>
                  <a:pt x="1348185" y="1224439"/>
                  <a:pt x="1149113" y="1139666"/>
                  <a:pt x="1127205" y="1094899"/>
                </a:cubicBezTo>
                <a:cubicBezTo>
                  <a:pt x="1214835" y="1122521"/>
                  <a:pt x="1236743" y="1092041"/>
                  <a:pt x="1310085" y="1109186"/>
                </a:cubicBezTo>
                <a:cubicBezTo>
                  <a:pt x="1300560" y="1078706"/>
                  <a:pt x="1375808" y="1166336"/>
                  <a:pt x="1406288" y="1094899"/>
                </a:cubicBezTo>
                <a:cubicBezTo>
                  <a:pt x="1479630" y="1092041"/>
                  <a:pt x="1424385" y="984409"/>
                  <a:pt x="1508205" y="1040606"/>
                </a:cubicBezTo>
                <a:cubicBezTo>
                  <a:pt x="1529160" y="993934"/>
                  <a:pt x="1647270" y="970121"/>
                  <a:pt x="1532018" y="969169"/>
                </a:cubicBezTo>
                <a:cubicBezTo>
                  <a:pt x="1498680" y="936784"/>
                  <a:pt x="1427243" y="1008221"/>
                  <a:pt x="1421528" y="938689"/>
                </a:cubicBezTo>
                <a:cubicBezTo>
                  <a:pt x="1342470" y="1012031"/>
                  <a:pt x="1203405" y="991076"/>
                  <a:pt x="1154828" y="903446"/>
                </a:cubicBezTo>
                <a:cubicBezTo>
                  <a:pt x="1199595" y="899636"/>
                  <a:pt x="1305323" y="967264"/>
                  <a:pt x="1304370" y="884396"/>
                </a:cubicBezTo>
                <a:cubicBezTo>
                  <a:pt x="1348185" y="928211"/>
                  <a:pt x="1442483" y="914876"/>
                  <a:pt x="1351995" y="868204"/>
                </a:cubicBezTo>
                <a:cubicBezTo>
                  <a:pt x="1412003" y="912019"/>
                  <a:pt x="1490108" y="871061"/>
                  <a:pt x="1480583" y="832009"/>
                </a:cubicBezTo>
                <a:cubicBezTo>
                  <a:pt x="1625363" y="814864"/>
                  <a:pt x="1407240" y="763429"/>
                  <a:pt x="1363425" y="798671"/>
                </a:cubicBezTo>
                <a:cubicBezTo>
                  <a:pt x="1310085" y="684371"/>
                  <a:pt x="1158638" y="849154"/>
                  <a:pt x="1131015" y="755809"/>
                </a:cubicBezTo>
                <a:cubicBezTo>
                  <a:pt x="1102440" y="740569"/>
                  <a:pt x="956708" y="677704"/>
                  <a:pt x="1019573" y="655796"/>
                </a:cubicBezTo>
                <a:cubicBezTo>
                  <a:pt x="1029098" y="698659"/>
                  <a:pt x="1091963" y="752951"/>
                  <a:pt x="1088153" y="673894"/>
                </a:cubicBezTo>
                <a:cubicBezTo>
                  <a:pt x="1124348" y="778669"/>
                  <a:pt x="1187213" y="639604"/>
                  <a:pt x="1244363" y="727234"/>
                </a:cubicBezTo>
                <a:cubicBezTo>
                  <a:pt x="1271033" y="670084"/>
                  <a:pt x="1362473" y="748189"/>
                  <a:pt x="1389143" y="667226"/>
                </a:cubicBezTo>
                <a:cubicBezTo>
                  <a:pt x="1335803" y="624364"/>
                  <a:pt x="1186260" y="578644"/>
                  <a:pt x="1174830" y="590074"/>
                </a:cubicBezTo>
                <a:cubicBezTo>
                  <a:pt x="1230075" y="543401"/>
                  <a:pt x="1273890" y="526256"/>
                  <a:pt x="1180545" y="513874"/>
                </a:cubicBezTo>
                <a:cubicBezTo>
                  <a:pt x="1169115" y="479584"/>
                  <a:pt x="1356758" y="462439"/>
                  <a:pt x="1228170" y="415766"/>
                </a:cubicBezTo>
                <a:cubicBezTo>
                  <a:pt x="1322468" y="381476"/>
                  <a:pt x="1196738" y="349091"/>
                  <a:pt x="1251983" y="298609"/>
                </a:cubicBezTo>
                <a:cubicBezTo>
                  <a:pt x="1150065" y="302419"/>
                  <a:pt x="1100535" y="370046"/>
                  <a:pt x="1035765" y="451009"/>
                </a:cubicBezTo>
                <a:cubicBezTo>
                  <a:pt x="960518" y="465296"/>
                  <a:pt x="970995" y="241459"/>
                  <a:pt x="1058625" y="322421"/>
                </a:cubicBezTo>
                <a:cubicBezTo>
                  <a:pt x="1152923" y="327184"/>
                  <a:pt x="1126253" y="254794"/>
                  <a:pt x="1052910" y="251936"/>
                </a:cubicBezTo>
                <a:cubicBezTo>
                  <a:pt x="1091010" y="247174"/>
                  <a:pt x="1221503" y="242411"/>
                  <a:pt x="1112918" y="211931"/>
                </a:cubicBezTo>
                <a:cubicBezTo>
                  <a:pt x="1191023" y="135731"/>
                  <a:pt x="1113870" y="174784"/>
                  <a:pt x="1064340" y="185261"/>
                </a:cubicBezTo>
                <a:cubicBezTo>
                  <a:pt x="1030050" y="136684"/>
                  <a:pt x="969090" y="322421"/>
                  <a:pt x="991950" y="191929"/>
                </a:cubicBezTo>
                <a:cubicBezTo>
                  <a:pt x="1009095" y="137636"/>
                  <a:pt x="1116728" y="33814"/>
                  <a:pt x="996713" y="111919"/>
                </a:cubicBezTo>
                <a:cubicBezTo>
                  <a:pt x="947183" y="118586"/>
                  <a:pt x="1017668" y="24289"/>
                  <a:pt x="949088" y="7144"/>
                </a:cubicBezTo>
                <a:lnTo>
                  <a:pt x="949088" y="7144"/>
                </a:lnTo>
                <a:lnTo>
                  <a:pt x="949088" y="7144"/>
                </a:lnTo>
                <a:close/>
                <a:moveTo>
                  <a:pt x="886223" y="287179"/>
                </a:moveTo>
                <a:cubicBezTo>
                  <a:pt x="950993" y="293846"/>
                  <a:pt x="936705" y="430054"/>
                  <a:pt x="908130" y="327184"/>
                </a:cubicBezTo>
                <a:cubicBezTo>
                  <a:pt x="904320" y="313849"/>
                  <a:pt x="879555" y="305276"/>
                  <a:pt x="886223" y="287179"/>
                </a:cubicBezTo>
                <a:close/>
                <a:moveTo>
                  <a:pt x="863363" y="404336"/>
                </a:moveTo>
                <a:cubicBezTo>
                  <a:pt x="931943" y="406241"/>
                  <a:pt x="947183" y="504349"/>
                  <a:pt x="876698" y="435769"/>
                </a:cubicBezTo>
                <a:cubicBezTo>
                  <a:pt x="877650" y="436721"/>
                  <a:pt x="842408" y="406241"/>
                  <a:pt x="863363" y="404336"/>
                </a:cubicBezTo>
                <a:close/>
                <a:moveTo>
                  <a:pt x="1116728" y="470059"/>
                </a:moveTo>
                <a:cubicBezTo>
                  <a:pt x="1142445" y="539591"/>
                  <a:pt x="916703" y="542449"/>
                  <a:pt x="1066245" y="511016"/>
                </a:cubicBezTo>
                <a:cubicBezTo>
                  <a:pt x="1087200" y="502444"/>
                  <a:pt x="1096725" y="479584"/>
                  <a:pt x="1116728" y="470059"/>
                </a:cubicBezTo>
                <a:close/>
                <a:moveTo>
                  <a:pt x="1009095" y="584359"/>
                </a:moveTo>
                <a:cubicBezTo>
                  <a:pt x="1068150" y="591026"/>
                  <a:pt x="1128158" y="624364"/>
                  <a:pt x="1029098" y="599599"/>
                </a:cubicBezTo>
                <a:lnTo>
                  <a:pt x="1009095" y="584359"/>
                </a:lnTo>
                <a:lnTo>
                  <a:pt x="1009095" y="584359"/>
                </a:lnTo>
                <a:close/>
                <a:moveTo>
                  <a:pt x="1111013" y="603409"/>
                </a:moveTo>
                <a:cubicBezTo>
                  <a:pt x="1179593" y="587216"/>
                  <a:pt x="1100535" y="662464"/>
                  <a:pt x="1111013" y="603409"/>
                </a:cubicBezTo>
                <a:close/>
                <a:moveTo>
                  <a:pt x="1251030" y="632936"/>
                </a:moveTo>
                <a:cubicBezTo>
                  <a:pt x="1281510" y="652939"/>
                  <a:pt x="1209120" y="642461"/>
                  <a:pt x="1251030" y="632936"/>
                </a:cubicBezTo>
                <a:close/>
                <a:moveTo>
                  <a:pt x="1032908" y="760571"/>
                </a:moveTo>
                <a:cubicBezTo>
                  <a:pt x="1069103" y="813911"/>
                  <a:pt x="1010048" y="875824"/>
                  <a:pt x="1028145" y="780574"/>
                </a:cubicBezTo>
                <a:lnTo>
                  <a:pt x="1032908" y="760571"/>
                </a:lnTo>
                <a:lnTo>
                  <a:pt x="1032908" y="760571"/>
                </a:lnTo>
                <a:close/>
                <a:moveTo>
                  <a:pt x="961470" y="867251"/>
                </a:moveTo>
                <a:cubicBezTo>
                  <a:pt x="989093" y="885349"/>
                  <a:pt x="919560" y="881539"/>
                  <a:pt x="961470" y="867251"/>
                </a:cubicBezTo>
                <a:close/>
                <a:moveTo>
                  <a:pt x="1036718" y="884396"/>
                </a:moveTo>
                <a:cubicBezTo>
                  <a:pt x="1052910" y="926306"/>
                  <a:pt x="1022430" y="907256"/>
                  <a:pt x="1036718" y="884396"/>
                </a:cubicBezTo>
                <a:close/>
                <a:moveTo>
                  <a:pt x="921465" y="888206"/>
                </a:moveTo>
                <a:cubicBezTo>
                  <a:pt x="952898" y="901541"/>
                  <a:pt x="887175" y="904399"/>
                  <a:pt x="921465" y="888206"/>
                </a:cubicBezTo>
                <a:close/>
                <a:moveTo>
                  <a:pt x="874793" y="904399"/>
                </a:moveTo>
                <a:cubicBezTo>
                  <a:pt x="906225" y="917734"/>
                  <a:pt x="840503" y="920591"/>
                  <a:pt x="874793" y="904399"/>
                </a:cubicBezTo>
                <a:close/>
                <a:moveTo>
                  <a:pt x="681435" y="904399"/>
                </a:moveTo>
                <a:cubicBezTo>
                  <a:pt x="718583" y="948214"/>
                  <a:pt x="920513" y="896779"/>
                  <a:pt x="777638" y="946309"/>
                </a:cubicBezTo>
                <a:cubicBezTo>
                  <a:pt x="745253" y="952976"/>
                  <a:pt x="654765" y="966311"/>
                  <a:pt x="681435" y="904399"/>
                </a:cubicBezTo>
                <a:close/>
                <a:moveTo>
                  <a:pt x="1532970" y="1327309"/>
                </a:moveTo>
                <a:cubicBezTo>
                  <a:pt x="1567260" y="1342549"/>
                  <a:pt x="1512015" y="1349216"/>
                  <a:pt x="1532970" y="1327309"/>
                </a:cubicBezTo>
                <a:close/>
                <a:moveTo>
                  <a:pt x="757635" y="1423511"/>
                </a:moveTo>
                <a:cubicBezTo>
                  <a:pt x="685245" y="1477804"/>
                  <a:pt x="650003" y="1441609"/>
                  <a:pt x="757635" y="1423511"/>
                </a:cubicBezTo>
                <a:close/>
                <a:moveTo>
                  <a:pt x="1558688" y="1764506"/>
                </a:moveTo>
                <a:cubicBezTo>
                  <a:pt x="1654890" y="1774984"/>
                  <a:pt x="1460580" y="1774031"/>
                  <a:pt x="1558688" y="1764506"/>
                </a:cubicBezTo>
                <a:close/>
                <a:moveTo>
                  <a:pt x="1766333" y="1807369"/>
                </a:moveTo>
                <a:cubicBezTo>
                  <a:pt x="1818720" y="1806416"/>
                  <a:pt x="1736805" y="1819751"/>
                  <a:pt x="1766333" y="1807369"/>
                </a:cubicBezTo>
                <a:close/>
                <a:moveTo>
                  <a:pt x="1769190" y="2006441"/>
                </a:moveTo>
                <a:cubicBezTo>
                  <a:pt x="1833008" y="2002631"/>
                  <a:pt x="1785383" y="2038826"/>
                  <a:pt x="1769190" y="2006441"/>
                </a:cubicBezTo>
                <a:close/>
                <a:moveTo>
                  <a:pt x="151845" y="2329339"/>
                </a:moveTo>
                <a:cubicBezTo>
                  <a:pt x="171848" y="2352199"/>
                  <a:pt x="91838" y="2336006"/>
                  <a:pt x="151845" y="2329339"/>
                </a:cubicBezTo>
                <a:close/>
                <a:moveTo>
                  <a:pt x="301388" y="2397919"/>
                </a:moveTo>
                <a:cubicBezTo>
                  <a:pt x="343298" y="2445544"/>
                  <a:pt x="410925" y="2404586"/>
                  <a:pt x="469028" y="2426494"/>
                </a:cubicBezTo>
                <a:cubicBezTo>
                  <a:pt x="496650" y="2436971"/>
                  <a:pt x="202328" y="2484596"/>
                  <a:pt x="301388" y="2397919"/>
                </a:cubicBezTo>
                <a:close/>
                <a:moveTo>
                  <a:pt x="517605" y="2406491"/>
                </a:moveTo>
                <a:cubicBezTo>
                  <a:pt x="548085" y="2420779"/>
                  <a:pt x="455693" y="2415064"/>
                  <a:pt x="517605" y="2406491"/>
                </a:cubicBezTo>
                <a:close/>
                <a:moveTo>
                  <a:pt x="423308" y="2736056"/>
                </a:moveTo>
                <a:cubicBezTo>
                  <a:pt x="450930" y="2753201"/>
                  <a:pt x="381398" y="2750344"/>
                  <a:pt x="423308" y="273605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 descr="A person wearing a blue shirt&#10;&#10;Description automatically generated">
            <a:extLst>
              <a:ext uri="{FF2B5EF4-FFF2-40B4-BE49-F238E27FC236}">
                <a16:creationId xmlns:a16="http://schemas.microsoft.com/office/drawing/2014/main" id="{E37DDBF6-DE05-4F4F-A6BE-7373496CC9F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09" r="19561"/>
          <a:stretch/>
        </p:blipFill>
        <p:spPr>
          <a:xfrm>
            <a:off x="4221163" y="796925"/>
            <a:ext cx="3749675" cy="526415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231A47-9164-4DA8-8D18-9002D05DEF75}"/>
              </a:ext>
            </a:extLst>
          </p:cNvPr>
          <p:cNvGrpSpPr/>
          <p:nvPr/>
        </p:nvGrpSpPr>
        <p:grpSpPr>
          <a:xfrm>
            <a:off x="6968930" y="3643008"/>
            <a:ext cx="4655623" cy="922730"/>
            <a:chOff x="5723790" y="5157263"/>
            <a:chExt cx="4655623" cy="9227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C80F6FF-A9EC-421E-8538-CDE42589540B}"/>
                </a:ext>
              </a:extLst>
            </p:cNvPr>
            <p:cNvSpPr/>
            <p:nvPr/>
          </p:nvSpPr>
          <p:spPr>
            <a:xfrm>
              <a:off x="5723790" y="5157263"/>
              <a:ext cx="4655623" cy="9227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A10C92-10BD-41C7-8977-855713C10125}"/>
                </a:ext>
              </a:extLst>
            </p:cNvPr>
            <p:cNvSpPr/>
            <p:nvPr/>
          </p:nvSpPr>
          <p:spPr>
            <a:xfrm>
              <a:off x="9474083" y="5211880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Round Same Side Corner Rectangle 11">
            <a:extLst>
              <a:ext uri="{FF2B5EF4-FFF2-40B4-BE49-F238E27FC236}">
                <a16:creationId xmlns:a16="http://schemas.microsoft.com/office/drawing/2014/main" id="{77E3D94C-3806-4451-83B5-918D6D09444A}"/>
              </a:ext>
            </a:extLst>
          </p:cNvPr>
          <p:cNvSpPr>
            <a:spLocks noChangeAspect="1"/>
          </p:cNvSpPr>
          <p:nvPr/>
        </p:nvSpPr>
        <p:spPr>
          <a:xfrm rot="9900000">
            <a:off x="11002917" y="392275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A2217D-18EB-46B1-B6DB-64154A17B3D6}"/>
              </a:ext>
            </a:extLst>
          </p:cNvPr>
          <p:cNvGrpSpPr/>
          <p:nvPr/>
        </p:nvGrpSpPr>
        <p:grpSpPr>
          <a:xfrm>
            <a:off x="8245518" y="1093858"/>
            <a:ext cx="3379035" cy="756376"/>
            <a:chOff x="8897270" y="3721187"/>
            <a:chExt cx="3379035" cy="756376"/>
          </a:xfrm>
        </p:grpSpPr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1E082620-96E5-460E-8325-853F591AB5B0}"/>
                </a:ext>
              </a:extLst>
            </p:cNvPr>
            <p:cNvSpPr txBox="1">
              <a:spLocks/>
            </p:cNvSpPr>
            <p:nvPr/>
          </p:nvSpPr>
          <p:spPr>
            <a:xfrm>
              <a:off x="8897270" y="3721187"/>
              <a:ext cx="3379035" cy="443386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3200" dirty="0">
                  <a:solidFill>
                    <a:schemeClr val="accent1"/>
                  </a:solidFill>
                </a:rPr>
                <a:t>Member Name</a:t>
              </a:r>
              <a:endParaRPr lang="ko-KR" altLang="en-US" sz="3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Content Placeholder 5">
              <a:extLst>
                <a:ext uri="{FF2B5EF4-FFF2-40B4-BE49-F238E27FC236}">
                  <a16:creationId xmlns:a16="http://schemas.microsoft.com/office/drawing/2014/main" id="{1B4C8DCC-D0CF-4DEE-B2E9-C69ACF829497}"/>
                </a:ext>
              </a:extLst>
            </p:cNvPr>
            <p:cNvSpPr txBox="1">
              <a:spLocks/>
            </p:cNvSpPr>
            <p:nvPr/>
          </p:nvSpPr>
          <p:spPr>
            <a:xfrm>
              <a:off x="8897444" y="4189531"/>
              <a:ext cx="1698083" cy="288032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/>
                <a:t>Director</a:t>
              </a:r>
              <a:endParaRPr lang="ko-KR" altLang="en-US" sz="200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A83211-7F24-4E35-B41B-2E01F5835580}"/>
              </a:ext>
            </a:extLst>
          </p:cNvPr>
          <p:cNvSpPr/>
          <p:nvPr/>
        </p:nvSpPr>
        <p:spPr>
          <a:xfrm>
            <a:off x="6177747" y="4851670"/>
            <a:ext cx="4655623" cy="9227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61D79-FC32-4F64-BE02-88E8119013E2}"/>
              </a:ext>
            </a:extLst>
          </p:cNvPr>
          <p:cNvSpPr txBox="1"/>
          <p:nvPr/>
        </p:nvSpPr>
        <p:spPr>
          <a:xfrm>
            <a:off x="6544381" y="4989869"/>
            <a:ext cx="39223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DDD73-83BC-4E0D-A577-E6907968A0E4}"/>
              </a:ext>
            </a:extLst>
          </p:cNvPr>
          <p:cNvSpPr txBox="1"/>
          <p:nvPr/>
        </p:nvSpPr>
        <p:spPr>
          <a:xfrm>
            <a:off x="8245518" y="1988433"/>
            <a:ext cx="306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B91E6-53FC-4C41-99E9-AAD9E7DBD47D}"/>
              </a:ext>
            </a:extLst>
          </p:cNvPr>
          <p:cNvSpPr txBox="1"/>
          <p:nvPr/>
        </p:nvSpPr>
        <p:spPr>
          <a:xfrm>
            <a:off x="7412474" y="3781207"/>
            <a:ext cx="319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99A1310-1599-4399-AED0-4FC5F6644552}"/>
              </a:ext>
            </a:extLst>
          </p:cNvPr>
          <p:cNvSpPr txBox="1">
            <a:spLocks/>
          </p:cNvSpPr>
          <p:nvPr/>
        </p:nvSpPr>
        <p:spPr>
          <a:xfrm>
            <a:off x="567447" y="610876"/>
            <a:ext cx="2641426" cy="1800201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5400" dirty="0">
                <a:solidFill>
                  <a:schemeClr val="accent6"/>
                </a:solidFill>
                <a:latin typeface="+mj-lt"/>
              </a:rPr>
              <a:t>Our</a:t>
            </a:r>
          </a:p>
          <a:p>
            <a:pPr algn="l"/>
            <a:r>
              <a:rPr lang="en-US" altLang="ko-KR" sz="5400" dirty="0">
                <a:solidFill>
                  <a:schemeClr val="accent6"/>
                </a:solidFill>
                <a:latin typeface="+mj-lt"/>
              </a:rPr>
              <a:t>Team </a:t>
            </a:r>
            <a:endParaRPr lang="ko-KR" altLang="en-US" sz="54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3DCB91-AF82-4444-B0E7-646AB897FC6B}"/>
              </a:ext>
            </a:extLst>
          </p:cNvPr>
          <p:cNvGrpSpPr/>
          <p:nvPr/>
        </p:nvGrpSpPr>
        <p:grpSpPr>
          <a:xfrm>
            <a:off x="567447" y="2687183"/>
            <a:ext cx="3253657" cy="775862"/>
            <a:chOff x="6324699" y="2356411"/>
            <a:chExt cx="2736305" cy="7758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BEEEB-F295-4BA8-BE7A-BFC284CF36F4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C0F25-7612-4DF2-A30C-D2FAD2623BB5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EE69B9-7347-4AD8-8D75-B2E2AF09C916}"/>
              </a:ext>
            </a:extLst>
          </p:cNvPr>
          <p:cNvSpPr txBox="1"/>
          <p:nvPr/>
        </p:nvSpPr>
        <p:spPr>
          <a:xfrm>
            <a:off x="567447" y="4931002"/>
            <a:ext cx="297084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4F8F-123A-48E7-910A-443262D54E8B}"/>
              </a:ext>
            </a:extLst>
          </p:cNvPr>
          <p:cNvSpPr txBox="1"/>
          <p:nvPr/>
        </p:nvSpPr>
        <p:spPr>
          <a:xfrm>
            <a:off x="567447" y="4100005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F5B880-3F3F-404D-A0BB-52076ED88B7C}"/>
              </a:ext>
            </a:extLst>
          </p:cNvPr>
          <p:cNvSpPr/>
          <p:nvPr/>
        </p:nvSpPr>
        <p:spPr>
          <a:xfrm>
            <a:off x="567447" y="5508460"/>
            <a:ext cx="3161566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CF0BB387-691D-4C49-8C02-805ADB5374DB}"/>
              </a:ext>
            </a:extLst>
          </p:cNvPr>
          <p:cNvGrpSpPr/>
          <p:nvPr/>
        </p:nvGrpSpPr>
        <p:grpSpPr>
          <a:xfrm>
            <a:off x="6453719" y="2516432"/>
            <a:ext cx="5010883" cy="3573052"/>
            <a:chOff x="3324225" y="2103192"/>
            <a:chExt cx="5543550" cy="3952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9371A3-1711-449C-B180-FD847A12E314}"/>
                </a:ext>
              </a:extLst>
            </p:cNvPr>
            <p:cNvSpPr/>
            <p:nvPr/>
          </p:nvSpPr>
          <p:spPr>
            <a:xfrm>
              <a:off x="3322954" y="2479842"/>
              <a:ext cx="1517611" cy="2352027"/>
            </a:xfrm>
            <a:custGeom>
              <a:avLst/>
              <a:gdLst>
                <a:gd name="connsiteX0" fmla="*/ 1378585 w 1517611"/>
                <a:gd name="connsiteY0" fmla="*/ 43402 h 2352027"/>
                <a:gd name="connsiteX1" fmla="*/ 1142365 w 1517611"/>
                <a:gd name="connsiteY1" fmla="*/ 134842 h 2352027"/>
                <a:gd name="connsiteX2" fmla="*/ 980440 w 1517611"/>
                <a:gd name="connsiteY2" fmla="*/ 249142 h 2352027"/>
                <a:gd name="connsiteX3" fmla="*/ 969010 w 1517611"/>
                <a:gd name="connsiteY3" fmla="*/ 258667 h 2352027"/>
                <a:gd name="connsiteX4" fmla="*/ 762318 w 1517611"/>
                <a:gd name="connsiteY4" fmla="*/ 433927 h 2352027"/>
                <a:gd name="connsiteX5" fmla="*/ 672783 w 1517611"/>
                <a:gd name="connsiteY5" fmla="*/ 513937 h 2352027"/>
                <a:gd name="connsiteX6" fmla="*/ 671830 w 1517611"/>
                <a:gd name="connsiteY6" fmla="*/ 514890 h 2352027"/>
                <a:gd name="connsiteX7" fmla="*/ 599440 w 1517611"/>
                <a:gd name="connsiteY7" fmla="*/ 605377 h 2352027"/>
                <a:gd name="connsiteX8" fmla="*/ 544195 w 1517611"/>
                <a:gd name="connsiteY8" fmla="*/ 678720 h 2352027"/>
                <a:gd name="connsiteX9" fmla="*/ 534670 w 1517611"/>
                <a:gd name="connsiteY9" fmla="*/ 688245 h 2352027"/>
                <a:gd name="connsiteX10" fmla="*/ 513715 w 1517611"/>
                <a:gd name="connsiteY10" fmla="*/ 689197 h 2352027"/>
                <a:gd name="connsiteX11" fmla="*/ 482283 w 1517611"/>
                <a:gd name="connsiteY11" fmla="*/ 674910 h 2352027"/>
                <a:gd name="connsiteX12" fmla="*/ 440373 w 1517611"/>
                <a:gd name="connsiteY12" fmla="*/ 658717 h 2352027"/>
                <a:gd name="connsiteX13" fmla="*/ 358458 w 1517611"/>
                <a:gd name="connsiteY13" fmla="*/ 625380 h 2352027"/>
                <a:gd name="connsiteX14" fmla="*/ 282258 w 1517611"/>
                <a:gd name="connsiteY14" fmla="*/ 630142 h 2352027"/>
                <a:gd name="connsiteX15" fmla="*/ 258445 w 1517611"/>
                <a:gd name="connsiteY15" fmla="*/ 639667 h 2352027"/>
                <a:gd name="connsiteX16" fmla="*/ 232728 w 1517611"/>
                <a:gd name="connsiteY16" fmla="*/ 700627 h 2352027"/>
                <a:gd name="connsiteX17" fmla="*/ 207010 w 1517611"/>
                <a:gd name="connsiteY17" fmla="*/ 773970 h 2352027"/>
                <a:gd name="connsiteX18" fmla="*/ 197485 w 1517611"/>
                <a:gd name="connsiteY18" fmla="*/ 776827 h 2352027"/>
                <a:gd name="connsiteX19" fmla="*/ 44133 w 1517611"/>
                <a:gd name="connsiteY19" fmla="*/ 670147 h 2352027"/>
                <a:gd name="connsiteX20" fmla="*/ 33655 w 1517611"/>
                <a:gd name="connsiteY20" fmla="*/ 665385 h 2352027"/>
                <a:gd name="connsiteX21" fmla="*/ 1270 w 1517611"/>
                <a:gd name="connsiteY21" fmla="*/ 707295 h 2352027"/>
                <a:gd name="connsiteX22" fmla="*/ 1270 w 1517611"/>
                <a:gd name="connsiteY22" fmla="*/ 757777 h 2352027"/>
                <a:gd name="connsiteX23" fmla="*/ 1270 w 1517611"/>
                <a:gd name="connsiteY23" fmla="*/ 757777 h 2352027"/>
                <a:gd name="connsiteX24" fmla="*/ 6985 w 1517611"/>
                <a:gd name="connsiteY24" fmla="*/ 850170 h 2352027"/>
                <a:gd name="connsiteX25" fmla="*/ 22225 w 1517611"/>
                <a:gd name="connsiteY25" fmla="*/ 893032 h 2352027"/>
                <a:gd name="connsiteX26" fmla="*/ 127000 w 1517611"/>
                <a:gd name="connsiteY26" fmla="*/ 1028287 h 2352027"/>
                <a:gd name="connsiteX27" fmla="*/ 138430 w 1517611"/>
                <a:gd name="connsiteY27" fmla="*/ 1071150 h 2352027"/>
                <a:gd name="connsiteX28" fmla="*/ 112713 w 1517611"/>
                <a:gd name="connsiteY28" fmla="*/ 1278795 h 2352027"/>
                <a:gd name="connsiteX29" fmla="*/ 110808 w 1517611"/>
                <a:gd name="connsiteY29" fmla="*/ 1419765 h 2352027"/>
                <a:gd name="connsiteX30" fmla="*/ 114618 w 1517611"/>
                <a:gd name="connsiteY30" fmla="*/ 1571212 h 2352027"/>
                <a:gd name="connsiteX31" fmla="*/ 114618 w 1517611"/>
                <a:gd name="connsiteY31" fmla="*/ 1576928 h 2352027"/>
                <a:gd name="connsiteX32" fmla="*/ 116523 w 1517611"/>
                <a:gd name="connsiteY32" fmla="*/ 1643603 h 2352027"/>
                <a:gd name="connsiteX33" fmla="*/ 123190 w 1517611"/>
                <a:gd name="connsiteY33" fmla="*/ 1705515 h 2352027"/>
                <a:gd name="connsiteX34" fmla="*/ 156528 w 1517611"/>
                <a:gd name="connsiteY34" fmla="*/ 1748378 h 2352027"/>
                <a:gd name="connsiteX35" fmla="*/ 176530 w 1517611"/>
                <a:gd name="connsiteY35" fmla="*/ 1850295 h 2352027"/>
                <a:gd name="connsiteX36" fmla="*/ 163195 w 1517611"/>
                <a:gd name="connsiteY36" fmla="*/ 2249393 h 2352027"/>
                <a:gd name="connsiteX37" fmla="*/ 178435 w 1517611"/>
                <a:gd name="connsiteY37" fmla="*/ 2270347 h 2352027"/>
                <a:gd name="connsiteX38" fmla="*/ 249873 w 1517611"/>
                <a:gd name="connsiteY38" fmla="*/ 2288445 h 2352027"/>
                <a:gd name="connsiteX39" fmla="*/ 272733 w 1517611"/>
                <a:gd name="connsiteY39" fmla="*/ 2288445 h 2352027"/>
                <a:gd name="connsiteX40" fmla="*/ 447993 w 1517611"/>
                <a:gd name="connsiteY40" fmla="*/ 2245582 h 2352027"/>
                <a:gd name="connsiteX41" fmla="*/ 455613 w 1517611"/>
                <a:gd name="connsiteY41" fmla="*/ 2251297 h 2352027"/>
                <a:gd name="connsiteX42" fmla="*/ 442278 w 1517611"/>
                <a:gd name="connsiteY42" fmla="*/ 2291303 h 2352027"/>
                <a:gd name="connsiteX43" fmla="*/ 447040 w 1517611"/>
                <a:gd name="connsiteY43" fmla="*/ 2348453 h 2352027"/>
                <a:gd name="connsiteX44" fmla="*/ 523240 w 1517611"/>
                <a:gd name="connsiteY44" fmla="*/ 2334165 h 2352027"/>
                <a:gd name="connsiteX45" fmla="*/ 576580 w 1517611"/>
                <a:gd name="connsiteY45" fmla="*/ 2293207 h 2352027"/>
                <a:gd name="connsiteX46" fmla="*/ 691833 w 1517611"/>
                <a:gd name="connsiteY46" fmla="*/ 2183670 h 2352027"/>
                <a:gd name="connsiteX47" fmla="*/ 711835 w 1517611"/>
                <a:gd name="connsiteY47" fmla="*/ 2150332 h 2352027"/>
                <a:gd name="connsiteX48" fmla="*/ 752793 w 1517611"/>
                <a:gd name="connsiteY48" fmla="*/ 1988408 h 2352027"/>
                <a:gd name="connsiteX49" fmla="*/ 782320 w 1517611"/>
                <a:gd name="connsiteY49" fmla="*/ 1963642 h 2352027"/>
                <a:gd name="connsiteX50" fmla="*/ 920433 w 1517611"/>
                <a:gd name="connsiteY50" fmla="*/ 1939830 h 2352027"/>
                <a:gd name="connsiteX51" fmla="*/ 990918 w 1517611"/>
                <a:gd name="connsiteY51" fmla="*/ 1936972 h 2352027"/>
                <a:gd name="connsiteX52" fmla="*/ 1048068 w 1517611"/>
                <a:gd name="connsiteY52" fmla="*/ 1931258 h 2352027"/>
                <a:gd name="connsiteX53" fmla="*/ 1104265 w 1517611"/>
                <a:gd name="connsiteY53" fmla="*/ 1873155 h 2352027"/>
                <a:gd name="connsiteX54" fmla="*/ 1143318 w 1517611"/>
                <a:gd name="connsiteY54" fmla="*/ 1814100 h 2352027"/>
                <a:gd name="connsiteX55" fmla="*/ 1250950 w 1517611"/>
                <a:gd name="connsiteY55" fmla="*/ 1662653 h 2352027"/>
                <a:gd name="connsiteX56" fmla="*/ 1251903 w 1517611"/>
                <a:gd name="connsiteY56" fmla="*/ 1647412 h 2352027"/>
                <a:gd name="connsiteX57" fmla="*/ 1495743 w 1517611"/>
                <a:gd name="connsiteY57" fmla="*/ 1585500 h 2352027"/>
                <a:gd name="connsiteX58" fmla="*/ 1500505 w 1517611"/>
                <a:gd name="connsiteY58" fmla="*/ 1584547 h 2352027"/>
                <a:gd name="connsiteX59" fmla="*/ 1503363 w 1517611"/>
                <a:gd name="connsiteY59" fmla="*/ 1575022 h 2352027"/>
                <a:gd name="connsiteX60" fmla="*/ 1498600 w 1517611"/>
                <a:gd name="connsiteY60" fmla="*/ 1575022 h 2352027"/>
                <a:gd name="connsiteX61" fmla="*/ 1509078 w 1517611"/>
                <a:gd name="connsiteY61" fmla="*/ 1509300 h 2352027"/>
                <a:gd name="connsiteX62" fmla="*/ 1511935 w 1517611"/>
                <a:gd name="connsiteY62" fmla="*/ 1099725 h 2352027"/>
                <a:gd name="connsiteX63" fmla="*/ 1481455 w 1517611"/>
                <a:gd name="connsiteY63" fmla="*/ 996855 h 2352027"/>
                <a:gd name="connsiteX64" fmla="*/ 1371918 w 1517611"/>
                <a:gd name="connsiteY64" fmla="*/ 996855 h 2352027"/>
                <a:gd name="connsiteX65" fmla="*/ 1175703 w 1517611"/>
                <a:gd name="connsiteY65" fmla="*/ 1092105 h 2352027"/>
                <a:gd name="connsiteX66" fmla="*/ 987108 w 1517611"/>
                <a:gd name="connsiteY66" fmla="*/ 881603 h 2352027"/>
                <a:gd name="connsiteX67" fmla="*/ 1114743 w 1517611"/>
                <a:gd name="connsiteY67" fmla="*/ 532987 h 2352027"/>
                <a:gd name="connsiteX68" fmla="*/ 1357630 w 1517611"/>
                <a:gd name="connsiteY68" fmla="*/ 576802 h 2352027"/>
                <a:gd name="connsiteX69" fmla="*/ 1436688 w 1517611"/>
                <a:gd name="connsiteY69" fmla="*/ 633000 h 2352027"/>
                <a:gd name="connsiteX70" fmla="*/ 1515745 w 1517611"/>
                <a:gd name="connsiteY70" fmla="*/ 517747 h 2352027"/>
                <a:gd name="connsiteX71" fmla="*/ 1512888 w 1517611"/>
                <a:gd name="connsiteY71" fmla="*/ 69120 h 2352027"/>
                <a:gd name="connsiteX72" fmla="*/ 1378585 w 1517611"/>
                <a:gd name="connsiteY72" fmla="*/ 43402 h 235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517611" h="2352027">
                  <a:moveTo>
                    <a:pt x="1378585" y="43402"/>
                  </a:moveTo>
                  <a:cubicBezTo>
                    <a:pt x="1299528" y="73882"/>
                    <a:pt x="1221423" y="107220"/>
                    <a:pt x="1142365" y="134842"/>
                  </a:cubicBezTo>
                  <a:cubicBezTo>
                    <a:pt x="1078548" y="157702"/>
                    <a:pt x="1029970" y="205327"/>
                    <a:pt x="980440" y="249142"/>
                  </a:cubicBezTo>
                  <a:cubicBezTo>
                    <a:pt x="976630" y="252000"/>
                    <a:pt x="972820" y="255810"/>
                    <a:pt x="969010" y="258667"/>
                  </a:cubicBezTo>
                  <a:cubicBezTo>
                    <a:pt x="899478" y="316770"/>
                    <a:pt x="830898" y="375825"/>
                    <a:pt x="762318" y="433927"/>
                  </a:cubicBezTo>
                  <a:cubicBezTo>
                    <a:pt x="731838" y="459645"/>
                    <a:pt x="700405" y="484410"/>
                    <a:pt x="672783" y="513937"/>
                  </a:cubicBezTo>
                  <a:cubicBezTo>
                    <a:pt x="672783" y="513937"/>
                    <a:pt x="672783" y="513937"/>
                    <a:pt x="671830" y="514890"/>
                  </a:cubicBezTo>
                  <a:cubicBezTo>
                    <a:pt x="646113" y="543465"/>
                    <a:pt x="623253" y="573945"/>
                    <a:pt x="599440" y="605377"/>
                  </a:cubicBezTo>
                  <a:cubicBezTo>
                    <a:pt x="581343" y="630142"/>
                    <a:pt x="562293" y="653955"/>
                    <a:pt x="544195" y="678720"/>
                  </a:cubicBezTo>
                  <a:cubicBezTo>
                    <a:pt x="541338" y="682530"/>
                    <a:pt x="538480" y="686340"/>
                    <a:pt x="534670" y="688245"/>
                  </a:cubicBezTo>
                  <a:cubicBezTo>
                    <a:pt x="528955" y="692055"/>
                    <a:pt x="520383" y="692055"/>
                    <a:pt x="513715" y="689197"/>
                  </a:cubicBezTo>
                  <a:cubicBezTo>
                    <a:pt x="503238" y="684435"/>
                    <a:pt x="493713" y="678720"/>
                    <a:pt x="482283" y="674910"/>
                  </a:cubicBezTo>
                  <a:cubicBezTo>
                    <a:pt x="467995" y="670147"/>
                    <a:pt x="454660" y="664432"/>
                    <a:pt x="440373" y="658717"/>
                  </a:cubicBezTo>
                  <a:cubicBezTo>
                    <a:pt x="412750" y="648240"/>
                    <a:pt x="385128" y="636810"/>
                    <a:pt x="358458" y="625380"/>
                  </a:cubicBezTo>
                  <a:cubicBezTo>
                    <a:pt x="330835" y="613950"/>
                    <a:pt x="308928" y="624427"/>
                    <a:pt x="282258" y="630142"/>
                  </a:cubicBezTo>
                  <a:cubicBezTo>
                    <a:pt x="273685" y="632047"/>
                    <a:pt x="265113" y="633952"/>
                    <a:pt x="258445" y="639667"/>
                  </a:cubicBezTo>
                  <a:cubicBezTo>
                    <a:pt x="244158" y="650145"/>
                    <a:pt x="239395" y="683482"/>
                    <a:pt x="232728" y="700627"/>
                  </a:cubicBezTo>
                  <a:cubicBezTo>
                    <a:pt x="224155" y="725392"/>
                    <a:pt x="215583" y="749205"/>
                    <a:pt x="207010" y="773970"/>
                  </a:cubicBezTo>
                  <a:cubicBezTo>
                    <a:pt x="206058" y="777780"/>
                    <a:pt x="201295" y="778732"/>
                    <a:pt x="197485" y="776827"/>
                  </a:cubicBezTo>
                  <a:cubicBezTo>
                    <a:pt x="147003" y="741585"/>
                    <a:pt x="95568" y="705390"/>
                    <a:pt x="44133" y="670147"/>
                  </a:cubicBezTo>
                  <a:cubicBezTo>
                    <a:pt x="40323" y="668242"/>
                    <a:pt x="37465" y="665385"/>
                    <a:pt x="33655" y="665385"/>
                  </a:cubicBezTo>
                  <a:cubicBezTo>
                    <a:pt x="20320" y="664432"/>
                    <a:pt x="3175" y="695865"/>
                    <a:pt x="1270" y="707295"/>
                  </a:cubicBezTo>
                  <a:cubicBezTo>
                    <a:pt x="-1588" y="723487"/>
                    <a:pt x="1270" y="741585"/>
                    <a:pt x="1270" y="757777"/>
                  </a:cubicBezTo>
                  <a:cubicBezTo>
                    <a:pt x="1270" y="757777"/>
                    <a:pt x="1270" y="757777"/>
                    <a:pt x="1270" y="757777"/>
                  </a:cubicBezTo>
                  <a:cubicBezTo>
                    <a:pt x="3175" y="788257"/>
                    <a:pt x="3175" y="819690"/>
                    <a:pt x="6985" y="850170"/>
                  </a:cubicBezTo>
                  <a:cubicBezTo>
                    <a:pt x="8890" y="864457"/>
                    <a:pt x="13653" y="881603"/>
                    <a:pt x="22225" y="893032"/>
                  </a:cubicBezTo>
                  <a:cubicBezTo>
                    <a:pt x="55563" y="938753"/>
                    <a:pt x="91758" y="983520"/>
                    <a:pt x="127000" y="1028287"/>
                  </a:cubicBezTo>
                  <a:cubicBezTo>
                    <a:pt x="136525" y="1040670"/>
                    <a:pt x="141288" y="1055910"/>
                    <a:pt x="138430" y="1071150"/>
                  </a:cubicBezTo>
                  <a:cubicBezTo>
                    <a:pt x="128905" y="1139730"/>
                    <a:pt x="118428" y="1209262"/>
                    <a:pt x="112713" y="1278795"/>
                  </a:cubicBezTo>
                  <a:cubicBezTo>
                    <a:pt x="107950" y="1325467"/>
                    <a:pt x="109855" y="1372140"/>
                    <a:pt x="110808" y="1419765"/>
                  </a:cubicBezTo>
                  <a:cubicBezTo>
                    <a:pt x="111760" y="1470247"/>
                    <a:pt x="113665" y="1520730"/>
                    <a:pt x="114618" y="1571212"/>
                  </a:cubicBezTo>
                  <a:cubicBezTo>
                    <a:pt x="114618" y="1573117"/>
                    <a:pt x="114618" y="1575022"/>
                    <a:pt x="114618" y="1576928"/>
                  </a:cubicBezTo>
                  <a:cubicBezTo>
                    <a:pt x="115570" y="1599787"/>
                    <a:pt x="117475" y="1621695"/>
                    <a:pt x="116523" y="1643603"/>
                  </a:cubicBezTo>
                  <a:cubicBezTo>
                    <a:pt x="115570" y="1665510"/>
                    <a:pt x="113665" y="1684560"/>
                    <a:pt x="123190" y="1705515"/>
                  </a:cubicBezTo>
                  <a:cubicBezTo>
                    <a:pt x="130810" y="1722660"/>
                    <a:pt x="147003" y="1732185"/>
                    <a:pt x="156528" y="1748378"/>
                  </a:cubicBezTo>
                  <a:cubicBezTo>
                    <a:pt x="176530" y="1778858"/>
                    <a:pt x="179388" y="1815053"/>
                    <a:pt x="176530" y="1850295"/>
                  </a:cubicBezTo>
                  <a:cubicBezTo>
                    <a:pt x="168910" y="1982692"/>
                    <a:pt x="167005" y="2116043"/>
                    <a:pt x="163195" y="2249393"/>
                  </a:cubicBezTo>
                  <a:cubicBezTo>
                    <a:pt x="163195" y="2260822"/>
                    <a:pt x="165100" y="2267490"/>
                    <a:pt x="178435" y="2270347"/>
                  </a:cubicBezTo>
                  <a:cubicBezTo>
                    <a:pt x="202248" y="2275110"/>
                    <a:pt x="226060" y="2282730"/>
                    <a:pt x="249873" y="2288445"/>
                  </a:cubicBezTo>
                  <a:cubicBezTo>
                    <a:pt x="257493" y="2290350"/>
                    <a:pt x="265113" y="2289397"/>
                    <a:pt x="272733" y="2288445"/>
                  </a:cubicBezTo>
                  <a:cubicBezTo>
                    <a:pt x="330835" y="2274157"/>
                    <a:pt x="388938" y="2259870"/>
                    <a:pt x="447993" y="2245582"/>
                  </a:cubicBezTo>
                  <a:cubicBezTo>
                    <a:pt x="451803" y="2244630"/>
                    <a:pt x="455613" y="2247488"/>
                    <a:pt x="455613" y="2251297"/>
                  </a:cubicBezTo>
                  <a:cubicBezTo>
                    <a:pt x="455613" y="2264632"/>
                    <a:pt x="442278" y="2277968"/>
                    <a:pt x="442278" y="2291303"/>
                  </a:cubicBezTo>
                  <a:cubicBezTo>
                    <a:pt x="442278" y="2304638"/>
                    <a:pt x="436563" y="2338928"/>
                    <a:pt x="447040" y="2348453"/>
                  </a:cubicBezTo>
                  <a:cubicBezTo>
                    <a:pt x="460375" y="2359882"/>
                    <a:pt x="509905" y="2340832"/>
                    <a:pt x="523240" y="2334165"/>
                  </a:cubicBezTo>
                  <a:cubicBezTo>
                    <a:pt x="543243" y="2324640"/>
                    <a:pt x="561340" y="2310353"/>
                    <a:pt x="576580" y="2293207"/>
                  </a:cubicBezTo>
                  <a:cubicBezTo>
                    <a:pt x="612775" y="2254155"/>
                    <a:pt x="653733" y="2220818"/>
                    <a:pt x="691833" y="2183670"/>
                  </a:cubicBezTo>
                  <a:cubicBezTo>
                    <a:pt x="701358" y="2174145"/>
                    <a:pt x="708025" y="2162715"/>
                    <a:pt x="711835" y="2150332"/>
                  </a:cubicBezTo>
                  <a:cubicBezTo>
                    <a:pt x="726123" y="2096040"/>
                    <a:pt x="740410" y="2042700"/>
                    <a:pt x="752793" y="1988408"/>
                  </a:cubicBezTo>
                  <a:cubicBezTo>
                    <a:pt x="755650" y="1974120"/>
                    <a:pt x="768033" y="1963642"/>
                    <a:pt x="782320" y="1963642"/>
                  </a:cubicBezTo>
                  <a:cubicBezTo>
                    <a:pt x="828040" y="1961737"/>
                    <a:pt x="873760" y="1942687"/>
                    <a:pt x="920433" y="1939830"/>
                  </a:cubicBezTo>
                  <a:cubicBezTo>
                    <a:pt x="944245" y="1938878"/>
                    <a:pt x="967105" y="1937925"/>
                    <a:pt x="990918" y="1936972"/>
                  </a:cubicBezTo>
                  <a:cubicBezTo>
                    <a:pt x="1009015" y="1936020"/>
                    <a:pt x="1031875" y="1939830"/>
                    <a:pt x="1048068" y="1931258"/>
                  </a:cubicBezTo>
                  <a:cubicBezTo>
                    <a:pt x="1067118" y="1920780"/>
                    <a:pt x="1094740" y="1891253"/>
                    <a:pt x="1104265" y="1873155"/>
                  </a:cubicBezTo>
                  <a:cubicBezTo>
                    <a:pt x="1117600" y="1847437"/>
                    <a:pt x="1129983" y="1838865"/>
                    <a:pt x="1143318" y="1814100"/>
                  </a:cubicBezTo>
                  <a:cubicBezTo>
                    <a:pt x="1169035" y="1763617"/>
                    <a:pt x="1225233" y="1713135"/>
                    <a:pt x="1250950" y="1662653"/>
                  </a:cubicBezTo>
                  <a:cubicBezTo>
                    <a:pt x="1255713" y="1654080"/>
                    <a:pt x="1243330" y="1649317"/>
                    <a:pt x="1251903" y="1647412"/>
                  </a:cubicBezTo>
                  <a:cubicBezTo>
                    <a:pt x="1343343" y="1626458"/>
                    <a:pt x="1404303" y="1606455"/>
                    <a:pt x="1495743" y="1585500"/>
                  </a:cubicBezTo>
                  <a:cubicBezTo>
                    <a:pt x="1497648" y="1585500"/>
                    <a:pt x="1498600" y="1584547"/>
                    <a:pt x="1500505" y="1584547"/>
                  </a:cubicBezTo>
                  <a:lnTo>
                    <a:pt x="1503363" y="1575022"/>
                  </a:lnTo>
                  <a:cubicBezTo>
                    <a:pt x="1501458" y="1575022"/>
                    <a:pt x="1500505" y="1575022"/>
                    <a:pt x="1498600" y="1575022"/>
                  </a:cubicBezTo>
                  <a:cubicBezTo>
                    <a:pt x="1504315" y="1575022"/>
                    <a:pt x="1507173" y="1536922"/>
                    <a:pt x="1509078" y="1509300"/>
                  </a:cubicBezTo>
                  <a:cubicBezTo>
                    <a:pt x="1513840" y="1373092"/>
                    <a:pt x="1509078" y="1234980"/>
                    <a:pt x="1511935" y="1099725"/>
                  </a:cubicBezTo>
                  <a:cubicBezTo>
                    <a:pt x="1511935" y="1061625"/>
                    <a:pt x="1509078" y="1025430"/>
                    <a:pt x="1481455" y="996855"/>
                  </a:cubicBezTo>
                  <a:cubicBezTo>
                    <a:pt x="1445260" y="960660"/>
                    <a:pt x="1412875" y="937800"/>
                    <a:pt x="1371918" y="996855"/>
                  </a:cubicBezTo>
                  <a:cubicBezTo>
                    <a:pt x="1326198" y="1060672"/>
                    <a:pt x="1270000" y="1124490"/>
                    <a:pt x="1175703" y="1092105"/>
                  </a:cubicBezTo>
                  <a:cubicBezTo>
                    <a:pt x="1075690" y="1055910"/>
                    <a:pt x="1007110" y="989235"/>
                    <a:pt x="987108" y="881603"/>
                  </a:cubicBezTo>
                  <a:cubicBezTo>
                    <a:pt x="956628" y="728250"/>
                    <a:pt x="999490" y="605377"/>
                    <a:pt x="1114743" y="532987"/>
                  </a:cubicBezTo>
                  <a:cubicBezTo>
                    <a:pt x="1209040" y="471075"/>
                    <a:pt x="1270000" y="484410"/>
                    <a:pt x="1357630" y="576802"/>
                  </a:cubicBezTo>
                  <a:cubicBezTo>
                    <a:pt x="1380490" y="599662"/>
                    <a:pt x="1388110" y="653955"/>
                    <a:pt x="1436688" y="633000"/>
                  </a:cubicBezTo>
                  <a:cubicBezTo>
                    <a:pt x="1485265" y="612045"/>
                    <a:pt x="1515745" y="576802"/>
                    <a:pt x="1515745" y="517747"/>
                  </a:cubicBezTo>
                  <a:cubicBezTo>
                    <a:pt x="1515745" y="369157"/>
                    <a:pt x="1521460" y="217710"/>
                    <a:pt x="1512888" y="69120"/>
                  </a:cubicBezTo>
                  <a:cubicBezTo>
                    <a:pt x="1507173" y="-55658"/>
                    <a:pt x="1430020" y="22447"/>
                    <a:pt x="1378585" y="4340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748FFF-09E5-4E22-A42F-1C2AEF5D2B94}"/>
                </a:ext>
              </a:extLst>
            </p:cNvPr>
            <p:cNvSpPr/>
            <p:nvPr/>
          </p:nvSpPr>
          <p:spPr>
            <a:xfrm>
              <a:off x="6231397" y="2104764"/>
              <a:ext cx="2641140" cy="1951930"/>
            </a:xfrm>
            <a:custGeom>
              <a:avLst/>
              <a:gdLst>
                <a:gd name="connsiteX0" fmla="*/ 2639235 w 2641140"/>
                <a:gd name="connsiteY0" fmla="*/ 1732930 h 1951930"/>
                <a:gd name="connsiteX1" fmla="*/ 2628758 w 2641140"/>
                <a:gd name="connsiteY1" fmla="*/ 1618630 h 1951930"/>
                <a:gd name="connsiteX2" fmla="*/ 2620185 w 2641140"/>
                <a:gd name="connsiteY2" fmla="*/ 1492900 h 1951930"/>
                <a:gd name="connsiteX3" fmla="*/ 2613517 w 2641140"/>
                <a:gd name="connsiteY3" fmla="*/ 1380505 h 1951930"/>
                <a:gd name="connsiteX4" fmla="*/ 2540175 w 2641140"/>
                <a:gd name="connsiteY4" fmla="*/ 1179528 h 1951930"/>
                <a:gd name="connsiteX5" fmla="*/ 2430638 w 2641140"/>
                <a:gd name="connsiteY5" fmla="*/ 933783 h 1951930"/>
                <a:gd name="connsiteX6" fmla="*/ 2408730 w 2641140"/>
                <a:gd name="connsiteY6" fmla="*/ 883300 h 1951930"/>
                <a:gd name="connsiteX7" fmla="*/ 2383013 w 2641140"/>
                <a:gd name="connsiteY7" fmla="*/ 838533 h 1951930"/>
                <a:gd name="connsiteX8" fmla="*/ 2312528 w 2641140"/>
                <a:gd name="connsiteY8" fmla="*/ 763285 h 1951930"/>
                <a:gd name="connsiteX9" fmla="*/ 2142983 w 2641140"/>
                <a:gd name="connsiteY9" fmla="*/ 601360 h 1951930"/>
                <a:gd name="connsiteX10" fmla="*/ 1962960 w 2641140"/>
                <a:gd name="connsiteY10" fmla="*/ 435625 h 1951930"/>
                <a:gd name="connsiteX11" fmla="*/ 1877235 w 2641140"/>
                <a:gd name="connsiteY11" fmla="*/ 379428 h 1951930"/>
                <a:gd name="connsiteX12" fmla="*/ 1772460 w 2641140"/>
                <a:gd name="connsiteY12" fmla="*/ 317515 h 1951930"/>
                <a:gd name="connsiteX13" fmla="*/ 1541955 w 2641140"/>
                <a:gd name="connsiteY13" fmla="*/ 176545 h 1951930"/>
                <a:gd name="connsiteX14" fmla="*/ 1388603 w 2641140"/>
                <a:gd name="connsiteY14" fmla="*/ 87010 h 1951930"/>
                <a:gd name="connsiteX15" fmla="*/ 1224772 w 2641140"/>
                <a:gd name="connsiteY15" fmla="*/ 53673 h 1951930"/>
                <a:gd name="connsiteX16" fmla="*/ 1102853 w 2641140"/>
                <a:gd name="connsiteY16" fmla="*/ 39385 h 1951930"/>
                <a:gd name="connsiteX17" fmla="*/ 977122 w 2641140"/>
                <a:gd name="connsiteY17" fmla="*/ 24145 h 1951930"/>
                <a:gd name="connsiteX18" fmla="*/ 718995 w 2641140"/>
                <a:gd name="connsiteY18" fmla="*/ 333 h 1951930"/>
                <a:gd name="connsiteX19" fmla="*/ 592312 w 2641140"/>
                <a:gd name="connsiteY19" fmla="*/ 16525 h 1951930"/>
                <a:gd name="connsiteX20" fmla="*/ 536115 w 2641140"/>
                <a:gd name="connsiteY20" fmla="*/ 27955 h 1951930"/>
                <a:gd name="connsiteX21" fmla="*/ 536115 w 2641140"/>
                <a:gd name="connsiteY21" fmla="*/ 932830 h 1951930"/>
                <a:gd name="connsiteX22" fmla="*/ 472297 w 2641140"/>
                <a:gd name="connsiteY22" fmla="*/ 1017603 h 1951930"/>
                <a:gd name="connsiteX23" fmla="*/ 378000 w 2641140"/>
                <a:gd name="connsiteY23" fmla="*/ 972835 h 1951930"/>
                <a:gd name="connsiteX24" fmla="*/ 117968 w 2641140"/>
                <a:gd name="connsiteY24" fmla="*/ 930925 h 1951930"/>
                <a:gd name="connsiteX25" fmla="*/ 20812 w 2641140"/>
                <a:gd name="connsiteY25" fmla="*/ 1302400 h 1951930"/>
                <a:gd name="connsiteX26" fmla="*/ 398955 w 2641140"/>
                <a:gd name="connsiteY26" fmla="*/ 1325260 h 1951930"/>
                <a:gd name="connsiteX27" fmla="*/ 525637 w 2641140"/>
                <a:gd name="connsiteY27" fmla="*/ 1321450 h 1951930"/>
                <a:gd name="connsiteX28" fmla="*/ 544687 w 2641140"/>
                <a:gd name="connsiteY28" fmla="*/ 1492900 h 1951930"/>
                <a:gd name="connsiteX29" fmla="*/ 544687 w 2641140"/>
                <a:gd name="connsiteY29" fmla="*/ 1926288 h 1951930"/>
                <a:gd name="connsiteX30" fmla="*/ 614220 w 2641140"/>
                <a:gd name="connsiteY30" fmla="*/ 1950100 h 1951930"/>
                <a:gd name="connsiteX31" fmla="*/ 842820 w 2641140"/>
                <a:gd name="connsiteY31" fmla="*/ 1951053 h 1951930"/>
                <a:gd name="connsiteX32" fmla="*/ 1145715 w 2641140"/>
                <a:gd name="connsiteY32" fmla="*/ 1951053 h 1951930"/>
                <a:gd name="connsiteX33" fmla="*/ 1261920 w 2641140"/>
                <a:gd name="connsiteY33" fmla="*/ 1900570 h 1951930"/>
                <a:gd name="connsiteX34" fmla="*/ 1223820 w 2641140"/>
                <a:gd name="connsiteY34" fmla="*/ 1821513 h 1951930"/>
                <a:gd name="connsiteX35" fmla="*/ 1288590 w 2641140"/>
                <a:gd name="connsiteY35" fmla="*/ 1455753 h 1951930"/>
                <a:gd name="connsiteX36" fmla="*/ 1740075 w 2641140"/>
                <a:gd name="connsiteY36" fmla="*/ 1530048 h 1951930"/>
                <a:gd name="connsiteX37" fmla="*/ 1716263 w 2641140"/>
                <a:gd name="connsiteY37" fmla="*/ 1815798 h 1951930"/>
                <a:gd name="connsiteX38" fmla="*/ 1662922 w 2641140"/>
                <a:gd name="connsiteY38" fmla="*/ 1910095 h 1951930"/>
                <a:gd name="connsiteX39" fmla="*/ 1785795 w 2641140"/>
                <a:gd name="connsiteY39" fmla="*/ 1951053 h 1951930"/>
                <a:gd name="connsiteX40" fmla="*/ 2607803 w 2641140"/>
                <a:gd name="connsiteY40" fmla="*/ 1940575 h 1951930"/>
                <a:gd name="connsiteX41" fmla="*/ 2641140 w 2641140"/>
                <a:gd name="connsiteY41" fmla="*/ 1771030 h 1951930"/>
                <a:gd name="connsiteX42" fmla="*/ 2639235 w 2641140"/>
                <a:gd name="connsiteY42" fmla="*/ 1732930 h 1951930"/>
                <a:gd name="connsiteX43" fmla="*/ 2403015 w 2641140"/>
                <a:gd name="connsiteY43" fmla="*/ 1898665 h 1951930"/>
                <a:gd name="connsiteX44" fmla="*/ 2403015 w 2641140"/>
                <a:gd name="connsiteY44" fmla="*/ 1905333 h 1951930"/>
                <a:gd name="connsiteX45" fmla="*/ 2403015 w 2641140"/>
                <a:gd name="connsiteY45" fmla="*/ 1898665 h 1951930"/>
                <a:gd name="connsiteX46" fmla="*/ 2403015 w 2641140"/>
                <a:gd name="connsiteY46" fmla="*/ 1907238 h 1951930"/>
                <a:gd name="connsiteX47" fmla="*/ 2403015 w 2641140"/>
                <a:gd name="connsiteY47" fmla="*/ 1912953 h 1951930"/>
                <a:gd name="connsiteX48" fmla="*/ 2403015 w 2641140"/>
                <a:gd name="connsiteY48" fmla="*/ 1907238 h 1951930"/>
                <a:gd name="connsiteX49" fmla="*/ 2403015 w 2641140"/>
                <a:gd name="connsiteY49" fmla="*/ 1913905 h 1951930"/>
                <a:gd name="connsiteX50" fmla="*/ 2403015 w 2641140"/>
                <a:gd name="connsiteY50" fmla="*/ 1918668 h 1951930"/>
                <a:gd name="connsiteX51" fmla="*/ 2403015 w 2641140"/>
                <a:gd name="connsiteY51" fmla="*/ 1913905 h 1951930"/>
                <a:gd name="connsiteX52" fmla="*/ 2402063 w 2641140"/>
                <a:gd name="connsiteY52" fmla="*/ 1918668 h 1951930"/>
                <a:gd name="connsiteX53" fmla="*/ 2402063 w 2641140"/>
                <a:gd name="connsiteY53" fmla="*/ 1922478 h 1951930"/>
                <a:gd name="connsiteX54" fmla="*/ 2402063 w 2641140"/>
                <a:gd name="connsiteY54" fmla="*/ 1918668 h 1951930"/>
                <a:gd name="connsiteX55" fmla="*/ 2403967 w 2641140"/>
                <a:gd name="connsiteY55" fmla="*/ 1930098 h 1951930"/>
                <a:gd name="connsiteX56" fmla="*/ 2403015 w 2641140"/>
                <a:gd name="connsiteY56" fmla="*/ 1927240 h 1951930"/>
                <a:gd name="connsiteX57" fmla="*/ 2403967 w 2641140"/>
                <a:gd name="connsiteY57" fmla="*/ 1930098 h 1951930"/>
                <a:gd name="connsiteX58" fmla="*/ 2403015 w 2641140"/>
                <a:gd name="connsiteY58" fmla="*/ 1927240 h 1951930"/>
                <a:gd name="connsiteX59" fmla="*/ 2403015 w 2641140"/>
                <a:gd name="connsiteY59" fmla="*/ 1923430 h 1951930"/>
                <a:gd name="connsiteX60" fmla="*/ 2403015 w 2641140"/>
                <a:gd name="connsiteY60" fmla="*/ 1927240 h 1951930"/>
                <a:gd name="connsiteX61" fmla="*/ 2404920 w 2641140"/>
                <a:gd name="connsiteY61" fmla="*/ 1933908 h 1951930"/>
                <a:gd name="connsiteX62" fmla="*/ 2405873 w 2641140"/>
                <a:gd name="connsiteY62" fmla="*/ 1936765 h 1951930"/>
                <a:gd name="connsiteX63" fmla="*/ 2404920 w 2641140"/>
                <a:gd name="connsiteY63" fmla="*/ 1933908 h 1951930"/>
                <a:gd name="connsiteX64" fmla="*/ 2403967 w 2641140"/>
                <a:gd name="connsiteY64" fmla="*/ 1931050 h 1951930"/>
                <a:gd name="connsiteX65" fmla="*/ 2404920 w 2641140"/>
                <a:gd name="connsiteY65" fmla="*/ 1933908 h 1951930"/>
                <a:gd name="connsiteX66" fmla="*/ 2403967 w 2641140"/>
                <a:gd name="connsiteY66" fmla="*/ 1931050 h 195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41140" h="1951930">
                  <a:moveTo>
                    <a:pt x="2639235" y="1732930"/>
                  </a:moveTo>
                  <a:cubicBezTo>
                    <a:pt x="2639235" y="1693878"/>
                    <a:pt x="2631615" y="1656730"/>
                    <a:pt x="2628758" y="1618630"/>
                  </a:cubicBezTo>
                  <a:cubicBezTo>
                    <a:pt x="2625900" y="1576720"/>
                    <a:pt x="2623042" y="1534810"/>
                    <a:pt x="2620185" y="1492900"/>
                  </a:cubicBezTo>
                  <a:cubicBezTo>
                    <a:pt x="2617328" y="1455753"/>
                    <a:pt x="2617328" y="1417653"/>
                    <a:pt x="2613517" y="1380505"/>
                  </a:cubicBezTo>
                  <a:cubicBezTo>
                    <a:pt x="2605898" y="1308115"/>
                    <a:pt x="2569703" y="1244298"/>
                    <a:pt x="2540175" y="1179528"/>
                  </a:cubicBezTo>
                  <a:cubicBezTo>
                    <a:pt x="2503980" y="1097613"/>
                    <a:pt x="2467785" y="1015698"/>
                    <a:pt x="2430638" y="933783"/>
                  </a:cubicBezTo>
                  <a:cubicBezTo>
                    <a:pt x="2423017" y="916638"/>
                    <a:pt x="2416350" y="899493"/>
                    <a:pt x="2408730" y="883300"/>
                  </a:cubicBezTo>
                  <a:cubicBezTo>
                    <a:pt x="2401110" y="868060"/>
                    <a:pt x="2393490" y="852820"/>
                    <a:pt x="2383013" y="838533"/>
                  </a:cubicBezTo>
                  <a:cubicBezTo>
                    <a:pt x="2363010" y="810910"/>
                    <a:pt x="2337292" y="787098"/>
                    <a:pt x="2312528" y="763285"/>
                  </a:cubicBezTo>
                  <a:cubicBezTo>
                    <a:pt x="2256330" y="708993"/>
                    <a:pt x="2201085" y="652795"/>
                    <a:pt x="2142983" y="601360"/>
                  </a:cubicBezTo>
                  <a:cubicBezTo>
                    <a:pt x="2084880" y="546115"/>
                    <a:pt x="2028683" y="484203"/>
                    <a:pt x="1962960" y="435625"/>
                  </a:cubicBezTo>
                  <a:cubicBezTo>
                    <a:pt x="1935338" y="415623"/>
                    <a:pt x="1906763" y="396573"/>
                    <a:pt x="1877235" y="379428"/>
                  </a:cubicBezTo>
                  <a:cubicBezTo>
                    <a:pt x="1841993" y="358473"/>
                    <a:pt x="1806750" y="338470"/>
                    <a:pt x="1772460" y="317515"/>
                  </a:cubicBezTo>
                  <a:cubicBezTo>
                    <a:pt x="1695308" y="270843"/>
                    <a:pt x="1618155" y="224170"/>
                    <a:pt x="1541955" y="176545"/>
                  </a:cubicBezTo>
                  <a:cubicBezTo>
                    <a:pt x="1491472" y="146065"/>
                    <a:pt x="1443847" y="108918"/>
                    <a:pt x="1388603" y="87010"/>
                  </a:cubicBezTo>
                  <a:cubicBezTo>
                    <a:pt x="1336215" y="66055"/>
                    <a:pt x="1280970" y="55578"/>
                    <a:pt x="1224772" y="53673"/>
                  </a:cubicBezTo>
                  <a:cubicBezTo>
                    <a:pt x="1184768" y="52720"/>
                    <a:pt x="1142858" y="44148"/>
                    <a:pt x="1102853" y="39385"/>
                  </a:cubicBezTo>
                  <a:cubicBezTo>
                    <a:pt x="1060943" y="34623"/>
                    <a:pt x="1019033" y="29860"/>
                    <a:pt x="977122" y="24145"/>
                  </a:cubicBezTo>
                  <a:cubicBezTo>
                    <a:pt x="891397" y="13668"/>
                    <a:pt x="805672" y="-2525"/>
                    <a:pt x="718995" y="333"/>
                  </a:cubicBezTo>
                  <a:cubicBezTo>
                    <a:pt x="676133" y="2238"/>
                    <a:pt x="634222" y="7953"/>
                    <a:pt x="592312" y="16525"/>
                  </a:cubicBezTo>
                  <a:cubicBezTo>
                    <a:pt x="573262" y="21288"/>
                    <a:pt x="555165" y="24145"/>
                    <a:pt x="536115" y="27955"/>
                  </a:cubicBezTo>
                  <a:lnTo>
                    <a:pt x="536115" y="932830"/>
                  </a:lnTo>
                  <a:cubicBezTo>
                    <a:pt x="537068" y="982360"/>
                    <a:pt x="508493" y="1018555"/>
                    <a:pt x="472297" y="1017603"/>
                  </a:cubicBezTo>
                  <a:cubicBezTo>
                    <a:pt x="416100" y="1014745"/>
                    <a:pt x="402765" y="998553"/>
                    <a:pt x="378000" y="972835"/>
                  </a:cubicBezTo>
                  <a:cubicBezTo>
                    <a:pt x="296085" y="880443"/>
                    <a:pt x="214170" y="852820"/>
                    <a:pt x="117968" y="930925"/>
                  </a:cubicBezTo>
                  <a:cubicBezTo>
                    <a:pt x="10335" y="1015698"/>
                    <a:pt x="-27765" y="1160478"/>
                    <a:pt x="20812" y="1302400"/>
                  </a:cubicBezTo>
                  <a:cubicBezTo>
                    <a:pt x="87487" y="1495758"/>
                    <a:pt x="271320" y="1479565"/>
                    <a:pt x="398955" y="1325260"/>
                  </a:cubicBezTo>
                  <a:cubicBezTo>
                    <a:pt x="438960" y="1278588"/>
                    <a:pt x="496110" y="1288113"/>
                    <a:pt x="525637" y="1321450"/>
                  </a:cubicBezTo>
                  <a:cubicBezTo>
                    <a:pt x="553260" y="1352883"/>
                    <a:pt x="544687" y="1459563"/>
                    <a:pt x="544687" y="1492900"/>
                  </a:cubicBezTo>
                  <a:cubicBezTo>
                    <a:pt x="544687" y="1637680"/>
                    <a:pt x="544687" y="1781508"/>
                    <a:pt x="544687" y="1926288"/>
                  </a:cubicBezTo>
                  <a:cubicBezTo>
                    <a:pt x="544687" y="1945338"/>
                    <a:pt x="578978" y="1948195"/>
                    <a:pt x="614220" y="1950100"/>
                  </a:cubicBezTo>
                  <a:cubicBezTo>
                    <a:pt x="708518" y="1952005"/>
                    <a:pt x="780908" y="1952005"/>
                    <a:pt x="842820" y="1951053"/>
                  </a:cubicBezTo>
                  <a:cubicBezTo>
                    <a:pt x="930450" y="1950100"/>
                    <a:pt x="1069515" y="1948195"/>
                    <a:pt x="1145715" y="1951053"/>
                  </a:cubicBezTo>
                  <a:cubicBezTo>
                    <a:pt x="1204770" y="1953910"/>
                    <a:pt x="1240965" y="1947243"/>
                    <a:pt x="1261920" y="1900570"/>
                  </a:cubicBezTo>
                  <a:cubicBezTo>
                    <a:pt x="1281922" y="1854850"/>
                    <a:pt x="1246680" y="1841515"/>
                    <a:pt x="1223820" y="1821513"/>
                  </a:cubicBezTo>
                  <a:cubicBezTo>
                    <a:pt x="1103805" y="1709118"/>
                    <a:pt x="1079040" y="1578625"/>
                    <a:pt x="1288590" y="1455753"/>
                  </a:cubicBezTo>
                  <a:cubicBezTo>
                    <a:pt x="1418130" y="1379553"/>
                    <a:pt x="1647683" y="1410033"/>
                    <a:pt x="1740075" y="1530048"/>
                  </a:cubicBezTo>
                  <a:cubicBezTo>
                    <a:pt x="1808655" y="1624345"/>
                    <a:pt x="1801035" y="1733883"/>
                    <a:pt x="1716263" y="1815798"/>
                  </a:cubicBezTo>
                  <a:cubicBezTo>
                    <a:pt x="1690545" y="1841515"/>
                    <a:pt x="1641968" y="1863423"/>
                    <a:pt x="1662922" y="1910095"/>
                  </a:cubicBezTo>
                  <a:cubicBezTo>
                    <a:pt x="1686735" y="1961530"/>
                    <a:pt x="1723883" y="1951053"/>
                    <a:pt x="1785795" y="1951053"/>
                  </a:cubicBezTo>
                  <a:cubicBezTo>
                    <a:pt x="1931528" y="1948195"/>
                    <a:pt x="2607803" y="1940575"/>
                    <a:pt x="2607803" y="1940575"/>
                  </a:cubicBezTo>
                  <a:cubicBezTo>
                    <a:pt x="2623042" y="1884378"/>
                    <a:pt x="2637330" y="1829133"/>
                    <a:pt x="2641140" y="1771030"/>
                  </a:cubicBezTo>
                  <a:cubicBezTo>
                    <a:pt x="2641140" y="1757695"/>
                    <a:pt x="2641140" y="1746265"/>
                    <a:pt x="2639235" y="1732930"/>
                  </a:cubicBezTo>
                  <a:close/>
                  <a:moveTo>
                    <a:pt x="2403015" y="1898665"/>
                  </a:moveTo>
                  <a:cubicBezTo>
                    <a:pt x="2403015" y="1901523"/>
                    <a:pt x="2403015" y="1903428"/>
                    <a:pt x="2403015" y="1905333"/>
                  </a:cubicBezTo>
                  <a:cubicBezTo>
                    <a:pt x="2403015" y="1903428"/>
                    <a:pt x="2403015" y="1901523"/>
                    <a:pt x="2403015" y="1898665"/>
                  </a:cubicBezTo>
                  <a:close/>
                  <a:moveTo>
                    <a:pt x="2403015" y="1907238"/>
                  </a:moveTo>
                  <a:cubicBezTo>
                    <a:pt x="2403015" y="1909143"/>
                    <a:pt x="2403015" y="1911048"/>
                    <a:pt x="2403015" y="1912953"/>
                  </a:cubicBezTo>
                  <a:cubicBezTo>
                    <a:pt x="2403015" y="1911048"/>
                    <a:pt x="2403015" y="1909143"/>
                    <a:pt x="2403015" y="1907238"/>
                  </a:cubicBezTo>
                  <a:close/>
                  <a:moveTo>
                    <a:pt x="2403015" y="1913905"/>
                  </a:moveTo>
                  <a:cubicBezTo>
                    <a:pt x="2403015" y="1915810"/>
                    <a:pt x="2403015" y="1916763"/>
                    <a:pt x="2403015" y="1918668"/>
                  </a:cubicBezTo>
                  <a:cubicBezTo>
                    <a:pt x="2402063" y="1916763"/>
                    <a:pt x="2403015" y="1914858"/>
                    <a:pt x="2403015" y="1913905"/>
                  </a:cubicBezTo>
                  <a:close/>
                  <a:moveTo>
                    <a:pt x="2402063" y="1918668"/>
                  </a:moveTo>
                  <a:cubicBezTo>
                    <a:pt x="2402063" y="1920573"/>
                    <a:pt x="2402063" y="1921525"/>
                    <a:pt x="2402063" y="1922478"/>
                  </a:cubicBezTo>
                  <a:cubicBezTo>
                    <a:pt x="2403015" y="1921525"/>
                    <a:pt x="2403015" y="1919620"/>
                    <a:pt x="2402063" y="1918668"/>
                  </a:cubicBezTo>
                  <a:close/>
                  <a:moveTo>
                    <a:pt x="2403967" y="1930098"/>
                  </a:moveTo>
                  <a:cubicBezTo>
                    <a:pt x="2403967" y="1929145"/>
                    <a:pt x="2403967" y="1928193"/>
                    <a:pt x="2403015" y="1927240"/>
                  </a:cubicBezTo>
                  <a:cubicBezTo>
                    <a:pt x="2403015" y="1928193"/>
                    <a:pt x="2403015" y="1929145"/>
                    <a:pt x="2403967" y="1930098"/>
                  </a:cubicBezTo>
                  <a:close/>
                  <a:moveTo>
                    <a:pt x="2403015" y="1927240"/>
                  </a:moveTo>
                  <a:cubicBezTo>
                    <a:pt x="2403015" y="1926288"/>
                    <a:pt x="2403015" y="1925335"/>
                    <a:pt x="2403015" y="1923430"/>
                  </a:cubicBezTo>
                  <a:cubicBezTo>
                    <a:pt x="2403015" y="1924383"/>
                    <a:pt x="2403015" y="1925335"/>
                    <a:pt x="2403015" y="1927240"/>
                  </a:cubicBezTo>
                  <a:close/>
                  <a:moveTo>
                    <a:pt x="2404920" y="1933908"/>
                  </a:moveTo>
                  <a:cubicBezTo>
                    <a:pt x="2404920" y="1934860"/>
                    <a:pt x="2405873" y="1935813"/>
                    <a:pt x="2405873" y="1936765"/>
                  </a:cubicBezTo>
                  <a:cubicBezTo>
                    <a:pt x="2404920" y="1936765"/>
                    <a:pt x="2404920" y="1934860"/>
                    <a:pt x="2404920" y="1933908"/>
                  </a:cubicBezTo>
                  <a:close/>
                  <a:moveTo>
                    <a:pt x="2403967" y="1931050"/>
                  </a:moveTo>
                  <a:cubicBezTo>
                    <a:pt x="2403967" y="1932003"/>
                    <a:pt x="2404920" y="1932955"/>
                    <a:pt x="2404920" y="1933908"/>
                  </a:cubicBezTo>
                  <a:cubicBezTo>
                    <a:pt x="2403967" y="1932955"/>
                    <a:pt x="2403967" y="1932003"/>
                    <a:pt x="2403967" y="19310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0BAE38-C202-476B-B749-82EBD42CA352}"/>
                </a:ext>
              </a:extLst>
            </p:cNvPr>
            <p:cNvSpPr/>
            <p:nvPr/>
          </p:nvSpPr>
          <p:spPr>
            <a:xfrm>
              <a:off x="3860299" y="4077285"/>
              <a:ext cx="2885305" cy="1920351"/>
            </a:xfrm>
            <a:custGeom>
              <a:avLst/>
              <a:gdLst>
                <a:gd name="connsiteX0" fmla="*/ 2884353 w 2885305"/>
                <a:gd name="connsiteY0" fmla="*/ 18536 h 1920351"/>
                <a:gd name="connsiteX1" fmla="*/ 2743383 w 2885305"/>
                <a:gd name="connsiteY1" fmla="*/ 2344 h 1920351"/>
                <a:gd name="connsiteX2" fmla="*/ 2242368 w 2885305"/>
                <a:gd name="connsiteY2" fmla="*/ 1391 h 1920351"/>
                <a:gd name="connsiteX3" fmla="*/ 2127115 w 2885305"/>
                <a:gd name="connsiteY3" fmla="*/ 29014 h 1920351"/>
                <a:gd name="connsiteX4" fmla="*/ 2129973 w 2885305"/>
                <a:gd name="connsiteY4" fmla="*/ 165221 h 1920351"/>
                <a:gd name="connsiteX5" fmla="*/ 2089015 w 2885305"/>
                <a:gd name="connsiteY5" fmla="*/ 510979 h 1920351"/>
                <a:gd name="connsiteX6" fmla="*/ 1671820 w 2885305"/>
                <a:gd name="connsiteY6" fmla="*/ 433826 h 1920351"/>
                <a:gd name="connsiteX7" fmla="*/ 1694680 w 2885305"/>
                <a:gd name="connsiteY7" fmla="*/ 172841 h 1920351"/>
                <a:gd name="connsiteX8" fmla="*/ 1756593 w 2885305"/>
                <a:gd name="connsiteY8" fmla="*/ 86164 h 1920351"/>
                <a:gd name="connsiteX9" fmla="*/ 1628005 w 2885305"/>
                <a:gd name="connsiteY9" fmla="*/ 7106 h 1920351"/>
                <a:gd name="connsiteX10" fmla="*/ 1093653 w 2885305"/>
                <a:gd name="connsiteY10" fmla="*/ 9964 h 1920351"/>
                <a:gd name="connsiteX11" fmla="*/ 1032693 w 2885305"/>
                <a:gd name="connsiteY11" fmla="*/ 9011 h 1920351"/>
                <a:gd name="connsiteX12" fmla="*/ 912678 w 2885305"/>
                <a:gd name="connsiteY12" fmla="*/ 298571 h 1920351"/>
                <a:gd name="connsiteX13" fmla="*/ 896485 w 2885305"/>
                <a:gd name="connsiteY13" fmla="*/ 323336 h 1920351"/>
                <a:gd name="connsiteX14" fmla="*/ 146867 w 2885305"/>
                <a:gd name="connsiteY14" fmla="*/ 734816 h 1920351"/>
                <a:gd name="connsiteX15" fmla="*/ 127817 w 2885305"/>
                <a:gd name="connsiteY15" fmla="*/ 753866 h 1920351"/>
                <a:gd name="connsiteX16" fmla="*/ 6850 w 2885305"/>
                <a:gd name="connsiteY16" fmla="*/ 954844 h 1920351"/>
                <a:gd name="connsiteX17" fmla="*/ 182 w 2885305"/>
                <a:gd name="connsiteY17" fmla="*/ 978656 h 1920351"/>
                <a:gd name="connsiteX18" fmla="*/ 9707 w 2885305"/>
                <a:gd name="connsiteY18" fmla="*/ 1178681 h 1920351"/>
                <a:gd name="connsiteX19" fmla="*/ 14470 w 2885305"/>
                <a:gd name="connsiteY19" fmla="*/ 1278694 h 1920351"/>
                <a:gd name="connsiteX20" fmla="*/ 17327 w 2885305"/>
                <a:gd name="connsiteY20" fmla="*/ 1328224 h 1920351"/>
                <a:gd name="connsiteX21" fmla="*/ 91623 w 2885305"/>
                <a:gd name="connsiteY21" fmla="*/ 1385374 h 1920351"/>
                <a:gd name="connsiteX22" fmla="*/ 192588 w 2885305"/>
                <a:gd name="connsiteY22" fmla="*/ 1353941 h 1920351"/>
                <a:gd name="connsiteX23" fmla="*/ 247833 w 2885305"/>
                <a:gd name="connsiteY23" fmla="*/ 1305364 h 1920351"/>
                <a:gd name="connsiteX24" fmla="*/ 285933 w 2885305"/>
                <a:gd name="connsiteY24" fmla="*/ 1230116 h 1920351"/>
                <a:gd name="connsiteX25" fmla="*/ 368800 w 2885305"/>
                <a:gd name="connsiteY25" fmla="*/ 1155821 h 1920351"/>
                <a:gd name="connsiteX26" fmla="*/ 412615 w 2885305"/>
                <a:gd name="connsiteY26" fmla="*/ 1121531 h 1920351"/>
                <a:gd name="connsiteX27" fmla="*/ 617403 w 2885305"/>
                <a:gd name="connsiteY27" fmla="*/ 1010089 h 1920351"/>
                <a:gd name="connsiteX28" fmla="*/ 684078 w 2885305"/>
                <a:gd name="connsiteY28" fmla="*/ 972941 h 1920351"/>
                <a:gd name="connsiteX29" fmla="*/ 773613 w 2885305"/>
                <a:gd name="connsiteY29" fmla="*/ 937699 h 1920351"/>
                <a:gd name="connsiteX30" fmla="*/ 821238 w 2885305"/>
                <a:gd name="connsiteY30" fmla="*/ 930079 h 1920351"/>
                <a:gd name="connsiteX31" fmla="*/ 955540 w 2885305"/>
                <a:gd name="connsiteY31" fmla="*/ 918649 h 1920351"/>
                <a:gd name="connsiteX32" fmla="*/ 1138420 w 2885305"/>
                <a:gd name="connsiteY32" fmla="*/ 897694 h 1920351"/>
                <a:gd name="connsiteX33" fmla="*/ 1327015 w 2885305"/>
                <a:gd name="connsiteY33" fmla="*/ 850069 h 1920351"/>
                <a:gd name="connsiteX34" fmla="*/ 1738495 w 2885305"/>
                <a:gd name="connsiteY34" fmla="*/ 730054 h 1920351"/>
                <a:gd name="connsiteX35" fmla="*/ 1755640 w 2885305"/>
                <a:gd name="connsiteY35" fmla="*/ 725291 h 1920351"/>
                <a:gd name="connsiteX36" fmla="*/ 1763260 w 2885305"/>
                <a:gd name="connsiteY36" fmla="*/ 728149 h 1920351"/>
                <a:gd name="connsiteX37" fmla="*/ 1772785 w 2885305"/>
                <a:gd name="connsiteY37" fmla="*/ 749104 h 1920351"/>
                <a:gd name="connsiteX38" fmla="*/ 2010910 w 2885305"/>
                <a:gd name="connsiteY38" fmla="*/ 1283456 h 1920351"/>
                <a:gd name="connsiteX39" fmla="*/ 2013768 w 2885305"/>
                <a:gd name="connsiteY39" fmla="*/ 1323461 h 1920351"/>
                <a:gd name="connsiteX40" fmla="*/ 1953760 w 2885305"/>
                <a:gd name="connsiteY40" fmla="*/ 1543489 h 1920351"/>
                <a:gd name="connsiteX41" fmla="*/ 1929948 w 2885305"/>
                <a:gd name="connsiteY41" fmla="*/ 1565396 h 1920351"/>
                <a:gd name="connsiteX42" fmla="*/ 1720398 w 2885305"/>
                <a:gd name="connsiteY42" fmla="*/ 1597781 h 1920351"/>
                <a:gd name="connsiteX43" fmla="*/ 1715635 w 2885305"/>
                <a:gd name="connsiteY43" fmla="*/ 1598734 h 1920351"/>
                <a:gd name="connsiteX44" fmla="*/ 1688013 w 2885305"/>
                <a:gd name="connsiteY44" fmla="*/ 1608259 h 1920351"/>
                <a:gd name="connsiteX45" fmla="*/ 1524183 w 2885305"/>
                <a:gd name="connsiteY45" fmla="*/ 1745419 h 1920351"/>
                <a:gd name="connsiteX46" fmla="*/ 1522278 w 2885305"/>
                <a:gd name="connsiteY46" fmla="*/ 1803521 h 1920351"/>
                <a:gd name="connsiteX47" fmla="*/ 1570855 w 2885305"/>
                <a:gd name="connsiteY47" fmla="*/ 1875911 h 1920351"/>
                <a:gd name="connsiteX48" fmla="*/ 1595620 w 2885305"/>
                <a:gd name="connsiteY48" fmla="*/ 1893056 h 1920351"/>
                <a:gd name="connsiteX49" fmla="*/ 1628005 w 2885305"/>
                <a:gd name="connsiteY49" fmla="*/ 1899724 h 1920351"/>
                <a:gd name="connsiteX50" fmla="*/ 1729923 w 2885305"/>
                <a:gd name="connsiteY50" fmla="*/ 1918774 h 1920351"/>
                <a:gd name="connsiteX51" fmla="*/ 1760403 w 2885305"/>
                <a:gd name="connsiteY51" fmla="*/ 1919726 h 1920351"/>
                <a:gd name="connsiteX52" fmla="*/ 2180455 w 2885305"/>
                <a:gd name="connsiteY52" fmla="*/ 1903534 h 1920351"/>
                <a:gd name="connsiteX53" fmla="*/ 2225223 w 2885305"/>
                <a:gd name="connsiteY53" fmla="*/ 1898771 h 1920351"/>
                <a:gd name="connsiteX54" fmla="*/ 2268085 w 2885305"/>
                <a:gd name="connsiteY54" fmla="*/ 1892104 h 1920351"/>
                <a:gd name="connsiteX55" fmla="*/ 2282373 w 2885305"/>
                <a:gd name="connsiteY55" fmla="*/ 1879721 h 1920351"/>
                <a:gd name="connsiteX56" fmla="*/ 2283325 w 2885305"/>
                <a:gd name="connsiteY56" fmla="*/ 1875911 h 1920351"/>
                <a:gd name="connsiteX57" fmla="*/ 2375718 w 2885305"/>
                <a:gd name="connsiteY57" fmla="*/ 1693031 h 1920351"/>
                <a:gd name="connsiteX58" fmla="*/ 2469063 w 2885305"/>
                <a:gd name="connsiteY58" fmla="*/ 1566349 h 1920351"/>
                <a:gd name="connsiteX59" fmla="*/ 2587173 w 2885305"/>
                <a:gd name="connsiteY59" fmla="*/ 1401566 h 1920351"/>
                <a:gd name="connsiteX60" fmla="*/ 2599555 w 2885305"/>
                <a:gd name="connsiteY60" fmla="*/ 1368229 h 1920351"/>
                <a:gd name="connsiteX61" fmla="*/ 2627178 w 2885305"/>
                <a:gd name="connsiteY61" fmla="*/ 1058666 h 1920351"/>
                <a:gd name="connsiteX62" fmla="*/ 2628130 w 2885305"/>
                <a:gd name="connsiteY62" fmla="*/ 1054856 h 1920351"/>
                <a:gd name="connsiteX63" fmla="*/ 2633845 w 2885305"/>
                <a:gd name="connsiteY63" fmla="*/ 1020566 h 1920351"/>
                <a:gd name="connsiteX64" fmla="*/ 2671945 w 2885305"/>
                <a:gd name="connsiteY64" fmla="*/ 858641 h 1920351"/>
                <a:gd name="connsiteX65" fmla="*/ 2675755 w 2885305"/>
                <a:gd name="connsiteY65" fmla="*/ 770059 h 1920351"/>
                <a:gd name="connsiteX66" fmla="*/ 2667183 w 2885305"/>
                <a:gd name="connsiteY66" fmla="*/ 637661 h 1920351"/>
                <a:gd name="connsiteX67" fmla="*/ 2665278 w 2885305"/>
                <a:gd name="connsiteY67" fmla="*/ 607181 h 1920351"/>
                <a:gd name="connsiteX68" fmla="*/ 2651943 w 2885305"/>
                <a:gd name="connsiteY68" fmla="*/ 399536 h 1920351"/>
                <a:gd name="connsiteX69" fmla="*/ 2659563 w 2885305"/>
                <a:gd name="connsiteY69" fmla="*/ 393821 h 1920351"/>
                <a:gd name="connsiteX70" fmla="*/ 2831965 w 2885305"/>
                <a:gd name="connsiteY70" fmla="*/ 450019 h 1920351"/>
                <a:gd name="connsiteX71" fmla="*/ 2865303 w 2885305"/>
                <a:gd name="connsiteY71" fmla="*/ 461449 h 1920351"/>
                <a:gd name="connsiteX72" fmla="*/ 2885305 w 2885305"/>
                <a:gd name="connsiteY72" fmla="*/ 469069 h 1920351"/>
                <a:gd name="connsiteX73" fmla="*/ 2884353 w 2885305"/>
                <a:gd name="connsiteY73" fmla="*/ 18536 h 192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85305" h="1920351">
                  <a:moveTo>
                    <a:pt x="2884353" y="18536"/>
                  </a:moveTo>
                  <a:cubicBezTo>
                    <a:pt x="2884353" y="-9086"/>
                    <a:pt x="2743383" y="2344"/>
                    <a:pt x="2743383" y="2344"/>
                  </a:cubicBezTo>
                  <a:cubicBezTo>
                    <a:pt x="2597650" y="-514"/>
                    <a:pt x="2360478" y="1391"/>
                    <a:pt x="2242368" y="1391"/>
                  </a:cubicBezTo>
                  <a:cubicBezTo>
                    <a:pt x="2206173" y="1391"/>
                    <a:pt x="2157595" y="3296"/>
                    <a:pt x="2127115" y="29014"/>
                  </a:cubicBezTo>
                  <a:cubicBezTo>
                    <a:pt x="2078538" y="67114"/>
                    <a:pt x="2057582" y="106166"/>
                    <a:pt x="2129973" y="165221"/>
                  </a:cubicBezTo>
                  <a:cubicBezTo>
                    <a:pt x="2271895" y="280474"/>
                    <a:pt x="2250940" y="413824"/>
                    <a:pt x="2089015" y="510979"/>
                  </a:cubicBezTo>
                  <a:cubicBezTo>
                    <a:pt x="1963285" y="588131"/>
                    <a:pt x="1762308" y="549079"/>
                    <a:pt x="1671820" y="433826"/>
                  </a:cubicBezTo>
                  <a:cubicBezTo>
                    <a:pt x="1594668" y="333814"/>
                    <a:pt x="1605145" y="259519"/>
                    <a:pt x="1694680" y="172841"/>
                  </a:cubicBezTo>
                  <a:cubicBezTo>
                    <a:pt x="1720398" y="147124"/>
                    <a:pt x="1779453" y="136646"/>
                    <a:pt x="1756593" y="86164"/>
                  </a:cubicBezTo>
                  <a:cubicBezTo>
                    <a:pt x="1733733" y="34729"/>
                    <a:pt x="1687060" y="7106"/>
                    <a:pt x="1628005" y="7106"/>
                  </a:cubicBezTo>
                  <a:cubicBezTo>
                    <a:pt x="1496560" y="7106"/>
                    <a:pt x="1225098" y="-514"/>
                    <a:pt x="1093653" y="9964"/>
                  </a:cubicBezTo>
                  <a:cubicBezTo>
                    <a:pt x="1064125" y="11869"/>
                    <a:pt x="1027930" y="8059"/>
                    <a:pt x="1032693" y="9011"/>
                  </a:cubicBezTo>
                  <a:cubicBezTo>
                    <a:pt x="1032693" y="9011"/>
                    <a:pt x="924108" y="230944"/>
                    <a:pt x="912678" y="298571"/>
                  </a:cubicBezTo>
                  <a:cubicBezTo>
                    <a:pt x="911725" y="308096"/>
                    <a:pt x="904105" y="318574"/>
                    <a:pt x="896485" y="323336"/>
                  </a:cubicBezTo>
                  <a:cubicBezTo>
                    <a:pt x="646930" y="460496"/>
                    <a:pt x="396423" y="597656"/>
                    <a:pt x="146867" y="734816"/>
                  </a:cubicBezTo>
                  <a:cubicBezTo>
                    <a:pt x="139248" y="739579"/>
                    <a:pt x="132580" y="746246"/>
                    <a:pt x="127817" y="753866"/>
                  </a:cubicBezTo>
                  <a:cubicBezTo>
                    <a:pt x="86860" y="820541"/>
                    <a:pt x="46855" y="887216"/>
                    <a:pt x="6850" y="954844"/>
                  </a:cubicBezTo>
                  <a:cubicBezTo>
                    <a:pt x="2088" y="961511"/>
                    <a:pt x="-770" y="971036"/>
                    <a:pt x="182" y="978656"/>
                  </a:cubicBezTo>
                  <a:cubicBezTo>
                    <a:pt x="3040" y="1045331"/>
                    <a:pt x="6850" y="1112006"/>
                    <a:pt x="9707" y="1178681"/>
                  </a:cubicBezTo>
                  <a:cubicBezTo>
                    <a:pt x="11613" y="1212019"/>
                    <a:pt x="13518" y="1245356"/>
                    <a:pt x="14470" y="1278694"/>
                  </a:cubicBezTo>
                  <a:cubicBezTo>
                    <a:pt x="15423" y="1294886"/>
                    <a:pt x="15423" y="1312031"/>
                    <a:pt x="17327" y="1328224"/>
                  </a:cubicBezTo>
                  <a:cubicBezTo>
                    <a:pt x="23043" y="1372991"/>
                    <a:pt x="54475" y="1387279"/>
                    <a:pt x="91623" y="1385374"/>
                  </a:cubicBezTo>
                  <a:cubicBezTo>
                    <a:pt x="110673" y="1385374"/>
                    <a:pt x="173538" y="1355846"/>
                    <a:pt x="192588" y="1353941"/>
                  </a:cubicBezTo>
                  <a:cubicBezTo>
                    <a:pt x="223067" y="1350131"/>
                    <a:pt x="243070" y="1321556"/>
                    <a:pt x="247833" y="1305364"/>
                  </a:cubicBezTo>
                  <a:cubicBezTo>
                    <a:pt x="253548" y="1285361"/>
                    <a:pt x="275455" y="1248214"/>
                    <a:pt x="285933" y="1230116"/>
                  </a:cubicBezTo>
                  <a:cubicBezTo>
                    <a:pt x="304983" y="1193921"/>
                    <a:pt x="338320" y="1183444"/>
                    <a:pt x="368800" y="1155821"/>
                  </a:cubicBezTo>
                  <a:cubicBezTo>
                    <a:pt x="383088" y="1143439"/>
                    <a:pt x="396423" y="1130104"/>
                    <a:pt x="412615" y="1121531"/>
                  </a:cubicBezTo>
                  <a:cubicBezTo>
                    <a:pt x="480242" y="1084384"/>
                    <a:pt x="549775" y="1048189"/>
                    <a:pt x="617403" y="1010089"/>
                  </a:cubicBezTo>
                  <a:cubicBezTo>
                    <a:pt x="639310" y="997706"/>
                    <a:pt x="662170" y="985324"/>
                    <a:pt x="684078" y="972941"/>
                  </a:cubicBezTo>
                  <a:cubicBezTo>
                    <a:pt x="712653" y="955796"/>
                    <a:pt x="742180" y="945319"/>
                    <a:pt x="773613" y="937699"/>
                  </a:cubicBezTo>
                  <a:cubicBezTo>
                    <a:pt x="788853" y="933889"/>
                    <a:pt x="805045" y="931984"/>
                    <a:pt x="821238" y="930079"/>
                  </a:cubicBezTo>
                  <a:cubicBezTo>
                    <a:pt x="866005" y="926269"/>
                    <a:pt x="910772" y="922459"/>
                    <a:pt x="955540" y="918649"/>
                  </a:cubicBezTo>
                  <a:cubicBezTo>
                    <a:pt x="1016500" y="912934"/>
                    <a:pt x="1077460" y="906266"/>
                    <a:pt x="1138420" y="897694"/>
                  </a:cubicBezTo>
                  <a:cubicBezTo>
                    <a:pt x="1202238" y="888169"/>
                    <a:pt x="1265103" y="868166"/>
                    <a:pt x="1327015" y="850069"/>
                  </a:cubicBezTo>
                  <a:cubicBezTo>
                    <a:pt x="1464175" y="811016"/>
                    <a:pt x="1601335" y="770059"/>
                    <a:pt x="1738495" y="730054"/>
                  </a:cubicBezTo>
                  <a:cubicBezTo>
                    <a:pt x="1744210" y="728149"/>
                    <a:pt x="1748973" y="726244"/>
                    <a:pt x="1755640" y="725291"/>
                  </a:cubicBezTo>
                  <a:cubicBezTo>
                    <a:pt x="1758498" y="724339"/>
                    <a:pt x="1761355" y="725291"/>
                    <a:pt x="1763260" y="728149"/>
                  </a:cubicBezTo>
                  <a:cubicBezTo>
                    <a:pt x="1766118" y="735769"/>
                    <a:pt x="1769928" y="742436"/>
                    <a:pt x="1772785" y="749104"/>
                  </a:cubicBezTo>
                  <a:cubicBezTo>
                    <a:pt x="1851843" y="927221"/>
                    <a:pt x="1931853" y="1105339"/>
                    <a:pt x="2010910" y="1283456"/>
                  </a:cubicBezTo>
                  <a:cubicBezTo>
                    <a:pt x="2015673" y="1295839"/>
                    <a:pt x="2017578" y="1310126"/>
                    <a:pt x="2013768" y="1323461"/>
                  </a:cubicBezTo>
                  <a:cubicBezTo>
                    <a:pt x="1994718" y="1396804"/>
                    <a:pt x="1973763" y="1470146"/>
                    <a:pt x="1953760" y="1543489"/>
                  </a:cubicBezTo>
                  <a:cubicBezTo>
                    <a:pt x="1949950" y="1557776"/>
                    <a:pt x="1944235" y="1563491"/>
                    <a:pt x="1929948" y="1565396"/>
                  </a:cubicBezTo>
                  <a:cubicBezTo>
                    <a:pt x="1859463" y="1575874"/>
                    <a:pt x="1789930" y="1586351"/>
                    <a:pt x="1720398" y="1597781"/>
                  </a:cubicBezTo>
                  <a:cubicBezTo>
                    <a:pt x="1718493" y="1597781"/>
                    <a:pt x="1717540" y="1597781"/>
                    <a:pt x="1715635" y="1598734"/>
                  </a:cubicBezTo>
                  <a:cubicBezTo>
                    <a:pt x="1706110" y="1599686"/>
                    <a:pt x="1695633" y="1603496"/>
                    <a:pt x="1688013" y="1608259"/>
                  </a:cubicBezTo>
                  <a:cubicBezTo>
                    <a:pt x="1628005" y="1653979"/>
                    <a:pt x="1570855" y="1686364"/>
                    <a:pt x="1524183" y="1745419"/>
                  </a:cubicBezTo>
                  <a:cubicBezTo>
                    <a:pt x="1516563" y="1755896"/>
                    <a:pt x="1514658" y="1792091"/>
                    <a:pt x="1522278" y="1803521"/>
                  </a:cubicBezTo>
                  <a:cubicBezTo>
                    <a:pt x="1540375" y="1833049"/>
                    <a:pt x="1552758" y="1847336"/>
                    <a:pt x="1570855" y="1875911"/>
                  </a:cubicBezTo>
                  <a:cubicBezTo>
                    <a:pt x="1575618" y="1883531"/>
                    <a:pt x="1586095" y="1890199"/>
                    <a:pt x="1595620" y="1893056"/>
                  </a:cubicBezTo>
                  <a:cubicBezTo>
                    <a:pt x="1606098" y="1894961"/>
                    <a:pt x="1616575" y="1897819"/>
                    <a:pt x="1628005" y="1899724"/>
                  </a:cubicBezTo>
                  <a:cubicBezTo>
                    <a:pt x="1662295" y="1906391"/>
                    <a:pt x="1695633" y="1913059"/>
                    <a:pt x="1729923" y="1918774"/>
                  </a:cubicBezTo>
                  <a:cubicBezTo>
                    <a:pt x="1739448" y="1920679"/>
                    <a:pt x="1749925" y="1920679"/>
                    <a:pt x="1760403" y="1919726"/>
                  </a:cubicBezTo>
                  <a:cubicBezTo>
                    <a:pt x="1900420" y="1914964"/>
                    <a:pt x="2040438" y="1909249"/>
                    <a:pt x="2180455" y="1903534"/>
                  </a:cubicBezTo>
                  <a:cubicBezTo>
                    <a:pt x="2195695" y="1902581"/>
                    <a:pt x="2209983" y="1900676"/>
                    <a:pt x="2225223" y="1898771"/>
                  </a:cubicBezTo>
                  <a:cubicBezTo>
                    <a:pt x="2239510" y="1896866"/>
                    <a:pt x="2253798" y="1894009"/>
                    <a:pt x="2268085" y="1892104"/>
                  </a:cubicBezTo>
                  <a:cubicBezTo>
                    <a:pt x="2272848" y="1891151"/>
                    <a:pt x="2277610" y="1884484"/>
                    <a:pt x="2282373" y="1879721"/>
                  </a:cubicBezTo>
                  <a:cubicBezTo>
                    <a:pt x="2283325" y="1878769"/>
                    <a:pt x="2283325" y="1876864"/>
                    <a:pt x="2283325" y="1875911"/>
                  </a:cubicBezTo>
                  <a:cubicBezTo>
                    <a:pt x="2294755" y="1805426"/>
                    <a:pt x="2333808" y="1749229"/>
                    <a:pt x="2375718" y="1693031"/>
                  </a:cubicBezTo>
                  <a:cubicBezTo>
                    <a:pt x="2407150" y="1651121"/>
                    <a:pt x="2438583" y="1609211"/>
                    <a:pt x="2469063" y="1566349"/>
                  </a:cubicBezTo>
                  <a:cubicBezTo>
                    <a:pt x="2509068" y="1511104"/>
                    <a:pt x="2548120" y="1456811"/>
                    <a:pt x="2587173" y="1401566"/>
                  </a:cubicBezTo>
                  <a:cubicBezTo>
                    <a:pt x="2593840" y="1392041"/>
                    <a:pt x="2598603" y="1379659"/>
                    <a:pt x="2599555" y="1368229"/>
                  </a:cubicBezTo>
                  <a:cubicBezTo>
                    <a:pt x="2609080" y="1265359"/>
                    <a:pt x="2613843" y="1161536"/>
                    <a:pt x="2627178" y="1058666"/>
                  </a:cubicBezTo>
                  <a:cubicBezTo>
                    <a:pt x="2627178" y="1057714"/>
                    <a:pt x="2627178" y="1055809"/>
                    <a:pt x="2628130" y="1054856"/>
                  </a:cubicBezTo>
                  <a:cubicBezTo>
                    <a:pt x="2630035" y="1043426"/>
                    <a:pt x="2631940" y="1031996"/>
                    <a:pt x="2633845" y="1020566"/>
                  </a:cubicBezTo>
                  <a:cubicBezTo>
                    <a:pt x="2644323" y="966274"/>
                    <a:pt x="2661468" y="912934"/>
                    <a:pt x="2671945" y="858641"/>
                  </a:cubicBezTo>
                  <a:cubicBezTo>
                    <a:pt x="2677660" y="830066"/>
                    <a:pt x="2677660" y="799586"/>
                    <a:pt x="2675755" y="770059"/>
                  </a:cubicBezTo>
                  <a:cubicBezTo>
                    <a:pt x="2672898" y="726244"/>
                    <a:pt x="2670040" y="682429"/>
                    <a:pt x="2667183" y="637661"/>
                  </a:cubicBezTo>
                  <a:cubicBezTo>
                    <a:pt x="2666230" y="627184"/>
                    <a:pt x="2666230" y="617659"/>
                    <a:pt x="2665278" y="607181"/>
                  </a:cubicBezTo>
                  <a:cubicBezTo>
                    <a:pt x="2660515" y="539554"/>
                    <a:pt x="2651943" y="401441"/>
                    <a:pt x="2651943" y="399536"/>
                  </a:cubicBezTo>
                  <a:cubicBezTo>
                    <a:pt x="2651943" y="395726"/>
                    <a:pt x="2655753" y="392869"/>
                    <a:pt x="2659563" y="393821"/>
                  </a:cubicBezTo>
                  <a:cubicBezTo>
                    <a:pt x="2717665" y="412871"/>
                    <a:pt x="2775768" y="431921"/>
                    <a:pt x="2831965" y="450019"/>
                  </a:cubicBezTo>
                  <a:cubicBezTo>
                    <a:pt x="2841490" y="452876"/>
                    <a:pt x="2856730" y="458591"/>
                    <a:pt x="2865303" y="461449"/>
                  </a:cubicBezTo>
                  <a:cubicBezTo>
                    <a:pt x="2871970" y="464306"/>
                    <a:pt x="2878638" y="466211"/>
                    <a:pt x="2885305" y="469069"/>
                  </a:cubicBezTo>
                  <a:cubicBezTo>
                    <a:pt x="2884353" y="317621"/>
                    <a:pt x="2884353" y="168079"/>
                    <a:pt x="2884353" y="1853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974C4D7-0B30-4FA6-86A7-80CF58ECCFAA}"/>
                </a:ext>
              </a:extLst>
            </p:cNvPr>
            <p:cNvSpPr/>
            <p:nvPr/>
          </p:nvSpPr>
          <p:spPr>
            <a:xfrm>
              <a:off x="4340836" y="2135577"/>
              <a:ext cx="2397148" cy="2461541"/>
            </a:xfrm>
            <a:custGeom>
              <a:avLst/>
              <a:gdLst>
                <a:gd name="connsiteX0" fmla="*/ 2363811 w 2397148"/>
                <a:gd name="connsiteY0" fmla="*/ 5715 h 2461541"/>
                <a:gd name="connsiteX1" fmla="*/ 2099969 w 2397148"/>
                <a:gd name="connsiteY1" fmla="*/ 48578 h 2461541"/>
                <a:gd name="connsiteX2" fmla="*/ 1874226 w 2397148"/>
                <a:gd name="connsiteY2" fmla="*/ 109537 h 2461541"/>
                <a:gd name="connsiteX3" fmla="*/ 1714206 w 2397148"/>
                <a:gd name="connsiteY3" fmla="*/ 155258 h 2461541"/>
                <a:gd name="connsiteX4" fmla="*/ 1681821 w 2397148"/>
                <a:gd name="connsiteY4" fmla="*/ 160020 h 2461541"/>
                <a:gd name="connsiteX5" fmla="*/ 1558948 w 2397148"/>
                <a:gd name="connsiteY5" fmla="*/ 159068 h 2461541"/>
                <a:gd name="connsiteX6" fmla="*/ 1290343 w 2397148"/>
                <a:gd name="connsiteY6" fmla="*/ 139065 h 2461541"/>
                <a:gd name="connsiteX7" fmla="*/ 1188426 w 2397148"/>
                <a:gd name="connsiteY7" fmla="*/ 129540 h 2461541"/>
                <a:gd name="connsiteX8" fmla="*/ 1042693 w 2397148"/>
                <a:gd name="connsiteY8" fmla="*/ 133350 h 2461541"/>
                <a:gd name="connsiteX9" fmla="*/ 849336 w 2397148"/>
                <a:gd name="connsiteY9" fmla="*/ 191453 h 2461541"/>
                <a:gd name="connsiteX10" fmla="*/ 539773 w 2397148"/>
                <a:gd name="connsiteY10" fmla="*/ 317183 h 2461541"/>
                <a:gd name="connsiteX11" fmla="*/ 543583 w 2397148"/>
                <a:gd name="connsiteY11" fmla="*/ 862965 h 2461541"/>
                <a:gd name="connsiteX12" fmla="*/ 431188 w 2397148"/>
                <a:gd name="connsiteY12" fmla="*/ 1015365 h 2461541"/>
                <a:gd name="connsiteX13" fmla="*/ 306411 w 2397148"/>
                <a:gd name="connsiteY13" fmla="*/ 948690 h 2461541"/>
                <a:gd name="connsiteX14" fmla="*/ 89241 w 2397148"/>
                <a:gd name="connsiteY14" fmla="*/ 930593 h 2461541"/>
                <a:gd name="connsiteX15" fmla="*/ 81621 w 2397148"/>
                <a:gd name="connsiteY15" fmla="*/ 1332548 h 2461541"/>
                <a:gd name="connsiteX16" fmla="*/ 309268 w 2397148"/>
                <a:gd name="connsiteY16" fmla="*/ 1322070 h 2461541"/>
                <a:gd name="connsiteX17" fmla="*/ 434046 w 2397148"/>
                <a:gd name="connsiteY17" fmla="*/ 1255395 h 2461541"/>
                <a:gd name="connsiteX18" fmla="*/ 546441 w 2397148"/>
                <a:gd name="connsiteY18" fmla="*/ 1418273 h 2461541"/>
                <a:gd name="connsiteX19" fmla="*/ 551204 w 2397148"/>
                <a:gd name="connsiteY19" fmla="*/ 1647825 h 2461541"/>
                <a:gd name="connsiteX20" fmla="*/ 551204 w 2397148"/>
                <a:gd name="connsiteY20" fmla="*/ 1889760 h 2461541"/>
                <a:gd name="connsiteX21" fmla="*/ 585493 w 2397148"/>
                <a:gd name="connsiteY21" fmla="*/ 1907858 h 2461541"/>
                <a:gd name="connsiteX22" fmla="*/ 599781 w 2397148"/>
                <a:gd name="connsiteY22" fmla="*/ 1908810 h 2461541"/>
                <a:gd name="connsiteX23" fmla="*/ 615973 w 2397148"/>
                <a:gd name="connsiteY23" fmla="*/ 1910715 h 2461541"/>
                <a:gd name="connsiteX24" fmla="*/ 795043 w 2397148"/>
                <a:gd name="connsiteY24" fmla="*/ 1913573 h 2461541"/>
                <a:gd name="connsiteX25" fmla="*/ 1157946 w 2397148"/>
                <a:gd name="connsiteY25" fmla="*/ 1913573 h 2461541"/>
                <a:gd name="connsiteX26" fmla="*/ 1171281 w 2397148"/>
                <a:gd name="connsiteY26" fmla="*/ 1913573 h 2461541"/>
                <a:gd name="connsiteX27" fmla="*/ 1176043 w 2397148"/>
                <a:gd name="connsiteY27" fmla="*/ 1913573 h 2461541"/>
                <a:gd name="connsiteX28" fmla="*/ 1184616 w 2397148"/>
                <a:gd name="connsiteY28" fmla="*/ 1914525 h 2461541"/>
                <a:gd name="connsiteX29" fmla="*/ 1190331 w 2397148"/>
                <a:gd name="connsiteY29" fmla="*/ 1915478 h 2461541"/>
                <a:gd name="connsiteX30" fmla="*/ 1196998 w 2397148"/>
                <a:gd name="connsiteY30" fmla="*/ 1916430 h 2461541"/>
                <a:gd name="connsiteX31" fmla="*/ 1202713 w 2397148"/>
                <a:gd name="connsiteY31" fmla="*/ 1917383 h 2461541"/>
                <a:gd name="connsiteX32" fmla="*/ 1208429 w 2397148"/>
                <a:gd name="connsiteY32" fmla="*/ 1919288 h 2461541"/>
                <a:gd name="connsiteX33" fmla="*/ 1214143 w 2397148"/>
                <a:gd name="connsiteY33" fmla="*/ 1921193 h 2461541"/>
                <a:gd name="connsiteX34" fmla="*/ 1218906 w 2397148"/>
                <a:gd name="connsiteY34" fmla="*/ 1923098 h 2461541"/>
                <a:gd name="connsiteX35" fmla="*/ 1225573 w 2397148"/>
                <a:gd name="connsiteY35" fmla="*/ 1925003 h 2461541"/>
                <a:gd name="connsiteX36" fmla="*/ 1229384 w 2397148"/>
                <a:gd name="connsiteY36" fmla="*/ 1926908 h 2461541"/>
                <a:gd name="connsiteX37" fmla="*/ 1245576 w 2397148"/>
                <a:gd name="connsiteY37" fmla="*/ 1934528 h 2461541"/>
                <a:gd name="connsiteX38" fmla="*/ 1320823 w 2397148"/>
                <a:gd name="connsiteY38" fmla="*/ 2022158 h 2461541"/>
                <a:gd name="connsiteX39" fmla="*/ 1251291 w 2397148"/>
                <a:gd name="connsiteY39" fmla="*/ 2158365 h 2461541"/>
                <a:gd name="connsiteX40" fmla="*/ 1238909 w 2397148"/>
                <a:gd name="connsiteY40" fmla="*/ 2371725 h 2461541"/>
                <a:gd name="connsiteX41" fmla="*/ 1615146 w 2397148"/>
                <a:gd name="connsiteY41" fmla="*/ 2402205 h 2461541"/>
                <a:gd name="connsiteX42" fmla="*/ 1618004 w 2397148"/>
                <a:gd name="connsiteY42" fmla="*/ 2142173 h 2461541"/>
                <a:gd name="connsiteX43" fmla="*/ 1558948 w 2397148"/>
                <a:gd name="connsiteY43" fmla="*/ 2042160 h 2461541"/>
                <a:gd name="connsiteX44" fmla="*/ 1628481 w 2397148"/>
                <a:gd name="connsiteY44" fmla="*/ 1933575 h 2461541"/>
                <a:gd name="connsiteX45" fmla="*/ 1685631 w 2397148"/>
                <a:gd name="connsiteY45" fmla="*/ 1920240 h 2461541"/>
                <a:gd name="connsiteX46" fmla="*/ 2392386 w 2397148"/>
                <a:gd name="connsiteY46" fmla="*/ 1907858 h 2461541"/>
                <a:gd name="connsiteX47" fmla="*/ 2393339 w 2397148"/>
                <a:gd name="connsiteY47" fmla="*/ 1401128 h 2461541"/>
                <a:gd name="connsiteX48" fmla="*/ 2339999 w 2397148"/>
                <a:gd name="connsiteY48" fmla="*/ 1304925 h 2461541"/>
                <a:gd name="connsiteX49" fmla="*/ 2249511 w 2397148"/>
                <a:gd name="connsiteY49" fmla="*/ 1376363 h 2461541"/>
                <a:gd name="connsiteX50" fmla="*/ 1901848 w 2397148"/>
                <a:gd name="connsiteY50" fmla="*/ 1331595 h 2461541"/>
                <a:gd name="connsiteX51" fmla="*/ 1857081 w 2397148"/>
                <a:gd name="connsiteY51" fmla="*/ 1101090 h 2461541"/>
                <a:gd name="connsiteX52" fmla="*/ 2010433 w 2397148"/>
                <a:gd name="connsiteY52" fmla="*/ 861060 h 2461541"/>
                <a:gd name="connsiteX53" fmla="*/ 2236176 w 2397148"/>
                <a:gd name="connsiteY53" fmla="*/ 871538 h 2461541"/>
                <a:gd name="connsiteX54" fmla="*/ 2379051 w 2397148"/>
                <a:gd name="connsiteY54" fmla="*/ 934403 h 2461541"/>
                <a:gd name="connsiteX55" fmla="*/ 2396196 w 2397148"/>
                <a:gd name="connsiteY55" fmla="*/ 819150 h 2461541"/>
                <a:gd name="connsiteX56" fmla="*/ 2397149 w 2397148"/>
                <a:gd name="connsiteY56" fmla="*/ 0 h 2461541"/>
                <a:gd name="connsiteX57" fmla="*/ 2363811 w 2397148"/>
                <a:gd name="connsiteY57" fmla="*/ 5715 h 246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7148" h="2461541">
                  <a:moveTo>
                    <a:pt x="2363811" y="5715"/>
                  </a:moveTo>
                  <a:cubicBezTo>
                    <a:pt x="2276181" y="19050"/>
                    <a:pt x="2187599" y="31432"/>
                    <a:pt x="2099969" y="48578"/>
                  </a:cubicBezTo>
                  <a:cubicBezTo>
                    <a:pt x="2023769" y="62865"/>
                    <a:pt x="1949473" y="88583"/>
                    <a:pt x="1874226" y="109537"/>
                  </a:cubicBezTo>
                  <a:cubicBezTo>
                    <a:pt x="1820886" y="123825"/>
                    <a:pt x="1768498" y="144780"/>
                    <a:pt x="1714206" y="155258"/>
                  </a:cubicBezTo>
                  <a:cubicBezTo>
                    <a:pt x="1703729" y="157163"/>
                    <a:pt x="1692298" y="159068"/>
                    <a:pt x="1681821" y="160020"/>
                  </a:cubicBezTo>
                  <a:cubicBezTo>
                    <a:pt x="1640863" y="163830"/>
                    <a:pt x="1598954" y="162878"/>
                    <a:pt x="1558948" y="159068"/>
                  </a:cubicBezTo>
                  <a:cubicBezTo>
                    <a:pt x="1469413" y="152400"/>
                    <a:pt x="1379879" y="145733"/>
                    <a:pt x="1290343" y="139065"/>
                  </a:cubicBezTo>
                  <a:cubicBezTo>
                    <a:pt x="1256054" y="136208"/>
                    <a:pt x="1222716" y="132397"/>
                    <a:pt x="1188426" y="129540"/>
                  </a:cubicBezTo>
                  <a:cubicBezTo>
                    <a:pt x="1139848" y="125730"/>
                    <a:pt x="1092223" y="123825"/>
                    <a:pt x="1042693" y="133350"/>
                  </a:cubicBezTo>
                  <a:cubicBezTo>
                    <a:pt x="976971" y="145733"/>
                    <a:pt x="913154" y="171450"/>
                    <a:pt x="849336" y="191453"/>
                  </a:cubicBezTo>
                  <a:cubicBezTo>
                    <a:pt x="735988" y="227647"/>
                    <a:pt x="534058" y="312420"/>
                    <a:pt x="539773" y="317183"/>
                  </a:cubicBezTo>
                  <a:cubicBezTo>
                    <a:pt x="526438" y="319088"/>
                    <a:pt x="546441" y="702945"/>
                    <a:pt x="543583" y="862965"/>
                  </a:cubicBezTo>
                  <a:cubicBezTo>
                    <a:pt x="543583" y="938213"/>
                    <a:pt x="495006" y="983933"/>
                    <a:pt x="431188" y="1015365"/>
                  </a:cubicBezTo>
                  <a:cubicBezTo>
                    <a:pt x="362608" y="1048703"/>
                    <a:pt x="339748" y="984885"/>
                    <a:pt x="306411" y="948690"/>
                  </a:cubicBezTo>
                  <a:cubicBezTo>
                    <a:pt x="227354" y="858203"/>
                    <a:pt x="178776" y="856298"/>
                    <a:pt x="89241" y="930593"/>
                  </a:cubicBezTo>
                  <a:cubicBezTo>
                    <a:pt x="-26012" y="1028700"/>
                    <a:pt x="-30774" y="1229678"/>
                    <a:pt x="81621" y="1332548"/>
                  </a:cubicBezTo>
                  <a:cubicBezTo>
                    <a:pt x="171156" y="1415415"/>
                    <a:pt x="227354" y="1412558"/>
                    <a:pt x="309268" y="1322070"/>
                  </a:cubicBezTo>
                  <a:cubicBezTo>
                    <a:pt x="342606" y="1285875"/>
                    <a:pt x="365466" y="1221105"/>
                    <a:pt x="434046" y="1255395"/>
                  </a:cubicBezTo>
                  <a:cubicBezTo>
                    <a:pt x="500721" y="1285875"/>
                    <a:pt x="546441" y="1335405"/>
                    <a:pt x="546441" y="1418273"/>
                  </a:cubicBezTo>
                  <a:cubicBezTo>
                    <a:pt x="551204" y="1493520"/>
                    <a:pt x="551204" y="1570673"/>
                    <a:pt x="551204" y="1647825"/>
                  </a:cubicBezTo>
                  <a:cubicBezTo>
                    <a:pt x="551204" y="1727835"/>
                    <a:pt x="548346" y="1807845"/>
                    <a:pt x="551204" y="1889760"/>
                  </a:cubicBezTo>
                  <a:cubicBezTo>
                    <a:pt x="551204" y="1897380"/>
                    <a:pt x="572158" y="1906905"/>
                    <a:pt x="585493" y="1907858"/>
                  </a:cubicBezTo>
                  <a:cubicBezTo>
                    <a:pt x="590256" y="1907858"/>
                    <a:pt x="595018" y="1907858"/>
                    <a:pt x="599781" y="1908810"/>
                  </a:cubicBezTo>
                  <a:cubicBezTo>
                    <a:pt x="604543" y="1909763"/>
                    <a:pt x="610258" y="1909763"/>
                    <a:pt x="615973" y="1910715"/>
                  </a:cubicBezTo>
                  <a:cubicBezTo>
                    <a:pt x="675029" y="1921193"/>
                    <a:pt x="734083" y="1913573"/>
                    <a:pt x="795043" y="1913573"/>
                  </a:cubicBezTo>
                  <a:cubicBezTo>
                    <a:pt x="869338" y="1913573"/>
                    <a:pt x="1083651" y="1916430"/>
                    <a:pt x="1157946" y="1913573"/>
                  </a:cubicBezTo>
                  <a:cubicBezTo>
                    <a:pt x="1162709" y="1913573"/>
                    <a:pt x="1167471" y="1913573"/>
                    <a:pt x="1171281" y="1913573"/>
                  </a:cubicBezTo>
                  <a:cubicBezTo>
                    <a:pt x="1173186" y="1913573"/>
                    <a:pt x="1174138" y="1913573"/>
                    <a:pt x="1176043" y="1913573"/>
                  </a:cubicBezTo>
                  <a:cubicBezTo>
                    <a:pt x="1178901" y="1913573"/>
                    <a:pt x="1181759" y="1913573"/>
                    <a:pt x="1184616" y="1914525"/>
                  </a:cubicBezTo>
                  <a:cubicBezTo>
                    <a:pt x="1186521" y="1914525"/>
                    <a:pt x="1188426" y="1914525"/>
                    <a:pt x="1190331" y="1915478"/>
                  </a:cubicBezTo>
                  <a:cubicBezTo>
                    <a:pt x="1192236" y="1915478"/>
                    <a:pt x="1195093" y="1916430"/>
                    <a:pt x="1196998" y="1916430"/>
                  </a:cubicBezTo>
                  <a:cubicBezTo>
                    <a:pt x="1198904" y="1916430"/>
                    <a:pt x="1200809" y="1917383"/>
                    <a:pt x="1202713" y="1917383"/>
                  </a:cubicBezTo>
                  <a:cubicBezTo>
                    <a:pt x="1204618" y="1917383"/>
                    <a:pt x="1206523" y="1918335"/>
                    <a:pt x="1208429" y="1919288"/>
                  </a:cubicBezTo>
                  <a:cubicBezTo>
                    <a:pt x="1210334" y="1920240"/>
                    <a:pt x="1212238" y="1920240"/>
                    <a:pt x="1214143" y="1921193"/>
                  </a:cubicBezTo>
                  <a:cubicBezTo>
                    <a:pt x="1216048" y="1922145"/>
                    <a:pt x="1217954" y="1922145"/>
                    <a:pt x="1218906" y="1923098"/>
                  </a:cubicBezTo>
                  <a:cubicBezTo>
                    <a:pt x="1220811" y="1924050"/>
                    <a:pt x="1222716" y="1925003"/>
                    <a:pt x="1225573" y="1925003"/>
                  </a:cubicBezTo>
                  <a:cubicBezTo>
                    <a:pt x="1226526" y="1925003"/>
                    <a:pt x="1227479" y="1925955"/>
                    <a:pt x="1229384" y="1926908"/>
                  </a:cubicBezTo>
                  <a:cubicBezTo>
                    <a:pt x="1235098" y="1929765"/>
                    <a:pt x="1240813" y="1931670"/>
                    <a:pt x="1245576" y="1934528"/>
                  </a:cubicBezTo>
                  <a:cubicBezTo>
                    <a:pt x="1278913" y="1953578"/>
                    <a:pt x="1303679" y="1984058"/>
                    <a:pt x="1320823" y="2022158"/>
                  </a:cubicBezTo>
                  <a:cubicBezTo>
                    <a:pt x="1357018" y="2094548"/>
                    <a:pt x="1290343" y="2120265"/>
                    <a:pt x="1251291" y="2158365"/>
                  </a:cubicBezTo>
                  <a:cubicBezTo>
                    <a:pt x="1169376" y="2235518"/>
                    <a:pt x="1164613" y="2284095"/>
                    <a:pt x="1238909" y="2371725"/>
                  </a:cubicBezTo>
                  <a:cubicBezTo>
                    <a:pt x="1328443" y="2477453"/>
                    <a:pt x="1515133" y="2492693"/>
                    <a:pt x="1615146" y="2402205"/>
                  </a:cubicBezTo>
                  <a:cubicBezTo>
                    <a:pt x="1727541" y="2304098"/>
                    <a:pt x="1727541" y="2240280"/>
                    <a:pt x="1618004" y="2142173"/>
                  </a:cubicBezTo>
                  <a:cubicBezTo>
                    <a:pt x="1589429" y="2116455"/>
                    <a:pt x="1561806" y="2102168"/>
                    <a:pt x="1558948" y="2042160"/>
                  </a:cubicBezTo>
                  <a:cubicBezTo>
                    <a:pt x="1556091" y="1977390"/>
                    <a:pt x="1593238" y="1959293"/>
                    <a:pt x="1628481" y="1933575"/>
                  </a:cubicBezTo>
                  <a:cubicBezTo>
                    <a:pt x="1642769" y="1923098"/>
                    <a:pt x="1680869" y="1920240"/>
                    <a:pt x="1685631" y="1920240"/>
                  </a:cubicBezTo>
                  <a:cubicBezTo>
                    <a:pt x="1857081" y="1912620"/>
                    <a:pt x="2384766" y="1932623"/>
                    <a:pt x="2392386" y="1907858"/>
                  </a:cubicBezTo>
                  <a:cubicBezTo>
                    <a:pt x="2396196" y="1894523"/>
                    <a:pt x="2398101" y="1567815"/>
                    <a:pt x="2393339" y="1401128"/>
                  </a:cubicBezTo>
                  <a:cubicBezTo>
                    <a:pt x="2390481" y="1329690"/>
                    <a:pt x="2407626" y="1294448"/>
                    <a:pt x="2339999" y="1304925"/>
                  </a:cubicBezTo>
                  <a:cubicBezTo>
                    <a:pt x="2313329" y="1308735"/>
                    <a:pt x="2277133" y="1343025"/>
                    <a:pt x="2249511" y="1376363"/>
                  </a:cubicBezTo>
                  <a:cubicBezTo>
                    <a:pt x="2165691" y="1473518"/>
                    <a:pt x="1972333" y="1455420"/>
                    <a:pt x="1901848" y="1331595"/>
                  </a:cubicBezTo>
                  <a:cubicBezTo>
                    <a:pt x="1856129" y="1251585"/>
                    <a:pt x="1852319" y="1185863"/>
                    <a:pt x="1857081" y="1101090"/>
                  </a:cubicBezTo>
                  <a:cubicBezTo>
                    <a:pt x="1864701" y="1001078"/>
                    <a:pt x="1931376" y="911543"/>
                    <a:pt x="2010433" y="861060"/>
                  </a:cubicBezTo>
                  <a:cubicBezTo>
                    <a:pt x="2092348" y="807720"/>
                    <a:pt x="2195219" y="815340"/>
                    <a:pt x="2236176" y="871538"/>
                  </a:cubicBezTo>
                  <a:cubicBezTo>
                    <a:pt x="2279991" y="930593"/>
                    <a:pt x="2334283" y="986790"/>
                    <a:pt x="2379051" y="934403"/>
                  </a:cubicBezTo>
                  <a:cubicBezTo>
                    <a:pt x="2401911" y="907733"/>
                    <a:pt x="2396196" y="883920"/>
                    <a:pt x="2396196" y="819150"/>
                  </a:cubicBezTo>
                  <a:cubicBezTo>
                    <a:pt x="2393339" y="673418"/>
                    <a:pt x="2397149" y="0"/>
                    <a:pt x="2397149" y="0"/>
                  </a:cubicBezTo>
                  <a:cubicBezTo>
                    <a:pt x="2387624" y="1905"/>
                    <a:pt x="2375241" y="3810"/>
                    <a:pt x="2363811" y="571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22AAA3-BB40-437F-8B91-4298A263B4F5}"/>
                </a:ext>
              </a:extLst>
            </p:cNvPr>
            <p:cNvSpPr/>
            <p:nvPr/>
          </p:nvSpPr>
          <p:spPr>
            <a:xfrm>
              <a:off x="6603921" y="3533238"/>
              <a:ext cx="2226705" cy="2519018"/>
            </a:xfrm>
            <a:custGeom>
              <a:avLst/>
              <a:gdLst>
                <a:gd name="connsiteX0" fmla="*/ 2043826 w 2226705"/>
                <a:gd name="connsiteY0" fmla="*/ 1189329 h 2519018"/>
                <a:gd name="connsiteX1" fmla="*/ 2095261 w 2226705"/>
                <a:gd name="connsiteY1" fmla="*/ 1039786 h 2519018"/>
                <a:gd name="connsiteX2" fmla="*/ 2226706 w 2226705"/>
                <a:gd name="connsiteY2" fmla="*/ 544486 h 2519018"/>
                <a:gd name="connsiteX3" fmla="*/ 1365646 w 2226705"/>
                <a:gd name="connsiteY3" fmla="*/ 544486 h 2519018"/>
                <a:gd name="connsiteX4" fmla="*/ 1293256 w 2226705"/>
                <a:gd name="connsiteY4" fmla="*/ 520674 h 2519018"/>
                <a:gd name="connsiteX5" fmla="*/ 1298971 w 2226705"/>
                <a:gd name="connsiteY5" fmla="*/ 394944 h 2519018"/>
                <a:gd name="connsiteX6" fmla="*/ 1265634 w 2226705"/>
                <a:gd name="connsiteY6" fmla="*/ 41566 h 2519018"/>
                <a:gd name="connsiteX7" fmla="*/ 840818 w 2226705"/>
                <a:gd name="connsiteY7" fmla="*/ 118719 h 2519018"/>
                <a:gd name="connsiteX8" fmla="*/ 863678 w 2226705"/>
                <a:gd name="connsiteY8" fmla="*/ 372084 h 2519018"/>
                <a:gd name="connsiteX9" fmla="*/ 925591 w 2226705"/>
                <a:gd name="connsiteY9" fmla="*/ 467334 h 2519018"/>
                <a:gd name="connsiteX10" fmla="*/ 794146 w 2226705"/>
                <a:gd name="connsiteY10" fmla="*/ 544486 h 2519018"/>
                <a:gd name="connsiteX11" fmla="*/ 248363 w 2226705"/>
                <a:gd name="connsiteY11" fmla="*/ 541629 h 2519018"/>
                <a:gd name="connsiteX12" fmla="*/ 160733 w 2226705"/>
                <a:gd name="connsiteY12" fmla="*/ 626401 h 2519018"/>
                <a:gd name="connsiteX13" fmla="*/ 163591 w 2226705"/>
                <a:gd name="connsiteY13" fmla="*/ 1018831 h 2519018"/>
                <a:gd name="connsiteX14" fmla="*/ 320753 w 2226705"/>
                <a:gd name="connsiteY14" fmla="*/ 1035976 h 2519018"/>
                <a:gd name="connsiteX15" fmla="*/ 519826 w 2226705"/>
                <a:gd name="connsiteY15" fmla="*/ 1037881 h 2519018"/>
                <a:gd name="connsiteX16" fmla="*/ 529351 w 2226705"/>
                <a:gd name="connsiteY16" fmla="*/ 1038834 h 2519018"/>
                <a:gd name="connsiteX17" fmla="*/ 534113 w 2226705"/>
                <a:gd name="connsiteY17" fmla="*/ 1046454 h 2519018"/>
                <a:gd name="connsiteX18" fmla="*/ 490298 w 2226705"/>
                <a:gd name="connsiteY18" fmla="*/ 1172184 h 2519018"/>
                <a:gd name="connsiteX19" fmla="*/ 446483 w 2226705"/>
                <a:gd name="connsiteY19" fmla="*/ 1279816 h 2519018"/>
                <a:gd name="connsiteX20" fmla="*/ 388381 w 2226705"/>
                <a:gd name="connsiteY20" fmla="*/ 1491271 h 2519018"/>
                <a:gd name="connsiteX21" fmla="*/ 356948 w 2226705"/>
                <a:gd name="connsiteY21" fmla="*/ 1843696 h 2519018"/>
                <a:gd name="connsiteX22" fmla="*/ 379808 w 2226705"/>
                <a:gd name="connsiteY22" fmla="*/ 1976094 h 2519018"/>
                <a:gd name="connsiteX23" fmla="*/ 386476 w 2226705"/>
                <a:gd name="connsiteY23" fmla="*/ 2039911 h 2519018"/>
                <a:gd name="connsiteX24" fmla="*/ 372188 w 2226705"/>
                <a:gd name="connsiteY24" fmla="*/ 2106586 h 2519018"/>
                <a:gd name="connsiteX25" fmla="*/ 357901 w 2226705"/>
                <a:gd name="connsiteY25" fmla="*/ 2171356 h 2519018"/>
                <a:gd name="connsiteX26" fmla="*/ 340756 w 2226705"/>
                <a:gd name="connsiteY26" fmla="*/ 2196121 h 2519018"/>
                <a:gd name="connsiteX27" fmla="*/ 154066 w 2226705"/>
                <a:gd name="connsiteY27" fmla="*/ 2283751 h 2519018"/>
                <a:gd name="connsiteX28" fmla="*/ 73103 w 2226705"/>
                <a:gd name="connsiteY28" fmla="*/ 2298039 h 2519018"/>
                <a:gd name="connsiteX29" fmla="*/ 40718 w 2226705"/>
                <a:gd name="connsiteY29" fmla="*/ 2316136 h 2519018"/>
                <a:gd name="connsiteX30" fmla="*/ 31193 w 2226705"/>
                <a:gd name="connsiteY30" fmla="*/ 2327566 h 2519018"/>
                <a:gd name="connsiteX31" fmla="*/ 4523 w 2226705"/>
                <a:gd name="connsiteY31" fmla="*/ 2432341 h 2519018"/>
                <a:gd name="connsiteX32" fmla="*/ 57863 w 2226705"/>
                <a:gd name="connsiteY32" fmla="*/ 2482824 h 2519018"/>
                <a:gd name="connsiteX33" fmla="*/ 245506 w 2226705"/>
                <a:gd name="connsiteY33" fmla="*/ 2511399 h 2519018"/>
                <a:gd name="connsiteX34" fmla="*/ 520778 w 2226705"/>
                <a:gd name="connsiteY34" fmla="*/ 2516161 h 2519018"/>
                <a:gd name="connsiteX35" fmla="*/ 548401 w 2226705"/>
                <a:gd name="connsiteY35" fmla="*/ 2519019 h 2519018"/>
                <a:gd name="connsiteX36" fmla="*/ 549353 w 2226705"/>
                <a:gd name="connsiteY36" fmla="*/ 2519019 h 2519018"/>
                <a:gd name="connsiteX37" fmla="*/ 670321 w 2226705"/>
                <a:gd name="connsiteY37" fmla="*/ 2519019 h 2519018"/>
                <a:gd name="connsiteX38" fmla="*/ 671273 w 2226705"/>
                <a:gd name="connsiteY38" fmla="*/ 2519019 h 2519018"/>
                <a:gd name="connsiteX39" fmla="*/ 834151 w 2226705"/>
                <a:gd name="connsiteY39" fmla="*/ 2489491 h 2519018"/>
                <a:gd name="connsiteX40" fmla="*/ 847486 w 2226705"/>
                <a:gd name="connsiteY40" fmla="*/ 2487586 h 2519018"/>
                <a:gd name="connsiteX41" fmla="*/ 914161 w 2226705"/>
                <a:gd name="connsiteY41" fmla="*/ 2473299 h 2519018"/>
                <a:gd name="connsiteX42" fmla="*/ 957976 w 2226705"/>
                <a:gd name="connsiteY42" fmla="*/ 2404719 h 2519018"/>
                <a:gd name="connsiteX43" fmla="*/ 1021793 w 2226705"/>
                <a:gd name="connsiteY43" fmla="*/ 2198026 h 2519018"/>
                <a:gd name="connsiteX44" fmla="*/ 1040843 w 2226705"/>
                <a:gd name="connsiteY44" fmla="*/ 2158021 h 2519018"/>
                <a:gd name="connsiteX45" fmla="*/ 1315163 w 2226705"/>
                <a:gd name="connsiteY45" fmla="*/ 1841791 h 2519018"/>
                <a:gd name="connsiteX46" fmla="*/ 1324688 w 2226705"/>
                <a:gd name="connsiteY46" fmla="*/ 1847506 h 2519018"/>
                <a:gd name="connsiteX47" fmla="*/ 1328498 w 2226705"/>
                <a:gd name="connsiteY47" fmla="*/ 1940851 h 2519018"/>
                <a:gd name="connsiteX48" fmla="*/ 1332309 w 2226705"/>
                <a:gd name="connsiteY48" fmla="*/ 2009431 h 2519018"/>
                <a:gd name="connsiteX49" fmla="*/ 1377076 w 2226705"/>
                <a:gd name="connsiteY49" fmla="*/ 2089441 h 2519018"/>
                <a:gd name="connsiteX50" fmla="*/ 1398984 w 2226705"/>
                <a:gd name="connsiteY50" fmla="*/ 2105634 h 2519018"/>
                <a:gd name="connsiteX51" fmla="*/ 1421843 w 2226705"/>
                <a:gd name="connsiteY51" fmla="*/ 2120874 h 2519018"/>
                <a:gd name="connsiteX52" fmla="*/ 1427559 w 2226705"/>
                <a:gd name="connsiteY52" fmla="*/ 2162784 h 2519018"/>
                <a:gd name="connsiteX53" fmla="*/ 1420891 w 2226705"/>
                <a:gd name="connsiteY53" fmla="*/ 2210409 h 2519018"/>
                <a:gd name="connsiteX54" fmla="*/ 1394221 w 2226705"/>
                <a:gd name="connsiteY54" fmla="*/ 2210409 h 2519018"/>
                <a:gd name="connsiteX55" fmla="*/ 1362788 w 2226705"/>
                <a:gd name="connsiteY55" fmla="*/ 2211361 h 2519018"/>
                <a:gd name="connsiteX56" fmla="*/ 1300876 w 2226705"/>
                <a:gd name="connsiteY56" fmla="*/ 2218029 h 2519018"/>
                <a:gd name="connsiteX57" fmla="*/ 1212293 w 2226705"/>
                <a:gd name="connsiteY57" fmla="*/ 2241841 h 2519018"/>
                <a:gd name="connsiteX58" fmla="*/ 1143713 w 2226705"/>
                <a:gd name="connsiteY58" fmla="*/ 2283751 h 2519018"/>
                <a:gd name="connsiteX59" fmla="*/ 1099898 w 2226705"/>
                <a:gd name="connsiteY59" fmla="*/ 2320899 h 2519018"/>
                <a:gd name="connsiteX60" fmla="*/ 1066561 w 2226705"/>
                <a:gd name="connsiteY60" fmla="*/ 2342806 h 2519018"/>
                <a:gd name="connsiteX61" fmla="*/ 1064656 w 2226705"/>
                <a:gd name="connsiteY61" fmla="*/ 2371381 h 2519018"/>
                <a:gd name="connsiteX62" fmla="*/ 1100851 w 2226705"/>
                <a:gd name="connsiteY62" fmla="*/ 2414244 h 2519018"/>
                <a:gd name="connsiteX63" fmla="*/ 1144666 w 2226705"/>
                <a:gd name="connsiteY63" fmla="*/ 2445676 h 2519018"/>
                <a:gd name="connsiteX64" fmla="*/ 1242773 w 2226705"/>
                <a:gd name="connsiteY64" fmla="*/ 2481871 h 2519018"/>
                <a:gd name="connsiteX65" fmla="*/ 1342786 w 2226705"/>
                <a:gd name="connsiteY65" fmla="*/ 2498064 h 2519018"/>
                <a:gd name="connsiteX66" fmla="*/ 1349453 w 2226705"/>
                <a:gd name="connsiteY66" fmla="*/ 2499016 h 2519018"/>
                <a:gd name="connsiteX67" fmla="*/ 1392316 w 2226705"/>
                <a:gd name="connsiteY67" fmla="*/ 2495206 h 2519018"/>
                <a:gd name="connsiteX68" fmla="*/ 1759981 w 2226705"/>
                <a:gd name="connsiteY68" fmla="*/ 2430436 h 2519018"/>
                <a:gd name="connsiteX69" fmla="*/ 1802843 w 2226705"/>
                <a:gd name="connsiteY69" fmla="*/ 2415196 h 2519018"/>
                <a:gd name="connsiteX70" fmla="*/ 1949528 w 2226705"/>
                <a:gd name="connsiteY70" fmla="*/ 2332329 h 2519018"/>
                <a:gd name="connsiteX71" fmla="*/ 2022871 w 2226705"/>
                <a:gd name="connsiteY71" fmla="*/ 2290419 h 2519018"/>
                <a:gd name="connsiteX72" fmla="*/ 2072401 w 2226705"/>
                <a:gd name="connsiteY72" fmla="*/ 2256129 h 2519018"/>
                <a:gd name="connsiteX73" fmla="*/ 2080973 w 2226705"/>
                <a:gd name="connsiteY73" fmla="*/ 2193264 h 2519018"/>
                <a:gd name="connsiteX74" fmla="*/ 2087641 w 2226705"/>
                <a:gd name="connsiteY74" fmla="*/ 2123731 h 2519018"/>
                <a:gd name="connsiteX75" fmla="*/ 2064781 w 2226705"/>
                <a:gd name="connsiteY75" fmla="*/ 1968474 h 2519018"/>
                <a:gd name="connsiteX76" fmla="*/ 2044778 w 2226705"/>
                <a:gd name="connsiteY76" fmla="*/ 1884654 h 2519018"/>
                <a:gd name="connsiteX77" fmla="*/ 2027634 w 2226705"/>
                <a:gd name="connsiteY77" fmla="*/ 1817026 h 2519018"/>
                <a:gd name="connsiteX78" fmla="*/ 2005726 w 2226705"/>
                <a:gd name="connsiteY78" fmla="*/ 1676056 h 2519018"/>
                <a:gd name="connsiteX79" fmla="*/ 2014298 w 2226705"/>
                <a:gd name="connsiteY79" fmla="*/ 1569376 h 2519018"/>
                <a:gd name="connsiteX80" fmla="*/ 2015251 w 2226705"/>
                <a:gd name="connsiteY80" fmla="*/ 1570329 h 2519018"/>
                <a:gd name="connsiteX81" fmla="*/ 2015251 w 2226705"/>
                <a:gd name="connsiteY81" fmla="*/ 1563661 h 2519018"/>
                <a:gd name="connsiteX82" fmla="*/ 2017156 w 2226705"/>
                <a:gd name="connsiteY82" fmla="*/ 1360779 h 2519018"/>
                <a:gd name="connsiteX83" fmla="*/ 2019061 w 2226705"/>
                <a:gd name="connsiteY83" fmla="*/ 1270291 h 2519018"/>
                <a:gd name="connsiteX84" fmla="*/ 2043826 w 2226705"/>
                <a:gd name="connsiteY84" fmla="*/ 1189329 h 251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226705" h="2519018">
                  <a:moveTo>
                    <a:pt x="2043826" y="1189329"/>
                  </a:moveTo>
                  <a:cubicBezTo>
                    <a:pt x="2064781" y="1141704"/>
                    <a:pt x="2080021" y="1089316"/>
                    <a:pt x="2095261" y="1039786"/>
                  </a:cubicBezTo>
                  <a:cubicBezTo>
                    <a:pt x="2145743" y="876909"/>
                    <a:pt x="2182891" y="709269"/>
                    <a:pt x="2226706" y="544486"/>
                  </a:cubicBezTo>
                  <a:lnTo>
                    <a:pt x="1365646" y="544486"/>
                  </a:lnTo>
                  <a:cubicBezTo>
                    <a:pt x="1335166" y="547344"/>
                    <a:pt x="1314211" y="538771"/>
                    <a:pt x="1293256" y="520674"/>
                  </a:cubicBezTo>
                  <a:cubicBezTo>
                    <a:pt x="1246584" y="479716"/>
                    <a:pt x="1242773" y="440664"/>
                    <a:pt x="1298971" y="394944"/>
                  </a:cubicBezTo>
                  <a:cubicBezTo>
                    <a:pt x="1440893" y="274929"/>
                    <a:pt x="1427559" y="143484"/>
                    <a:pt x="1265634" y="41566"/>
                  </a:cubicBezTo>
                  <a:cubicBezTo>
                    <a:pt x="1139903" y="-37491"/>
                    <a:pt x="928448" y="609"/>
                    <a:pt x="840818" y="118719"/>
                  </a:cubicBezTo>
                  <a:cubicBezTo>
                    <a:pt x="768428" y="215874"/>
                    <a:pt x="778906" y="287311"/>
                    <a:pt x="863678" y="372084"/>
                  </a:cubicBezTo>
                  <a:cubicBezTo>
                    <a:pt x="889396" y="397801"/>
                    <a:pt x="956071" y="408279"/>
                    <a:pt x="925591" y="467334"/>
                  </a:cubicBezTo>
                  <a:cubicBezTo>
                    <a:pt x="899873" y="515911"/>
                    <a:pt x="856059" y="544486"/>
                    <a:pt x="794146" y="544486"/>
                  </a:cubicBezTo>
                  <a:cubicBezTo>
                    <a:pt x="652223" y="541629"/>
                    <a:pt x="389333" y="547344"/>
                    <a:pt x="248363" y="541629"/>
                  </a:cubicBezTo>
                  <a:cubicBezTo>
                    <a:pt x="181688" y="538771"/>
                    <a:pt x="155971" y="552106"/>
                    <a:pt x="160733" y="626401"/>
                  </a:cubicBezTo>
                  <a:cubicBezTo>
                    <a:pt x="168353" y="756894"/>
                    <a:pt x="163591" y="888339"/>
                    <a:pt x="163591" y="1018831"/>
                  </a:cubicBezTo>
                  <a:cubicBezTo>
                    <a:pt x="214073" y="1034071"/>
                    <a:pt x="265508" y="1040739"/>
                    <a:pt x="320753" y="1035976"/>
                  </a:cubicBezTo>
                  <a:cubicBezTo>
                    <a:pt x="387428" y="1031214"/>
                    <a:pt x="454103" y="1036929"/>
                    <a:pt x="519826" y="1037881"/>
                  </a:cubicBezTo>
                  <a:cubicBezTo>
                    <a:pt x="522683" y="1037881"/>
                    <a:pt x="525541" y="1037881"/>
                    <a:pt x="529351" y="1038834"/>
                  </a:cubicBezTo>
                  <a:cubicBezTo>
                    <a:pt x="533161" y="1038834"/>
                    <a:pt x="535066" y="1043596"/>
                    <a:pt x="534113" y="1046454"/>
                  </a:cubicBezTo>
                  <a:cubicBezTo>
                    <a:pt x="519826" y="1089316"/>
                    <a:pt x="505538" y="1130274"/>
                    <a:pt x="490298" y="1172184"/>
                  </a:cubicBezTo>
                  <a:cubicBezTo>
                    <a:pt x="479821" y="1202664"/>
                    <a:pt x="459818" y="1251241"/>
                    <a:pt x="446483" y="1279816"/>
                  </a:cubicBezTo>
                  <a:cubicBezTo>
                    <a:pt x="415051" y="1347444"/>
                    <a:pt x="394096" y="1416024"/>
                    <a:pt x="388381" y="1491271"/>
                  </a:cubicBezTo>
                  <a:cubicBezTo>
                    <a:pt x="378856" y="1608429"/>
                    <a:pt x="358853" y="1725586"/>
                    <a:pt x="356948" y="1843696"/>
                  </a:cubicBezTo>
                  <a:cubicBezTo>
                    <a:pt x="355996" y="1890369"/>
                    <a:pt x="359806" y="1934184"/>
                    <a:pt x="379808" y="1976094"/>
                  </a:cubicBezTo>
                  <a:cubicBezTo>
                    <a:pt x="389333" y="1996096"/>
                    <a:pt x="391238" y="2018956"/>
                    <a:pt x="386476" y="2039911"/>
                  </a:cubicBezTo>
                  <a:cubicBezTo>
                    <a:pt x="380761" y="2061819"/>
                    <a:pt x="376951" y="2084679"/>
                    <a:pt x="372188" y="2106586"/>
                  </a:cubicBezTo>
                  <a:cubicBezTo>
                    <a:pt x="367426" y="2128494"/>
                    <a:pt x="362663" y="2150401"/>
                    <a:pt x="357901" y="2171356"/>
                  </a:cubicBezTo>
                  <a:cubicBezTo>
                    <a:pt x="355996" y="2180881"/>
                    <a:pt x="348376" y="2190406"/>
                    <a:pt x="340756" y="2196121"/>
                  </a:cubicBezTo>
                  <a:cubicBezTo>
                    <a:pt x="285511" y="2238984"/>
                    <a:pt x="221693" y="2266606"/>
                    <a:pt x="154066" y="2283751"/>
                  </a:cubicBezTo>
                  <a:cubicBezTo>
                    <a:pt x="127396" y="2290419"/>
                    <a:pt x="99773" y="2291371"/>
                    <a:pt x="73103" y="2298039"/>
                  </a:cubicBezTo>
                  <a:cubicBezTo>
                    <a:pt x="61673" y="2300896"/>
                    <a:pt x="51196" y="2308516"/>
                    <a:pt x="40718" y="2316136"/>
                  </a:cubicBezTo>
                  <a:cubicBezTo>
                    <a:pt x="36908" y="2318994"/>
                    <a:pt x="35003" y="2324709"/>
                    <a:pt x="31193" y="2327566"/>
                  </a:cubicBezTo>
                  <a:cubicBezTo>
                    <a:pt x="-3097" y="2356141"/>
                    <a:pt x="-4049" y="2397099"/>
                    <a:pt x="4523" y="2432341"/>
                  </a:cubicBezTo>
                  <a:cubicBezTo>
                    <a:pt x="9286" y="2452344"/>
                    <a:pt x="35956" y="2476156"/>
                    <a:pt x="57863" y="2482824"/>
                  </a:cubicBezTo>
                  <a:cubicBezTo>
                    <a:pt x="117871" y="2502826"/>
                    <a:pt x="180736" y="2512351"/>
                    <a:pt x="245506" y="2511399"/>
                  </a:cubicBezTo>
                  <a:cubicBezTo>
                    <a:pt x="336946" y="2509494"/>
                    <a:pt x="429338" y="2514256"/>
                    <a:pt x="520778" y="2516161"/>
                  </a:cubicBezTo>
                  <a:cubicBezTo>
                    <a:pt x="530303" y="2516161"/>
                    <a:pt x="538876" y="2518066"/>
                    <a:pt x="548401" y="2519019"/>
                  </a:cubicBezTo>
                  <a:cubicBezTo>
                    <a:pt x="548401" y="2519019"/>
                    <a:pt x="548401" y="2519019"/>
                    <a:pt x="549353" y="2519019"/>
                  </a:cubicBezTo>
                  <a:lnTo>
                    <a:pt x="670321" y="2519019"/>
                  </a:lnTo>
                  <a:cubicBezTo>
                    <a:pt x="670321" y="2519019"/>
                    <a:pt x="671273" y="2519019"/>
                    <a:pt x="671273" y="2519019"/>
                  </a:cubicBezTo>
                  <a:cubicBezTo>
                    <a:pt x="725566" y="2509494"/>
                    <a:pt x="779859" y="2499016"/>
                    <a:pt x="834151" y="2489491"/>
                  </a:cubicBezTo>
                  <a:cubicBezTo>
                    <a:pt x="838913" y="2488539"/>
                    <a:pt x="842723" y="2488539"/>
                    <a:pt x="847486" y="2487586"/>
                  </a:cubicBezTo>
                  <a:cubicBezTo>
                    <a:pt x="871298" y="2484729"/>
                    <a:pt x="897016" y="2484729"/>
                    <a:pt x="914161" y="2473299"/>
                  </a:cubicBezTo>
                  <a:cubicBezTo>
                    <a:pt x="934163" y="2459011"/>
                    <a:pt x="941784" y="2426626"/>
                    <a:pt x="957976" y="2404719"/>
                  </a:cubicBezTo>
                  <a:cubicBezTo>
                    <a:pt x="1003696" y="2342806"/>
                    <a:pt x="1006553" y="2268511"/>
                    <a:pt x="1021793" y="2198026"/>
                  </a:cubicBezTo>
                  <a:cubicBezTo>
                    <a:pt x="1025603" y="2183739"/>
                    <a:pt x="1031318" y="2168499"/>
                    <a:pt x="1040843" y="2158021"/>
                  </a:cubicBezTo>
                  <a:cubicBezTo>
                    <a:pt x="1144666" y="2037054"/>
                    <a:pt x="1236106" y="1932279"/>
                    <a:pt x="1315163" y="1841791"/>
                  </a:cubicBezTo>
                  <a:cubicBezTo>
                    <a:pt x="1319926" y="1837029"/>
                    <a:pt x="1327546" y="1841791"/>
                    <a:pt x="1324688" y="1847506"/>
                  </a:cubicBezTo>
                  <a:cubicBezTo>
                    <a:pt x="1312306" y="1877986"/>
                    <a:pt x="1327546" y="1907514"/>
                    <a:pt x="1328498" y="1940851"/>
                  </a:cubicBezTo>
                  <a:cubicBezTo>
                    <a:pt x="1328498" y="1963711"/>
                    <a:pt x="1334213" y="1986571"/>
                    <a:pt x="1332309" y="2009431"/>
                  </a:cubicBezTo>
                  <a:cubicBezTo>
                    <a:pt x="1329451" y="2047531"/>
                    <a:pt x="1344691" y="2072296"/>
                    <a:pt x="1377076" y="2089441"/>
                  </a:cubicBezTo>
                  <a:cubicBezTo>
                    <a:pt x="1384696" y="2094204"/>
                    <a:pt x="1391363" y="2099919"/>
                    <a:pt x="1398984" y="2105634"/>
                  </a:cubicBezTo>
                  <a:cubicBezTo>
                    <a:pt x="1405651" y="2111349"/>
                    <a:pt x="1413271" y="2117064"/>
                    <a:pt x="1421843" y="2120874"/>
                  </a:cubicBezTo>
                  <a:cubicBezTo>
                    <a:pt x="1439941" y="2129446"/>
                    <a:pt x="1421843" y="2143734"/>
                    <a:pt x="1427559" y="2162784"/>
                  </a:cubicBezTo>
                  <a:cubicBezTo>
                    <a:pt x="1431368" y="2176119"/>
                    <a:pt x="1438036" y="2205646"/>
                    <a:pt x="1420891" y="2210409"/>
                  </a:cubicBezTo>
                  <a:cubicBezTo>
                    <a:pt x="1413271" y="2212314"/>
                    <a:pt x="1402793" y="2210409"/>
                    <a:pt x="1394221" y="2210409"/>
                  </a:cubicBezTo>
                  <a:cubicBezTo>
                    <a:pt x="1383743" y="2210409"/>
                    <a:pt x="1373266" y="2211361"/>
                    <a:pt x="1362788" y="2211361"/>
                  </a:cubicBezTo>
                  <a:cubicBezTo>
                    <a:pt x="1341834" y="2212314"/>
                    <a:pt x="1321831" y="2214219"/>
                    <a:pt x="1300876" y="2218029"/>
                  </a:cubicBezTo>
                  <a:cubicBezTo>
                    <a:pt x="1271348" y="2223744"/>
                    <a:pt x="1240868" y="2230411"/>
                    <a:pt x="1212293" y="2241841"/>
                  </a:cubicBezTo>
                  <a:cubicBezTo>
                    <a:pt x="1187528" y="2251366"/>
                    <a:pt x="1164668" y="2264701"/>
                    <a:pt x="1143713" y="2283751"/>
                  </a:cubicBezTo>
                  <a:cubicBezTo>
                    <a:pt x="1129426" y="2297086"/>
                    <a:pt x="1115138" y="2309469"/>
                    <a:pt x="1099898" y="2320899"/>
                  </a:cubicBezTo>
                  <a:cubicBezTo>
                    <a:pt x="1089421" y="2328519"/>
                    <a:pt x="1073228" y="2330424"/>
                    <a:pt x="1066561" y="2342806"/>
                  </a:cubicBezTo>
                  <a:cubicBezTo>
                    <a:pt x="1061798" y="2351379"/>
                    <a:pt x="1060846" y="2362809"/>
                    <a:pt x="1064656" y="2371381"/>
                  </a:cubicBezTo>
                  <a:cubicBezTo>
                    <a:pt x="1071323" y="2386621"/>
                    <a:pt x="1088468" y="2402814"/>
                    <a:pt x="1100851" y="2414244"/>
                  </a:cubicBezTo>
                  <a:cubicBezTo>
                    <a:pt x="1114186" y="2426626"/>
                    <a:pt x="1129426" y="2437104"/>
                    <a:pt x="1144666" y="2445676"/>
                  </a:cubicBezTo>
                  <a:cubicBezTo>
                    <a:pt x="1175146" y="2461869"/>
                    <a:pt x="1209436" y="2472346"/>
                    <a:pt x="1242773" y="2481871"/>
                  </a:cubicBezTo>
                  <a:cubicBezTo>
                    <a:pt x="1275159" y="2491396"/>
                    <a:pt x="1308496" y="2494254"/>
                    <a:pt x="1342786" y="2498064"/>
                  </a:cubicBezTo>
                  <a:cubicBezTo>
                    <a:pt x="1344691" y="2498064"/>
                    <a:pt x="1347548" y="2499016"/>
                    <a:pt x="1349453" y="2499016"/>
                  </a:cubicBezTo>
                  <a:cubicBezTo>
                    <a:pt x="1363741" y="2499969"/>
                    <a:pt x="1378028" y="2498064"/>
                    <a:pt x="1392316" y="2495206"/>
                  </a:cubicBezTo>
                  <a:cubicBezTo>
                    <a:pt x="1515188" y="2474251"/>
                    <a:pt x="1638061" y="2452344"/>
                    <a:pt x="1759981" y="2430436"/>
                  </a:cubicBezTo>
                  <a:cubicBezTo>
                    <a:pt x="1775221" y="2427579"/>
                    <a:pt x="1789509" y="2422816"/>
                    <a:pt x="1802843" y="2415196"/>
                  </a:cubicBezTo>
                  <a:cubicBezTo>
                    <a:pt x="1852373" y="2387574"/>
                    <a:pt x="1900951" y="2359951"/>
                    <a:pt x="1949528" y="2332329"/>
                  </a:cubicBezTo>
                  <a:cubicBezTo>
                    <a:pt x="1974293" y="2318041"/>
                    <a:pt x="1998106" y="2303754"/>
                    <a:pt x="2022871" y="2290419"/>
                  </a:cubicBezTo>
                  <a:cubicBezTo>
                    <a:pt x="2040016" y="2280894"/>
                    <a:pt x="2060971" y="2274226"/>
                    <a:pt x="2072401" y="2256129"/>
                  </a:cubicBezTo>
                  <a:cubicBezTo>
                    <a:pt x="2084784" y="2236126"/>
                    <a:pt x="2080021" y="2215171"/>
                    <a:pt x="2080973" y="2193264"/>
                  </a:cubicBezTo>
                  <a:cubicBezTo>
                    <a:pt x="2081926" y="2170404"/>
                    <a:pt x="2084784" y="2146591"/>
                    <a:pt x="2087641" y="2123731"/>
                  </a:cubicBezTo>
                  <a:cubicBezTo>
                    <a:pt x="2094309" y="2069439"/>
                    <a:pt x="2077164" y="2019909"/>
                    <a:pt x="2064781" y="1968474"/>
                  </a:cubicBezTo>
                  <a:cubicBezTo>
                    <a:pt x="2058114" y="1940851"/>
                    <a:pt x="2051446" y="1913229"/>
                    <a:pt x="2044778" y="1884654"/>
                  </a:cubicBezTo>
                  <a:cubicBezTo>
                    <a:pt x="2039064" y="1861794"/>
                    <a:pt x="2033348" y="1839886"/>
                    <a:pt x="2027634" y="1817026"/>
                  </a:cubicBezTo>
                  <a:cubicBezTo>
                    <a:pt x="2016203" y="1770354"/>
                    <a:pt x="2004773" y="1724634"/>
                    <a:pt x="2005726" y="1676056"/>
                  </a:cubicBezTo>
                  <a:cubicBezTo>
                    <a:pt x="2006678" y="1640814"/>
                    <a:pt x="2012393" y="1605571"/>
                    <a:pt x="2014298" y="1569376"/>
                  </a:cubicBezTo>
                  <a:cubicBezTo>
                    <a:pt x="2014298" y="1569376"/>
                    <a:pt x="2014298" y="1569376"/>
                    <a:pt x="2015251" y="1570329"/>
                  </a:cubicBezTo>
                  <a:cubicBezTo>
                    <a:pt x="2015251" y="1568424"/>
                    <a:pt x="2015251" y="1565566"/>
                    <a:pt x="2015251" y="1563661"/>
                  </a:cubicBezTo>
                  <a:cubicBezTo>
                    <a:pt x="2016203" y="1496034"/>
                    <a:pt x="2017156" y="1428406"/>
                    <a:pt x="2017156" y="1360779"/>
                  </a:cubicBezTo>
                  <a:cubicBezTo>
                    <a:pt x="2017156" y="1331251"/>
                    <a:pt x="2014298" y="1300771"/>
                    <a:pt x="2019061" y="1270291"/>
                  </a:cubicBezTo>
                  <a:cubicBezTo>
                    <a:pt x="2022871" y="1243621"/>
                    <a:pt x="2032396" y="1215999"/>
                    <a:pt x="2043826" y="11893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0ADDCA3D-AB16-4555-8DA2-E67A1218DE3A}"/>
              </a:ext>
            </a:extLst>
          </p:cNvPr>
          <p:cNvGrpSpPr/>
          <p:nvPr/>
        </p:nvGrpSpPr>
        <p:grpSpPr>
          <a:xfrm>
            <a:off x="751312" y="4801029"/>
            <a:ext cx="2265248" cy="1479574"/>
            <a:chOff x="395534" y="3461340"/>
            <a:chExt cx="3972999" cy="1842430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7A769-F454-4BC0-B5B2-FF04E301214C}"/>
                </a:ext>
              </a:extLst>
            </p:cNvPr>
            <p:cNvSpPr txBox="1"/>
            <p:nvPr/>
          </p:nvSpPr>
          <p:spPr>
            <a:xfrm>
              <a:off x="395534" y="3461340"/>
              <a:ext cx="3972999" cy="5389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D64B9-9658-406F-AADA-D1FFCC291CDA}"/>
                </a:ext>
              </a:extLst>
            </p:cNvPr>
            <p:cNvSpPr txBox="1"/>
            <p:nvPr/>
          </p:nvSpPr>
          <p:spPr>
            <a:xfrm>
              <a:off x="395536" y="4039022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6C34DAD8-136B-4CF8-9287-BFE1D6A34A4C}"/>
              </a:ext>
            </a:extLst>
          </p:cNvPr>
          <p:cNvGrpSpPr/>
          <p:nvPr/>
        </p:nvGrpSpPr>
        <p:grpSpPr>
          <a:xfrm>
            <a:off x="3362529" y="4801029"/>
            <a:ext cx="2265248" cy="1479574"/>
            <a:chOff x="395534" y="3461340"/>
            <a:chExt cx="3972999" cy="1842430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8D3010-A674-4B68-A447-7BA1E22B73F1}"/>
                </a:ext>
              </a:extLst>
            </p:cNvPr>
            <p:cNvSpPr txBox="1"/>
            <p:nvPr/>
          </p:nvSpPr>
          <p:spPr>
            <a:xfrm>
              <a:off x="395534" y="3461340"/>
              <a:ext cx="3972999" cy="53893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AF5A6D-4781-4011-AEEB-662D028C9DD2}"/>
                </a:ext>
              </a:extLst>
            </p:cNvPr>
            <p:cNvSpPr txBox="1"/>
            <p:nvPr/>
          </p:nvSpPr>
          <p:spPr>
            <a:xfrm>
              <a:off x="395536" y="4039022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662DF3-31FA-4AA1-A754-AC9D64C87347}"/>
              </a:ext>
            </a:extLst>
          </p:cNvPr>
          <p:cNvSpPr txBox="1"/>
          <p:nvPr/>
        </p:nvSpPr>
        <p:spPr>
          <a:xfrm>
            <a:off x="2931689" y="3903259"/>
            <a:ext cx="252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DCBC13-482E-4EAA-9DC5-BBB40EB9372A}"/>
              </a:ext>
            </a:extLst>
          </p:cNvPr>
          <p:cNvSpPr txBox="1"/>
          <p:nvPr/>
        </p:nvSpPr>
        <p:spPr>
          <a:xfrm>
            <a:off x="1248039" y="3833953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$350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9CCB0-4F76-4B80-9FB8-1CE1CD291FDB}"/>
              </a:ext>
            </a:extLst>
          </p:cNvPr>
          <p:cNvSpPr txBox="1"/>
          <p:nvPr/>
        </p:nvSpPr>
        <p:spPr>
          <a:xfrm>
            <a:off x="709983" y="1768883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cs typeface="Arial" pitchFamily="34" charset="0"/>
              </a:rPr>
              <a:t>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E97117-4E63-4AFE-851A-B4B45FA63EA0}"/>
              </a:ext>
            </a:extLst>
          </p:cNvPr>
          <p:cNvGrpSpPr/>
          <p:nvPr/>
        </p:nvGrpSpPr>
        <p:grpSpPr>
          <a:xfrm>
            <a:off x="914400" y="1825997"/>
            <a:ext cx="5760720" cy="922730"/>
            <a:chOff x="914400" y="1700737"/>
            <a:chExt cx="5760720" cy="9227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FB54421-8B11-4572-A921-78C5CC599514}"/>
                </a:ext>
              </a:extLst>
            </p:cNvPr>
            <p:cNvSpPr/>
            <p:nvPr/>
          </p:nvSpPr>
          <p:spPr>
            <a:xfrm>
              <a:off x="914400" y="1700737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E77172-8BFD-4341-BB5F-9502EB4EE9DC}"/>
                </a:ext>
              </a:extLst>
            </p:cNvPr>
            <p:cNvSpPr/>
            <p:nvPr/>
          </p:nvSpPr>
          <p:spPr>
            <a:xfrm>
              <a:off x="979718" y="1755355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E8D363E-5B87-48EE-AE8E-101AC611BF4A}"/>
              </a:ext>
            </a:extLst>
          </p:cNvPr>
          <p:cNvGrpSpPr/>
          <p:nvPr/>
        </p:nvGrpSpPr>
        <p:grpSpPr>
          <a:xfrm>
            <a:off x="4120660" y="2978172"/>
            <a:ext cx="5760720" cy="922730"/>
            <a:chOff x="3387969" y="2723575"/>
            <a:chExt cx="5760720" cy="9227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0A692CC-8FE1-4999-B007-230E3D2D3604}"/>
                </a:ext>
              </a:extLst>
            </p:cNvPr>
            <p:cNvSpPr/>
            <p:nvPr/>
          </p:nvSpPr>
          <p:spPr>
            <a:xfrm>
              <a:off x="3387969" y="2723575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F4073-5502-468B-B8CF-FC1759560E15}"/>
                </a:ext>
              </a:extLst>
            </p:cNvPr>
            <p:cNvSpPr/>
            <p:nvPr/>
          </p:nvSpPr>
          <p:spPr>
            <a:xfrm>
              <a:off x="3453287" y="2778193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D4F3AA-426E-4031-BB61-64B71FC17B0D}"/>
              </a:ext>
            </a:extLst>
          </p:cNvPr>
          <p:cNvGrpSpPr/>
          <p:nvPr/>
        </p:nvGrpSpPr>
        <p:grpSpPr>
          <a:xfrm>
            <a:off x="2517530" y="4130347"/>
            <a:ext cx="5760720" cy="922730"/>
            <a:chOff x="2159976" y="3821921"/>
            <a:chExt cx="5760720" cy="92273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EF1777-D0FB-4435-B794-21CCD927F3F3}"/>
                </a:ext>
              </a:extLst>
            </p:cNvPr>
            <p:cNvSpPr/>
            <p:nvPr/>
          </p:nvSpPr>
          <p:spPr>
            <a:xfrm>
              <a:off x="2159976" y="3821921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08DE94-7E3E-426A-B328-CEB2DFAE6977}"/>
                </a:ext>
              </a:extLst>
            </p:cNvPr>
            <p:cNvSpPr/>
            <p:nvPr/>
          </p:nvSpPr>
          <p:spPr>
            <a:xfrm>
              <a:off x="2225294" y="3876539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E656D7-62D9-4D19-8110-E3CF8D383006}"/>
              </a:ext>
            </a:extLst>
          </p:cNvPr>
          <p:cNvGrpSpPr/>
          <p:nvPr/>
        </p:nvGrpSpPr>
        <p:grpSpPr>
          <a:xfrm>
            <a:off x="5723790" y="5282523"/>
            <a:ext cx="5760720" cy="922730"/>
            <a:chOff x="5723790" y="5157263"/>
            <a:chExt cx="5760720" cy="92273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C856EFE-B3EE-405B-AE83-09AE84D0C7FB}"/>
                </a:ext>
              </a:extLst>
            </p:cNvPr>
            <p:cNvSpPr/>
            <p:nvPr/>
          </p:nvSpPr>
          <p:spPr>
            <a:xfrm>
              <a:off x="5723790" y="5157263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85481F-1613-44C0-88E0-78E5D4ABDA95}"/>
                </a:ext>
              </a:extLst>
            </p:cNvPr>
            <p:cNvSpPr/>
            <p:nvPr/>
          </p:nvSpPr>
          <p:spPr>
            <a:xfrm>
              <a:off x="5789108" y="5211881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51CF97FA-8D3A-4006-A1FC-71CAE0EE9A7D}"/>
              </a:ext>
            </a:extLst>
          </p:cNvPr>
          <p:cNvSpPr/>
          <p:nvPr/>
        </p:nvSpPr>
        <p:spPr>
          <a:xfrm flipH="1">
            <a:off x="4374838" y="3259169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EE260DD4-9C1B-43A5-A51B-C39F464DDBA4}"/>
              </a:ext>
            </a:extLst>
          </p:cNvPr>
          <p:cNvSpPr/>
          <p:nvPr/>
        </p:nvSpPr>
        <p:spPr>
          <a:xfrm>
            <a:off x="1202555" y="214761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1">
            <a:extLst>
              <a:ext uri="{FF2B5EF4-FFF2-40B4-BE49-F238E27FC236}">
                <a16:creationId xmlns:a16="http://schemas.microsoft.com/office/drawing/2014/main" id="{09CE6C1C-ADE4-4700-988F-E1B0BFE7BA6B}"/>
              </a:ext>
            </a:extLst>
          </p:cNvPr>
          <p:cNvSpPr>
            <a:spLocks noChangeAspect="1"/>
          </p:cNvSpPr>
          <p:nvPr/>
        </p:nvSpPr>
        <p:spPr>
          <a:xfrm rot="9900000">
            <a:off x="6018340" y="56263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93FD3044-C848-40BA-A641-936393E5ACB5}"/>
              </a:ext>
            </a:extLst>
          </p:cNvPr>
          <p:cNvSpPr/>
          <p:nvPr/>
        </p:nvSpPr>
        <p:spPr>
          <a:xfrm>
            <a:off x="2785197" y="444557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840C9A-D8B0-4AC7-8955-8C680FFE737A}"/>
              </a:ext>
            </a:extLst>
          </p:cNvPr>
          <p:cNvGrpSpPr/>
          <p:nvPr/>
        </p:nvGrpSpPr>
        <p:grpSpPr>
          <a:xfrm>
            <a:off x="1916391" y="1941813"/>
            <a:ext cx="4758729" cy="673514"/>
            <a:chOff x="2113657" y="4283314"/>
            <a:chExt cx="3647460" cy="6735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2C365-BCA7-430F-A98C-6F165143BF8A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11186D-5D6C-4D15-9083-8EEB7B97ED5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51BA16-8C77-4955-90D7-32BD2CF079B8}"/>
              </a:ext>
            </a:extLst>
          </p:cNvPr>
          <p:cNvGrpSpPr/>
          <p:nvPr/>
        </p:nvGrpSpPr>
        <p:grpSpPr>
          <a:xfrm>
            <a:off x="5088873" y="3102080"/>
            <a:ext cx="4758729" cy="673514"/>
            <a:chOff x="2113657" y="4283314"/>
            <a:chExt cx="3647460" cy="6735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27095-B17F-40BB-A374-8BD49D931078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523DE6-54D4-4204-B2DE-B1F1306E91E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130698-E671-48B8-9FAC-91E3079E1A40}"/>
              </a:ext>
            </a:extLst>
          </p:cNvPr>
          <p:cNvGrpSpPr/>
          <p:nvPr/>
        </p:nvGrpSpPr>
        <p:grpSpPr>
          <a:xfrm>
            <a:off x="3502632" y="4262347"/>
            <a:ext cx="4758729" cy="673514"/>
            <a:chOff x="2113657" y="4283314"/>
            <a:chExt cx="3647460" cy="6735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0BCB1B-25A7-48B9-8521-743B11B3005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6B7B62-3814-4773-A882-065D660C74D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B7EDD1-E77E-4CB2-9EC0-6E716A719334}"/>
              </a:ext>
            </a:extLst>
          </p:cNvPr>
          <p:cNvGrpSpPr/>
          <p:nvPr/>
        </p:nvGrpSpPr>
        <p:grpSpPr>
          <a:xfrm>
            <a:off x="6675113" y="5422614"/>
            <a:ext cx="4758729" cy="673514"/>
            <a:chOff x="2113657" y="4283314"/>
            <a:chExt cx="3647460" cy="6735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F7B826-DEBC-4F32-BA5E-F064324EDAEE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6A76AB-80F9-4D4F-B41A-84372207E72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A5BC1C4-1B70-4FAE-8A0E-72235B5ED816}"/>
              </a:ext>
            </a:extLst>
          </p:cNvPr>
          <p:cNvSpPr txBox="1"/>
          <p:nvPr/>
        </p:nvSpPr>
        <p:spPr>
          <a:xfrm>
            <a:off x="7001020" y="204741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A16F8-0704-4341-BC3A-E0E12A6F95B9}"/>
              </a:ext>
            </a:extLst>
          </p:cNvPr>
          <p:cNvSpPr txBox="1"/>
          <p:nvPr/>
        </p:nvSpPr>
        <p:spPr>
          <a:xfrm>
            <a:off x="8576170" y="4327005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1CDF0F-1E7A-4241-99A3-1A1D5FE96748}"/>
              </a:ext>
            </a:extLst>
          </p:cNvPr>
          <p:cNvSpPr txBox="1"/>
          <p:nvPr/>
        </p:nvSpPr>
        <p:spPr>
          <a:xfrm>
            <a:off x="1537259" y="3223977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BD7433-2AD4-40DF-AF7E-A221445F1265}"/>
              </a:ext>
            </a:extLst>
          </p:cNvPr>
          <p:cNvSpPr txBox="1"/>
          <p:nvPr/>
        </p:nvSpPr>
        <p:spPr>
          <a:xfrm>
            <a:off x="3112409" y="550356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B1B7B9-D887-4A14-889D-BBC22054916A}"/>
              </a:ext>
            </a:extLst>
          </p:cNvPr>
          <p:cNvSpPr/>
          <p:nvPr/>
        </p:nvSpPr>
        <p:spPr>
          <a:xfrm>
            <a:off x="5817140" y="0"/>
            <a:ext cx="6374860" cy="6858000"/>
          </a:xfrm>
          <a:custGeom>
            <a:avLst/>
            <a:gdLst>
              <a:gd name="connsiteX0" fmla="*/ 0 w 5859294"/>
              <a:gd name="connsiteY0" fmla="*/ 0 h 6858000"/>
              <a:gd name="connsiteX1" fmla="*/ 5859294 w 5859294"/>
              <a:gd name="connsiteY1" fmla="*/ 0 h 6858000"/>
              <a:gd name="connsiteX2" fmla="*/ 5859294 w 5859294"/>
              <a:gd name="connsiteY2" fmla="*/ 6858000 h 6858000"/>
              <a:gd name="connsiteX3" fmla="*/ 0 w 5859294"/>
              <a:gd name="connsiteY3" fmla="*/ 6858000 h 6858000"/>
              <a:gd name="connsiteX4" fmla="*/ 0 w 5859294"/>
              <a:gd name="connsiteY4" fmla="*/ 0 h 6858000"/>
              <a:gd name="connsiteX0" fmla="*/ 0 w 5859294"/>
              <a:gd name="connsiteY0" fmla="*/ 0 h 6858000"/>
              <a:gd name="connsiteX1" fmla="*/ 5859294 w 5859294"/>
              <a:gd name="connsiteY1" fmla="*/ 0 h 6858000"/>
              <a:gd name="connsiteX2" fmla="*/ 5859294 w 5859294"/>
              <a:gd name="connsiteY2" fmla="*/ 6858000 h 6858000"/>
              <a:gd name="connsiteX3" fmla="*/ 2937753 w 5859294"/>
              <a:gd name="connsiteY3" fmla="*/ 6848272 h 6858000"/>
              <a:gd name="connsiteX4" fmla="*/ 0 w 5859294"/>
              <a:gd name="connsiteY4" fmla="*/ 0 h 6858000"/>
              <a:gd name="connsiteX0" fmla="*/ 0 w 5859294"/>
              <a:gd name="connsiteY0" fmla="*/ 0 h 6858000"/>
              <a:gd name="connsiteX1" fmla="*/ 5859294 w 5859294"/>
              <a:gd name="connsiteY1" fmla="*/ 0 h 6858000"/>
              <a:gd name="connsiteX2" fmla="*/ 5859294 w 5859294"/>
              <a:gd name="connsiteY2" fmla="*/ 6858000 h 6858000"/>
              <a:gd name="connsiteX3" fmla="*/ 2937753 w 5859294"/>
              <a:gd name="connsiteY3" fmla="*/ 6857999 h 6858000"/>
              <a:gd name="connsiteX4" fmla="*/ 0 w 585929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9294" h="6858000">
                <a:moveTo>
                  <a:pt x="0" y="0"/>
                </a:moveTo>
                <a:lnTo>
                  <a:pt x="5859294" y="0"/>
                </a:lnTo>
                <a:lnTo>
                  <a:pt x="5859294" y="6858000"/>
                </a:lnTo>
                <a:lnTo>
                  <a:pt x="2937753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7542BCD2-B271-4990-A6D9-B931BDDF5A1C}"/>
              </a:ext>
            </a:extLst>
          </p:cNvPr>
          <p:cNvSpPr/>
          <p:nvPr/>
        </p:nvSpPr>
        <p:spPr>
          <a:xfrm>
            <a:off x="0" y="2908570"/>
            <a:ext cx="1848670" cy="3949430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E3F838-FB09-454B-A278-8B27447F1619}"/>
              </a:ext>
            </a:extLst>
          </p:cNvPr>
          <p:cNvSpPr txBox="1"/>
          <p:nvPr/>
        </p:nvSpPr>
        <p:spPr>
          <a:xfrm>
            <a:off x="8309047" y="3656940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18ACB-5337-4F63-ABCD-CB892A506D37}"/>
              </a:ext>
            </a:extLst>
          </p:cNvPr>
          <p:cNvSpPr txBox="1"/>
          <p:nvPr/>
        </p:nvSpPr>
        <p:spPr>
          <a:xfrm>
            <a:off x="8309048" y="6104744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45DDD-AE1F-4EF1-A700-5306B590352B}"/>
              </a:ext>
            </a:extLst>
          </p:cNvPr>
          <p:cNvSpPr txBox="1"/>
          <p:nvPr/>
        </p:nvSpPr>
        <p:spPr>
          <a:xfrm>
            <a:off x="8309047" y="5343922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2AEE8F-8E8F-4ACB-A802-879FCF95A35F}"/>
              </a:ext>
            </a:extLst>
          </p:cNvPr>
          <p:cNvSpPr txBox="1"/>
          <p:nvPr/>
        </p:nvSpPr>
        <p:spPr>
          <a:xfrm>
            <a:off x="7451015" y="516144"/>
            <a:ext cx="28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C72461-7750-4B87-ADA7-F496E6279C6F}"/>
              </a:ext>
            </a:extLst>
          </p:cNvPr>
          <p:cNvSpPr txBox="1"/>
          <p:nvPr/>
        </p:nvSpPr>
        <p:spPr>
          <a:xfrm>
            <a:off x="10385614" y="469978"/>
            <a:ext cx="1264575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80K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AutoShape 92">
            <a:extLst>
              <a:ext uri="{FF2B5EF4-FFF2-40B4-BE49-F238E27FC236}">
                <a16:creationId xmlns:a16="http://schemas.microsoft.com/office/drawing/2014/main" id="{9B494345-CF3A-4068-BF25-147C798C72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89949" y="1649391"/>
            <a:ext cx="560666" cy="560666"/>
          </a:xfrm>
          <a:prstGeom prst="ellipse">
            <a:avLst/>
          </a:prstGeom>
          <a:solidFill>
            <a:schemeClr val="bg1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AutoShape 92">
            <a:extLst>
              <a:ext uri="{FF2B5EF4-FFF2-40B4-BE49-F238E27FC236}">
                <a16:creationId xmlns:a16="http://schemas.microsoft.com/office/drawing/2014/main" id="{BE04F641-6C88-4AD4-B639-87DD33F367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901831" y="1649391"/>
            <a:ext cx="560666" cy="560666"/>
          </a:xfrm>
          <a:prstGeom prst="ellipse">
            <a:avLst/>
          </a:prstGeom>
          <a:solidFill>
            <a:schemeClr val="bg1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AutoShape 92">
            <a:extLst>
              <a:ext uri="{FF2B5EF4-FFF2-40B4-BE49-F238E27FC236}">
                <a16:creationId xmlns:a16="http://schemas.microsoft.com/office/drawing/2014/main" id="{5C8E4B6B-DFDD-450A-9165-2789C9A7C5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395890" y="1649391"/>
            <a:ext cx="560666" cy="56072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rapezoid 10">
            <a:extLst>
              <a:ext uri="{FF2B5EF4-FFF2-40B4-BE49-F238E27FC236}">
                <a16:creationId xmlns:a16="http://schemas.microsoft.com/office/drawing/2014/main" id="{816DFC42-AEDE-47AF-B75A-390CB18D9F53}"/>
              </a:ext>
            </a:extLst>
          </p:cNvPr>
          <p:cNvSpPr/>
          <p:nvPr/>
        </p:nvSpPr>
        <p:spPr>
          <a:xfrm>
            <a:off x="9557715" y="1811401"/>
            <a:ext cx="250594" cy="25030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F87E66F7-F2C1-4841-9699-494C4E262F46}"/>
              </a:ext>
            </a:extLst>
          </p:cNvPr>
          <p:cNvSpPr>
            <a:spLocks noChangeAspect="1"/>
          </p:cNvSpPr>
          <p:nvPr/>
        </p:nvSpPr>
        <p:spPr>
          <a:xfrm>
            <a:off x="8073600" y="1814510"/>
            <a:ext cx="193364" cy="230428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F03E44F8-4DCD-4A42-A935-C135DB5150B1}"/>
              </a:ext>
            </a:extLst>
          </p:cNvPr>
          <p:cNvSpPr>
            <a:spLocks/>
          </p:cNvSpPr>
          <p:nvPr/>
        </p:nvSpPr>
        <p:spPr>
          <a:xfrm>
            <a:off x="11071661" y="1814565"/>
            <a:ext cx="252626" cy="25262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76C45D-7E50-4924-9046-62184040CA9D}"/>
              </a:ext>
            </a:extLst>
          </p:cNvPr>
          <p:cNvSpPr txBox="1"/>
          <p:nvPr/>
        </p:nvSpPr>
        <p:spPr>
          <a:xfrm>
            <a:off x="7528037" y="232752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ED7DD-7145-474E-892A-7AE3B1F8E90C}"/>
              </a:ext>
            </a:extLst>
          </p:cNvPr>
          <p:cNvSpPr txBox="1"/>
          <p:nvPr/>
        </p:nvSpPr>
        <p:spPr>
          <a:xfrm>
            <a:off x="9039604" y="232752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04D26F-4A27-41A4-9F6C-9D5815B298A4}"/>
              </a:ext>
            </a:extLst>
          </p:cNvPr>
          <p:cNvSpPr txBox="1"/>
          <p:nvPr/>
        </p:nvSpPr>
        <p:spPr>
          <a:xfrm>
            <a:off x="10551171" y="232752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6F713D-2AF1-4BCE-B6E4-F2C017331771}"/>
              </a:ext>
            </a:extLst>
          </p:cNvPr>
          <p:cNvGrpSpPr/>
          <p:nvPr/>
        </p:nvGrpSpPr>
        <p:grpSpPr>
          <a:xfrm>
            <a:off x="1066073" y="5014597"/>
            <a:ext cx="2377803" cy="1312254"/>
            <a:chOff x="1066073" y="4926915"/>
            <a:chExt cx="2377803" cy="1312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FD1E42-37A6-4BC3-80BB-61EE2A0E9D20}"/>
                </a:ext>
              </a:extLst>
            </p:cNvPr>
            <p:cNvSpPr txBox="1"/>
            <p:nvPr/>
          </p:nvSpPr>
          <p:spPr>
            <a:xfrm>
              <a:off x="1066073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6D0ECD-6089-47D2-91CA-7CA3A48F25F7}"/>
                </a:ext>
              </a:extLst>
            </p:cNvPr>
            <p:cNvSpPr txBox="1"/>
            <p:nvPr/>
          </p:nvSpPr>
          <p:spPr>
            <a:xfrm>
              <a:off x="1066074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84CF32-B644-4516-968E-6DC2052AE337}"/>
              </a:ext>
            </a:extLst>
          </p:cNvPr>
          <p:cNvGrpSpPr/>
          <p:nvPr/>
        </p:nvGrpSpPr>
        <p:grpSpPr>
          <a:xfrm>
            <a:off x="3604180" y="5014597"/>
            <a:ext cx="2377803" cy="1312254"/>
            <a:chOff x="3604180" y="4926915"/>
            <a:chExt cx="2377803" cy="1312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F26AEC-5C12-4748-B178-133805DCCEA5}"/>
                </a:ext>
              </a:extLst>
            </p:cNvPr>
            <p:cNvSpPr txBox="1"/>
            <p:nvPr/>
          </p:nvSpPr>
          <p:spPr>
            <a:xfrm>
              <a:off x="3604180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EDDCCF-A3C5-404B-AF93-63A49DDCFBA9}"/>
                </a:ext>
              </a:extLst>
            </p:cNvPr>
            <p:cNvSpPr txBox="1"/>
            <p:nvPr/>
          </p:nvSpPr>
          <p:spPr>
            <a:xfrm>
              <a:off x="3604181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2ECBCE-C971-4EC0-9EB6-5478D41CEF0C}"/>
              </a:ext>
            </a:extLst>
          </p:cNvPr>
          <p:cNvGrpSpPr/>
          <p:nvPr/>
        </p:nvGrpSpPr>
        <p:grpSpPr>
          <a:xfrm>
            <a:off x="6142287" y="5014597"/>
            <a:ext cx="2377803" cy="1312254"/>
            <a:chOff x="6142287" y="4926915"/>
            <a:chExt cx="2377803" cy="13122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078C57-85C7-4C67-964A-5D4058D07D18}"/>
                </a:ext>
              </a:extLst>
            </p:cNvPr>
            <p:cNvSpPr txBox="1"/>
            <p:nvPr/>
          </p:nvSpPr>
          <p:spPr>
            <a:xfrm>
              <a:off x="6142287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32DD23-07FC-4948-9C41-D839F4D20B5B}"/>
                </a:ext>
              </a:extLst>
            </p:cNvPr>
            <p:cNvSpPr txBox="1"/>
            <p:nvPr/>
          </p:nvSpPr>
          <p:spPr>
            <a:xfrm>
              <a:off x="6142288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D4A2A0-B6BE-4338-B3D9-547B268CAA99}"/>
              </a:ext>
            </a:extLst>
          </p:cNvPr>
          <p:cNvGrpSpPr/>
          <p:nvPr/>
        </p:nvGrpSpPr>
        <p:grpSpPr>
          <a:xfrm>
            <a:off x="8680394" y="5014597"/>
            <a:ext cx="2377803" cy="1312254"/>
            <a:chOff x="8680394" y="4926915"/>
            <a:chExt cx="2377803" cy="13122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1924FC-57B1-4C4D-8BAB-EB1D91A48FEF}"/>
                </a:ext>
              </a:extLst>
            </p:cNvPr>
            <p:cNvSpPr txBox="1"/>
            <p:nvPr/>
          </p:nvSpPr>
          <p:spPr>
            <a:xfrm>
              <a:off x="8680394" y="4926915"/>
              <a:ext cx="2377803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AFEF9-C904-4C77-9F6A-EE89EFBAEDDD}"/>
                </a:ext>
              </a:extLst>
            </p:cNvPr>
            <p:cNvSpPr txBox="1"/>
            <p:nvPr/>
          </p:nvSpPr>
          <p:spPr>
            <a:xfrm>
              <a:off x="8680395" y="5408172"/>
              <a:ext cx="23778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3F5326A-F0B9-4D14-AE07-55495A482796}"/>
              </a:ext>
            </a:extLst>
          </p:cNvPr>
          <p:cNvSpPr/>
          <p:nvPr/>
        </p:nvSpPr>
        <p:spPr>
          <a:xfrm>
            <a:off x="5266309" y="1745187"/>
            <a:ext cx="1659382" cy="1792788"/>
          </a:xfrm>
          <a:custGeom>
            <a:avLst/>
            <a:gdLst>
              <a:gd name="connsiteX0" fmla="*/ 710475 w 2204050"/>
              <a:gd name="connsiteY0" fmla="*/ 228908 h 2381245"/>
              <a:gd name="connsiteX1" fmla="*/ 814294 w 2204050"/>
              <a:gd name="connsiteY1" fmla="*/ 105125 h 2381245"/>
              <a:gd name="connsiteX2" fmla="*/ 1099794 w 2204050"/>
              <a:gd name="connsiteY2" fmla="*/ 19275 h 2381245"/>
              <a:gd name="connsiteX3" fmla="*/ 1270828 w 2204050"/>
              <a:gd name="connsiteY3" fmla="*/ 111780 h 2381245"/>
              <a:gd name="connsiteX4" fmla="*/ 1311424 w 2204050"/>
              <a:gd name="connsiteY4" fmla="*/ 132411 h 2381245"/>
              <a:gd name="connsiteX5" fmla="*/ 1970937 w 2204050"/>
              <a:gd name="connsiteY5" fmla="*/ 899735 h 2381245"/>
              <a:gd name="connsiteX6" fmla="*/ 1975595 w 2204050"/>
              <a:gd name="connsiteY6" fmla="*/ 925689 h 2381245"/>
              <a:gd name="connsiteX7" fmla="*/ 2116016 w 2204050"/>
              <a:gd name="connsiteY7" fmla="*/ 1631122 h 2381245"/>
              <a:gd name="connsiteX8" fmla="*/ 2155946 w 2204050"/>
              <a:gd name="connsiteY8" fmla="*/ 2091649 h 2381245"/>
              <a:gd name="connsiteX9" fmla="*/ 2171253 w 2204050"/>
              <a:gd name="connsiteY9" fmla="*/ 2129583 h 2381245"/>
              <a:gd name="connsiteX10" fmla="*/ 2202531 w 2204050"/>
              <a:gd name="connsiteY10" fmla="*/ 2241387 h 2381245"/>
              <a:gd name="connsiteX11" fmla="*/ 2167925 w 2204050"/>
              <a:gd name="connsiteY11" fmla="*/ 2279321 h 2381245"/>
              <a:gd name="connsiteX12" fmla="*/ 1869114 w 2204050"/>
              <a:gd name="connsiteY12" fmla="*/ 2281317 h 2381245"/>
              <a:gd name="connsiteX13" fmla="*/ 1829184 w 2204050"/>
              <a:gd name="connsiteY13" fmla="*/ 2219426 h 2381245"/>
              <a:gd name="connsiteX14" fmla="*/ 1819202 w 2204050"/>
              <a:gd name="connsiteY14" fmla="*/ 2111614 h 2381245"/>
              <a:gd name="connsiteX15" fmla="*/ 1459165 w 2204050"/>
              <a:gd name="connsiteY15" fmla="*/ 1616480 h 2381245"/>
              <a:gd name="connsiteX16" fmla="*/ 1432545 w 2204050"/>
              <a:gd name="connsiteY16" fmla="*/ 1593853 h 2381245"/>
              <a:gd name="connsiteX17" fmla="*/ 1401266 w 2204050"/>
              <a:gd name="connsiteY17" fmla="*/ 1800159 h 2381245"/>
              <a:gd name="connsiteX18" fmla="*/ 1301441 w 2204050"/>
              <a:gd name="connsiteY18" fmla="*/ 2098970 h 2381245"/>
              <a:gd name="connsiteX19" fmla="*/ 1292124 w 2204050"/>
              <a:gd name="connsiteY19" fmla="*/ 2116273 h 2381245"/>
              <a:gd name="connsiteX20" fmla="*/ 1225574 w 2204050"/>
              <a:gd name="connsiteY20" fmla="*/ 2259356 h 2381245"/>
              <a:gd name="connsiteX21" fmla="*/ 1065853 w 2204050"/>
              <a:gd name="connsiteY21" fmla="*/ 2380477 h 2381245"/>
              <a:gd name="connsiteX22" fmla="*/ 763050 w 2204050"/>
              <a:gd name="connsiteY22" fmla="*/ 2380477 h 2381245"/>
              <a:gd name="connsiteX23" fmla="*/ 701158 w 2204050"/>
              <a:gd name="connsiteY23" fmla="*/ 2369829 h 2381245"/>
              <a:gd name="connsiteX24" fmla="*/ 673207 w 2204050"/>
              <a:gd name="connsiteY24" fmla="*/ 2307937 h 2381245"/>
              <a:gd name="connsiteX25" fmla="*/ 796325 w 2204050"/>
              <a:gd name="connsiteY25" fmla="*/ 2176168 h 2381245"/>
              <a:gd name="connsiteX26" fmla="*/ 851562 w 2204050"/>
              <a:gd name="connsiteY26" fmla="*/ 2076342 h 2381245"/>
              <a:gd name="connsiteX27" fmla="*/ 903471 w 2204050"/>
              <a:gd name="connsiteY27" fmla="*/ 1720299 h 2381245"/>
              <a:gd name="connsiteX28" fmla="*/ 981335 w 2204050"/>
              <a:gd name="connsiteY28" fmla="*/ 1561244 h 2381245"/>
              <a:gd name="connsiteX29" fmla="*/ 925432 w 2204050"/>
              <a:gd name="connsiteY29" fmla="*/ 1628460 h 2381245"/>
              <a:gd name="connsiteX30" fmla="*/ 828269 w 2204050"/>
              <a:gd name="connsiteY30" fmla="*/ 2065029 h 2381245"/>
              <a:gd name="connsiteX31" fmla="*/ 773698 w 2204050"/>
              <a:gd name="connsiteY31" fmla="*/ 2165520 h 2381245"/>
              <a:gd name="connsiteX32" fmla="*/ 713137 w 2204050"/>
              <a:gd name="connsiteY32" fmla="*/ 1784853 h 2381245"/>
              <a:gd name="connsiteX33" fmla="*/ 731106 w 2204050"/>
              <a:gd name="connsiteY33" fmla="*/ 1543941 h 2381245"/>
              <a:gd name="connsiteX34" fmla="*/ 675204 w 2204050"/>
              <a:gd name="connsiteY34" fmla="*/ 1437460 h 2381245"/>
              <a:gd name="connsiteX35" fmla="*/ 442278 w 2204050"/>
              <a:gd name="connsiteY35" fmla="*/ 1735605 h 2381245"/>
              <a:gd name="connsiteX36" fmla="*/ 514152 w 2204050"/>
              <a:gd name="connsiteY36" fmla="*/ 1856061 h 2381245"/>
              <a:gd name="connsiteX37" fmla="*/ 568058 w 2204050"/>
              <a:gd name="connsiteY37" fmla="*/ 1889336 h 2381245"/>
              <a:gd name="connsiteX38" fmla="*/ 510159 w 2204050"/>
              <a:gd name="connsiteY38" fmla="*/ 1904643 h 2381245"/>
              <a:gd name="connsiteX39" fmla="*/ 569389 w 2204050"/>
              <a:gd name="connsiteY39" fmla="*/ 1934591 h 2381245"/>
              <a:gd name="connsiteX40" fmla="*/ 570720 w 2204050"/>
              <a:gd name="connsiteY40" fmla="*/ 1943908 h 2381245"/>
              <a:gd name="connsiteX41" fmla="*/ 497515 w 2204050"/>
              <a:gd name="connsiteY41" fmla="*/ 1953225 h 2381245"/>
              <a:gd name="connsiteX42" fmla="*/ 544100 w 2204050"/>
              <a:gd name="connsiteY42" fmla="*/ 1977183 h 2381245"/>
              <a:gd name="connsiteX43" fmla="*/ 545431 w 2204050"/>
              <a:gd name="connsiteY43" fmla="*/ 1983172 h 2381245"/>
              <a:gd name="connsiteX44" fmla="*/ 468233 w 2204050"/>
              <a:gd name="connsiteY44" fmla="*/ 1987831 h 2381245"/>
              <a:gd name="connsiteX45" fmla="*/ 461577 w 2204050"/>
              <a:gd name="connsiteY45" fmla="*/ 1994486 h 2381245"/>
              <a:gd name="connsiteX46" fmla="*/ 508163 w 2204050"/>
              <a:gd name="connsiteY46" fmla="*/ 2037743 h 2381245"/>
              <a:gd name="connsiteX47" fmla="*/ 444274 w 2204050"/>
              <a:gd name="connsiteY47" fmla="*/ 2023768 h 2381245"/>
              <a:gd name="connsiteX48" fmla="*/ 421647 w 2204050"/>
              <a:gd name="connsiteY48" fmla="*/ 2020440 h 2381245"/>
              <a:gd name="connsiteX49" fmla="*/ 432961 w 2204050"/>
              <a:gd name="connsiteY49" fmla="*/ 2043733 h 2381245"/>
              <a:gd name="connsiteX50" fmla="*/ 450264 w 2204050"/>
              <a:gd name="connsiteY50" fmla="*/ 2057043 h 2381245"/>
              <a:gd name="connsiteX51" fmla="*/ 415658 w 2204050"/>
              <a:gd name="connsiteY51" fmla="*/ 2055046 h 2381245"/>
              <a:gd name="connsiteX52" fmla="*/ 337128 w 2204050"/>
              <a:gd name="connsiteY52" fmla="*/ 2039074 h 2381245"/>
              <a:gd name="connsiteX53" fmla="*/ 139474 w 2204050"/>
              <a:gd name="connsiteY53" fmla="*/ 1934591 h 2381245"/>
              <a:gd name="connsiteX54" fmla="*/ 3047 w 2204050"/>
              <a:gd name="connsiteY54" fmla="*/ 1646428 h 2381245"/>
              <a:gd name="connsiteX55" fmla="*/ 13029 w 2204050"/>
              <a:gd name="connsiteY55" fmla="*/ 1529300 h 2381245"/>
              <a:gd name="connsiteX56" fmla="*/ 104868 w 2204050"/>
              <a:gd name="connsiteY56" fmla="*/ 1298371 h 2381245"/>
              <a:gd name="connsiteX57" fmla="*/ 191384 w 2204050"/>
              <a:gd name="connsiteY57" fmla="*/ 1130664 h 2381245"/>
              <a:gd name="connsiteX58" fmla="*/ 198704 w 2204050"/>
              <a:gd name="connsiteY58" fmla="*/ 1090068 h 2381245"/>
              <a:gd name="connsiteX59" fmla="*/ 225990 w 2204050"/>
              <a:gd name="connsiteY59" fmla="*/ 773289 h 2381245"/>
              <a:gd name="connsiteX60" fmla="*/ 287881 w 2204050"/>
              <a:gd name="connsiteY60" fmla="*/ 658157 h 2381245"/>
              <a:gd name="connsiteX61" fmla="*/ 450929 w 2204050"/>
              <a:gd name="connsiteY61" fmla="*/ 451852 h 2381245"/>
              <a:gd name="connsiteX62" fmla="*/ 474222 w 2204050"/>
              <a:gd name="connsiteY62" fmla="*/ 423235 h 2381245"/>
              <a:gd name="connsiteX63" fmla="*/ 451595 w 2204050"/>
              <a:gd name="connsiteY63" fmla="*/ 525722 h 2381245"/>
              <a:gd name="connsiteX64" fmla="*/ 400351 w 2204050"/>
              <a:gd name="connsiteY64" fmla="*/ 777948 h 2381245"/>
              <a:gd name="connsiteX65" fmla="*/ 426306 w 2204050"/>
              <a:gd name="connsiteY65" fmla="*/ 822536 h 2381245"/>
              <a:gd name="connsiteX66" fmla="*/ 484870 w 2204050"/>
              <a:gd name="connsiteY66" fmla="*/ 553008 h 2381245"/>
              <a:gd name="connsiteX67" fmla="*/ 513487 w 2204050"/>
              <a:gd name="connsiteY67" fmla="*/ 425232 h 2381245"/>
              <a:gd name="connsiteX68" fmla="*/ 511490 w 2204050"/>
              <a:gd name="connsiteY68" fmla="*/ 300783 h 2381245"/>
              <a:gd name="connsiteX69" fmla="*/ 684521 w 2204050"/>
              <a:gd name="connsiteY69" fmla="*/ 248874 h 2381245"/>
              <a:gd name="connsiteX70" fmla="*/ 689179 w 2204050"/>
              <a:gd name="connsiteY70" fmla="*/ 253532 h 2381245"/>
              <a:gd name="connsiteX71" fmla="*/ 845572 w 2204050"/>
              <a:gd name="connsiteY71" fmla="*/ 314758 h 2381245"/>
              <a:gd name="connsiteX72" fmla="*/ 1116432 w 2204050"/>
              <a:gd name="connsiteY72" fmla="*/ 365336 h 2381245"/>
              <a:gd name="connsiteX73" fmla="*/ 1147045 w 2204050"/>
              <a:gd name="connsiteY73" fmla="*/ 364005 h 2381245"/>
              <a:gd name="connsiteX74" fmla="*/ 1330058 w 2204050"/>
              <a:gd name="connsiteY74" fmla="*/ 337385 h 2381245"/>
              <a:gd name="connsiteX75" fmla="*/ 1395277 w 2204050"/>
              <a:gd name="connsiteY75" fmla="*/ 398612 h 2381245"/>
              <a:gd name="connsiteX76" fmla="*/ 1377974 w 2204050"/>
              <a:gd name="connsiteY76" fmla="*/ 553008 h 2381245"/>
              <a:gd name="connsiteX77" fmla="*/ 1375977 w 2204050"/>
              <a:gd name="connsiteY77" fmla="*/ 620224 h 2381245"/>
              <a:gd name="connsiteX78" fmla="*/ 1381967 w 2204050"/>
              <a:gd name="connsiteY78" fmla="*/ 824533 h 2381245"/>
              <a:gd name="connsiteX79" fmla="*/ 1273490 w 2204050"/>
              <a:gd name="connsiteY79" fmla="*/ 927686 h 2381245"/>
              <a:gd name="connsiteX80" fmla="*/ 1260846 w 2204050"/>
              <a:gd name="connsiteY80" fmla="*/ 682115 h 2381245"/>
              <a:gd name="connsiteX81" fmla="*/ 1274156 w 2204050"/>
              <a:gd name="connsiteY81" fmla="*/ 808561 h 2381245"/>
              <a:gd name="connsiteX82" fmla="*/ 1200950 w 2204050"/>
              <a:gd name="connsiteY82" fmla="*/ 724708 h 2381245"/>
              <a:gd name="connsiteX83" fmla="*/ 1187640 w 2204050"/>
              <a:gd name="connsiteY83" fmla="*/ 730697 h 2381245"/>
              <a:gd name="connsiteX84" fmla="*/ 1203612 w 2204050"/>
              <a:gd name="connsiteY84" fmla="*/ 948982 h 2381245"/>
              <a:gd name="connsiteX85" fmla="*/ 1065853 w 2204050"/>
              <a:gd name="connsiteY85" fmla="*/ 1122678 h 2381245"/>
              <a:gd name="connsiteX86" fmla="*/ 1052543 w 2204050"/>
              <a:gd name="connsiteY86" fmla="*/ 1075427 h 2381245"/>
              <a:gd name="connsiteX87" fmla="*/ 1045223 w 2204050"/>
              <a:gd name="connsiteY87" fmla="*/ 1075427 h 2381245"/>
              <a:gd name="connsiteX88" fmla="*/ 1036571 w 2204050"/>
              <a:gd name="connsiteY88" fmla="*/ 1131329 h 2381245"/>
              <a:gd name="connsiteX89" fmla="*/ 1021930 w 2204050"/>
              <a:gd name="connsiteY89" fmla="*/ 1203204 h 2381245"/>
              <a:gd name="connsiteX90" fmla="*/ 814294 w 2204050"/>
              <a:gd name="connsiteY90" fmla="*/ 1263099 h 2381245"/>
              <a:gd name="connsiteX91" fmla="*/ 789004 w 2204050"/>
              <a:gd name="connsiteY91" fmla="*/ 1221172 h 2381245"/>
              <a:gd name="connsiteX92" fmla="*/ 776360 w 2204050"/>
              <a:gd name="connsiteY92" fmla="*/ 1165936 h 2381245"/>
              <a:gd name="connsiteX93" fmla="*/ 702489 w 2204050"/>
              <a:gd name="connsiteY93" fmla="*/ 1076758 h 2381245"/>
              <a:gd name="connsiteX94" fmla="*/ 571385 w 2204050"/>
              <a:gd name="connsiteY94" fmla="*/ 816547 h 2381245"/>
              <a:gd name="connsiteX95" fmla="*/ 639266 w 2204050"/>
              <a:gd name="connsiteY95" fmla="*/ 696091 h 2381245"/>
              <a:gd name="connsiteX96" fmla="*/ 565396 w 2204050"/>
              <a:gd name="connsiteY96" fmla="*/ 742676 h 2381245"/>
              <a:gd name="connsiteX97" fmla="*/ 581368 w 2204050"/>
              <a:gd name="connsiteY97" fmla="*/ 646844 h 2381245"/>
              <a:gd name="connsiteX98" fmla="*/ 574047 w 2204050"/>
              <a:gd name="connsiteY98" fmla="*/ 643516 h 2381245"/>
              <a:gd name="connsiteX99" fmla="*/ 539441 w 2204050"/>
              <a:gd name="connsiteY99" fmla="*/ 718718 h 2381245"/>
              <a:gd name="connsiteX100" fmla="*/ 592681 w 2204050"/>
              <a:gd name="connsiteY100" fmla="*/ 1008211 h 2381245"/>
              <a:gd name="connsiteX101" fmla="*/ 709810 w 2204050"/>
              <a:gd name="connsiteY101" fmla="*/ 1102713 h 2381245"/>
              <a:gd name="connsiteX102" fmla="*/ 759057 w 2204050"/>
              <a:gd name="connsiteY102" fmla="*/ 1181908 h 2381245"/>
              <a:gd name="connsiteX103" fmla="*/ 878847 w 2204050"/>
              <a:gd name="connsiteY103" fmla="*/ 1313677 h 2381245"/>
              <a:gd name="connsiteX104" fmla="*/ 976676 w 2204050"/>
              <a:gd name="connsiteY104" fmla="*/ 1301698 h 2381245"/>
              <a:gd name="connsiteX105" fmla="*/ 1038568 w 2204050"/>
              <a:gd name="connsiteY105" fmla="*/ 1231820 h 2381245"/>
              <a:gd name="connsiteX106" fmla="*/ 1056536 w 2204050"/>
              <a:gd name="connsiteY106" fmla="*/ 1167932 h 2381245"/>
              <a:gd name="connsiteX107" fmla="*/ 1087150 w 2204050"/>
              <a:gd name="connsiteY107" fmla="*/ 1130664 h 2381245"/>
              <a:gd name="connsiteX108" fmla="*/ 1242212 w 2204050"/>
              <a:gd name="connsiteY108" fmla="*/ 980926 h 2381245"/>
              <a:gd name="connsiteX109" fmla="*/ 1294121 w 2204050"/>
              <a:gd name="connsiteY109" fmla="*/ 941661 h 2381245"/>
              <a:gd name="connsiteX110" fmla="*/ 1419900 w 2204050"/>
              <a:gd name="connsiteY110" fmla="*/ 777282 h 2381245"/>
              <a:gd name="connsiteX111" fmla="*/ 1400601 w 2204050"/>
              <a:gd name="connsiteY111" fmla="*/ 606914 h 2381245"/>
              <a:gd name="connsiteX112" fmla="*/ 1397939 w 2204050"/>
              <a:gd name="connsiteY112" fmla="*/ 556336 h 2381245"/>
              <a:gd name="connsiteX113" fmla="*/ 1420566 w 2204050"/>
              <a:gd name="connsiteY113" fmla="*/ 395284 h 2381245"/>
              <a:gd name="connsiteX114" fmla="*/ 1324068 w 2204050"/>
              <a:gd name="connsiteY114" fmla="*/ 302114 h 2381245"/>
              <a:gd name="connsiteX115" fmla="*/ 1155696 w 2204050"/>
              <a:gd name="connsiteY115" fmla="*/ 336054 h 2381245"/>
              <a:gd name="connsiteX116" fmla="*/ 1105784 w 2204050"/>
              <a:gd name="connsiteY116" fmla="*/ 334723 h 2381245"/>
              <a:gd name="connsiteX117" fmla="*/ 816290 w 2204050"/>
              <a:gd name="connsiteY117" fmla="*/ 288804 h 2381245"/>
              <a:gd name="connsiteX118" fmla="*/ 754398 w 2204050"/>
              <a:gd name="connsiteY118" fmla="*/ 265511 h 2381245"/>
              <a:gd name="connsiteX119" fmla="*/ 710475 w 2204050"/>
              <a:gd name="connsiteY119" fmla="*/ 228908 h 238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04050" h="2381245">
                <a:moveTo>
                  <a:pt x="710475" y="228908"/>
                </a:moveTo>
                <a:cubicBezTo>
                  <a:pt x="747078" y="184985"/>
                  <a:pt x="781019" y="145721"/>
                  <a:pt x="814294" y="105125"/>
                </a:cubicBezTo>
                <a:cubicBezTo>
                  <a:pt x="894819" y="5965"/>
                  <a:pt x="980004" y="-23982"/>
                  <a:pt x="1099794" y="19275"/>
                </a:cubicBezTo>
                <a:cubicBezTo>
                  <a:pt x="1160355" y="41237"/>
                  <a:pt x="1214261" y="80501"/>
                  <a:pt x="1270828" y="111780"/>
                </a:cubicBezTo>
                <a:cubicBezTo>
                  <a:pt x="1284138" y="119101"/>
                  <a:pt x="1296783" y="129083"/>
                  <a:pt x="1311424" y="132411"/>
                </a:cubicBezTo>
                <a:cubicBezTo>
                  <a:pt x="1680112" y="224250"/>
                  <a:pt x="1934999" y="521064"/>
                  <a:pt x="1970937" y="899735"/>
                </a:cubicBezTo>
                <a:cubicBezTo>
                  <a:pt x="1971602" y="908386"/>
                  <a:pt x="1972267" y="917703"/>
                  <a:pt x="1975595" y="925689"/>
                </a:cubicBezTo>
                <a:cubicBezTo>
                  <a:pt x="2058783" y="1153956"/>
                  <a:pt x="2090061" y="1392206"/>
                  <a:pt x="2116016" y="1631122"/>
                </a:cubicBezTo>
                <a:cubicBezTo>
                  <a:pt x="2132654" y="1784187"/>
                  <a:pt x="2141970" y="1937918"/>
                  <a:pt x="2155946" y="2091649"/>
                </a:cubicBezTo>
                <a:cubicBezTo>
                  <a:pt x="2157277" y="2104959"/>
                  <a:pt x="2163267" y="2118935"/>
                  <a:pt x="2171253" y="2129583"/>
                </a:cubicBezTo>
                <a:cubicBezTo>
                  <a:pt x="2196542" y="2162858"/>
                  <a:pt x="2208521" y="2200126"/>
                  <a:pt x="2202531" y="2241387"/>
                </a:cubicBezTo>
                <a:cubicBezTo>
                  <a:pt x="2199869" y="2261352"/>
                  <a:pt x="2191218" y="2279321"/>
                  <a:pt x="2167925" y="2279321"/>
                </a:cubicBezTo>
                <a:cubicBezTo>
                  <a:pt x="2068100" y="2281317"/>
                  <a:pt x="1968940" y="2284645"/>
                  <a:pt x="1869114" y="2281317"/>
                </a:cubicBezTo>
                <a:cubicBezTo>
                  <a:pt x="1823860" y="2279986"/>
                  <a:pt x="1813878" y="2261352"/>
                  <a:pt x="1829184" y="2219426"/>
                </a:cubicBezTo>
                <a:cubicBezTo>
                  <a:pt x="1843825" y="2180161"/>
                  <a:pt x="1837836" y="2147551"/>
                  <a:pt x="1819202" y="2111614"/>
                </a:cubicBezTo>
                <a:cubicBezTo>
                  <a:pt x="1724701" y="1927936"/>
                  <a:pt x="1612231" y="1757567"/>
                  <a:pt x="1459165" y="1616480"/>
                </a:cubicBezTo>
                <a:cubicBezTo>
                  <a:pt x="1450514" y="1608494"/>
                  <a:pt x="1441197" y="1601174"/>
                  <a:pt x="1432545" y="1593853"/>
                </a:cubicBezTo>
                <a:cubicBezTo>
                  <a:pt x="1422563" y="1663731"/>
                  <a:pt x="1419235" y="1733609"/>
                  <a:pt x="1401266" y="1800159"/>
                </a:cubicBezTo>
                <a:cubicBezTo>
                  <a:pt x="1373315" y="1901315"/>
                  <a:pt x="1335382" y="1999810"/>
                  <a:pt x="1301441" y="2098970"/>
                </a:cubicBezTo>
                <a:cubicBezTo>
                  <a:pt x="1299445" y="2104959"/>
                  <a:pt x="1296117" y="2110949"/>
                  <a:pt x="1292124" y="2116273"/>
                </a:cubicBezTo>
                <a:cubicBezTo>
                  <a:pt x="1262842" y="2160196"/>
                  <a:pt x="1236222" y="2202788"/>
                  <a:pt x="1225574" y="2259356"/>
                </a:cubicBezTo>
                <a:cubicBezTo>
                  <a:pt x="1212264" y="2332561"/>
                  <a:pt x="1141721" y="2379146"/>
                  <a:pt x="1065853" y="2380477"/>
                </a:cubicBezTo>
                <a:cubicBezTo>
                  <a:pt x="965363" y="2381808"/>
                  <a:pt x="864206" y="2381142"/>
                  <a:pt x="763050" y="2380477"/>
                </a:cubicBezTo>
                <a:cubicBezTo>
                  <a:pt x="742419" y="2380477"/>
                  <a:pt x="721123" y="2375819"/>
                  <a:pt x="701158" y="2369829"/>
                </a:cubicBezTo>
                <a:cubicBezTo>
                  <a:pt x="664556" y="2359847"/>
                  <a:pt x="655239" y="2341878"/>
                  <a:pt x="673207" y="2307937"/>
                </a:cubicBezTo>
                <a:cubicBezTo>
                  <a:pt x="702489" y="2253366"/>
                  <a:pt x="741754" y="2204784"/>
                  <a:pt x="796325" y="2176168"/>
                </a:cubicBezTo>
                <a:cubicBezTo>
                  <a:pt x="841579" y="2152875"/>
                  <a:pt x="854889" y="2126921"/>
                  <a:pt x="851562" y="2076342"/>
                </a:cubicBezTo>
                <a:cubicBezTo>
                  <a:pt x="844241" y="1955221"/>
                  <a:pt x="857551" y="1834100"/>
                  <a:pt x="903471" y="1720299"/>
                </a:cubicBezTo>
                <a:cubicBezTo>
                  <a:pt x="924767" y="1666393"/>
                  <a:pt x="956046" y="1616480"/>
                  <a:pt x="981335" y="1561244"/>
                </a:cubicBezTo>
                <a:cubicBezTo>
                  <a:pt x="962701" y="1583871"/>
                  <a:pt x="939408" y="1603836"/>
                  <a:pt x="925432" y="1628460"/>
                </a:cubicBezTo>
                <a:cubicBezTo>
                  <a:pt x="847569" y="1763556"/>
                  <a:pt x="809635" y="1909301"/>
                  <a:pt x="828269" y="2065029"/>
                </a:cubicBezTo>
                <a:cubicBezTo>
                  <a:pt x="834259" y="2115607"/>
                  <a:pt x="820949" y="2144889"/>
                  <a:pt x="773698" y="2165520"/>
                </a:cubicBezTo>
                <a:cubicBezTo>
                  <a:pt x="729775" y="2041736"/>
                  <a:pt x="684521" y="1919949"/>
                  <a:pt x="713137" y="1784853"/>
                </a:cubicBezTo>
                <a:cubicBezTo>
                  <a:pt x="729775" y="1705658"/>
                  <a:pt x="743750" y="1625798"/>
                  <a:pt x="731106" y="1543941"/>
                </a:cubicBezTo>
                <a:cubicBezTo>
                  <a:pt x="725116" y="1504011"/>
                  <a:pt x="712472" y="1467408"/>
                  <a:pt x="675204" y="1437460"/>
                </a:cubicBezTo>
                <a:cubicBezTo>
                  <a:pt x="645256" y="1575219"/>
                  <a:pt x="565396" y="1670386"/>
                  <a:pt x="442278" y="1735605"/>
                </a:cubicBezTo>
                <a:cubicBezTo>
                  <a:pt x="484205" y="1766884"/>
                  <a:pt x="498846" y="1810807"/>
                  <a:pt x="514152" y="1856061"/>
                </a:cubicBezTo>
                <a:cubicBezTo>
                  <a:pt x="518811" y="1870702"/>
                  <a:pt x="547427" y="1877357"/>
                  <a:pt x="568058" y="1889336"/>
                </a:cubicBezTo>
                <a:cubicBezTo>
                  <a:pt x="550755" y="1893995"/>
                  <a:pt x="531455" y="1898653"/>
                  <a:pt x="510159" y="1904643"/>
                </a:cubicBezTo>
                <a:cubicBezTo>
                  <a:pt x="519476" y="1935256"/>
                  <a:pt x="547427" y="1929932"/>
                  <a:pt x="569389" y="1934591"/>
                </a:cubicBezTo>
                <a:cubicBezTo>
                  <a:pt x="570054" y="1937918"/>
                  <a:pt x="570054" y="1940580"/>
                  <a:pt x="570720" y="1943908"/>
                </a:cubicBezTo>
                <a:cubicBezTo>
                  <a:pt x="548093" y="1946570"/>
                  <a:pt x="524800" y="1949897"/>
                  <a:pt x="497515" y="1953225"/>
                </a:cubicBezTo>
                <a:cubicBezTo>
                  <a:pt x="514152" y="1961876"/>
                  <a:pt x="529459" y="1969197"/>
                  <a:pt x="544100" y="1977183"/>
                </a:cubicBezTo>
                <a:cubicBezTo>
                  <a:pt x="544765" y="1979179"/>
                  <a:pt x="544765" y="1981176"/>
                  <a:pt x="545431" y="1983172"/>
                </a:cubicBezTo>
                <a:cubicBezTo>
                  <a:pt x="519476" y="1984503"/>
                  <a:pt x="494187" y="1986500"/>
                  <a:pt x="468233" y="1987831"/>
                </a:cubicBezTo>
                <a:cubicBezTo>
                  <a:pt x="466236" y="1989827"/>
                  <a:pt x="463574" y="1992489"/>
                  <a:pt x="461577" y="1994486"/>
                </a:cubicBezTo>
                <a:cubicBezTo>
                  <a:pt x="475553" y="2007796"/>
                  <a:pt x="489528" y="2020440"/>
                  <a:pt x="508163" y="2037743"/>
                </a:cubicBezTo>
                <a:cubicBezTo>
                  <a:pt x="484205" y="2032419"/>
                  <a:pt x="464239" y="2027761"/>
                  <a:pt x="444274" y="2023768"/>
                </a:cubicBezTo>
                <a:cubicBezTo>
                  <a:pt x="436954" y="2022437"/>
                  <a:pt x="428968" y="2021771"/>
                  <a:pt x="421647" y="2020440"/>
                </a:cubicBezTo>
                <a:cubicBezTo>
                  <a:pt x="425640" y="2028426"/>
                  <a:pt x="428302" y="2036412"/>
                  <a:pt x="432961" y="2043733"/>
                </a:cubicBezTo>
                <a:cubicBezTo>
                  <a:pt x="434957" y="2046395"/>
                  <a:pt x="438950" y="2048391"/>
                  <a:pt x="450264" y="2057043"/>
                </a:cubicBezTo>
                <a:cubicBezTo>
                  <a:pt x="432295" y="2056377"/>
                  <a:pt x="423644" y="2056377"/>
                  <a:pt x="415658" y="2055046"/>
                </a:cubicBezTo>
                <a:cubicBezTo>
                  <a:pt x="389038" y="2049722"/>
                  <a:pt x="363083" y="2041736"/>
                  <a:pt x="337128" y="2039074"/>
                </a:cubicBezTo>
                <a:cubicBezTo>
                  <a:pt x="256603" y="2030423"/>
                  <a:pt x="190718" y="1995151"/>
                  <a:pt x="139474" y="1934591"/>
                </a:cubicBezTo>
                <a:cubicBezTo>
                  <a:pt x="68266" y="1850737"/>
                  <a:pt x="21680" y="1754239"/>
                  <a:pt x="3047" y="1646428"/>
                </a:cubicBezTo>
                <a:cubicBezTo>
                  <a:pt x="-3609" y="1608494"/>
                  <a:pt x="1050" y="1565902"/>
                  <a:pt x="13029" y="1529300"/>
                </a:cubicBezTo>
                <a:cubicBezTo>
                  <a:pt x="38984" y="1450770"/>
                  <a:pt x="70928" y="1373572"/>
                  <a:pt x="104868" y="1298371"/>
                </a:cubicBezTo>
                <a:cubicBezTo>
                  <a:pt x="130823" y="1241137"/>
                  <a:pt x="163432" y="1186566"/>
                  <a:pt x="191384" y="1130664"/>
                </a:cubicBezTo>
                <a:cubicBezTo>
                  <a:pt x="197373" y="1118685"/>
                  <a:pt x="199370" y="1103378"/>
                  <a:pt x="198704" y="1090068"/>
                </a:cubicBezTo>
                <a:cubicBezTo>
                  <a:pt x="194711" y="983588"/>
                  <a:pt x="194046" y="876442"/>
                  <a:pt x="225990" y="773289"/>
                </a:cubicBezTo>
                <a:cubicBezTo>
                  <a:pt x="238634" y="732028"/>
                  <a:pt x="262592" y="692763"/>
                  <a:pt x="287881" y="658157"/>
                </a:cubicBezTo>
                <a:cubicBezTo>
                  <a:pt x="339790" y="587614"/>
                  <a:pt x="396358" y="520398"/>
                  <a:pt x="450929" y="451852"/>
                </a:cubicBezTo>
                <a:cubicBezTo>
                  <a:pt x="457584" y="443866"/>
                  <a:pt x="464239" y="435880"/>
                  <a:pt x="474222" y="423235"/>
                </a:cubicBezTo>
                <a:cubicBezTo>
                  <a:pt x="478215" y="464496"/>
                  <a:pt x="479546" y="492447"/>
                  <a:pt x="451595" y="525722"/>
                </a:cubicBezTo>
                <a:cubicBezTo>
                  <a:pt x="390369" y="597597"/>
                  <a:pt x="369738" y="684112"/>
                  <a:pt x="400351" y="777948"/>
                </a:cubicBezTo>
                <a:cubicBezTo>
                  <a:pt x="405675" y="793920"/>
                  <a:pt x="415658" y="808561"/>
                  <a:pt x="426306" y="822536"/>
                </a:cubicBezTo>
                <a:cubicBezTo>
                  <a:pt x="412330" y="724042"/>
                  <a:pt x="424309" y="630206"/>
                  <a:pt x="484870" y="553008"/>
                </a:cubicBezTo>
                <a:cubicBezTo>
                  <a:pt x="518145" y="510416"/>
                  <a:pt x="522804" y="474479"/>
                  <a:pt x="513487" y="425232"/>
                </a:cubicBezTo>
                <a:cubicBezTo>
                  <a:pt x="505501" y="384636"/>
                  <a:pt x="502838" y="340047"/>
                  <a:pt x="511490" y="300783"/>
                </a:cubicBezTo>
                <a:cubicBezTo>
                  <a:pt x="531455" y="211605"/>
                  <a:pt x="616639" y="188313"/>
                  <a:pt x="684521" y="248874"/>
                </a:cubicBezTo>
                <a:cubicBezTo>
                  <a:pt x="685852" y="250204"/>
                  <a:pt x="687848" y="251536"/>
                  <a:pt x="689179" y="253532"/>
                </a:cubicBezTo>
                <a:cubicBezTo>
                  <a:pt x="731106" y="298786"/>
                  <a:pt x="776360" y="322744"/>
                  <a:pt x="845572" y="314758"/>
                </a:cubicBezTo>
                <a:cubicBezTo>
                  <a:pt x="938077" y="304776"/>
                  <a:pt x="1031247" y="320748"/>
                  <a:pt x="1116432" y="365336"/>
                </a:cubicBezTo>
                <a:cubicBezTo>
                  <a:pt x="1124418" y="369329"/>
                  <a:pt x="1137062" y="366002"/>
                  <a:pt x="1147045" y="364005"/>
                </a:cubicBezTo>
                <a:cubicBezTo>
                  <a:pt x="1208271" y="354688"/>
                  <a:pt x="1268832" y="342044"/>
                  <a:pt x="1330058" y="337385"/>
                </a:cubicBezTo>
                <a:cubicBezTo>
                  <a:pt x="1375312" y="334058"/>
                  <a:pt x="1395943" y="353357"/>
                  <a:pt x="1395277" y="398612"/>
                </a:cubicBezTo>
                <a:cubicBezTo>
                  <a:pt x="1394611" y="449855"/>
                  <a:pt x="1383298" y="501099"/>
                  <a:pt x="1377974" y="553008"/>
                </a:cubicBezTo>
                <a:cubicBezTo>
                  <a:pt x="1375312" y="575635"/>
                  <a:pt x="1371985" y="598928"/>
                  <a:pt x="1375977" y="620224"/>
                </a:cubicBezTo>
                <a:cubicBezTo>
                  <a:pt x="1387956" y="688105"/>
                  <a:pt x="1398605" y="755986"/>
                  <a:pt x="1381967" y="824533"/>
                </a:cubicBezTo>
                <a:cubicBezTo>
                  <a:pt x="1368657" y="879104"/>
                  <a:pt x="1338044" y="917703"/>
                  <a:pt x="1273490" y="927686"/>
                </a:cubicBezTo>
                <a:cubicBezTo>
                  <a:pt x="1302107" y="844498"/>
                  <a:pt x="1312755" y="764638"/>
                  <a:pt x="1260846" y="682115"/>
                </a:cubicBezTo>
                <a:cubicBezTo>
                  <a:pt x="1265504" y="727370"/>
                  <a:pt x="1269497" y="766634"/>
                  <a:pt x="1274156" y="808561"/>
                </a:cubicBezTo>
                <a:cubicBezTo>
                  <a:pt x="1247536" y="777948"/>
                  <a:pt x="1224243" y="751328"/>
                  <a:pt x="1200950" y="724708"/>
                </a:cubicBezTo>
                <a:cubicBezTo>
                  <a:pt x="1196292" y="726704"/>
                  <a:pt x="1192299" y="728701"/>
                  <a:pt x="1187640" y="730697"/>
                </a:cubicBezTo>
                <a:cubicBezTo>
                  <a:pt x="1231563" y="801906"/>
                  <a:pt x="1231563" y="873115"/>
                  <a:pt x="1203612" y="948982"/>
                </a:cubicBezTo>
                <a:cubicBezTo>
                  <a:pt x="1176327" y="1022853"/>
                  <a:pt x="1137062" y="1083413"/>
                  <a:pt x="1065853" y="1122678"/>
                </a:cubicBezTo>
                <a:cubicBezTo>
                  <a:pt x="1061195" y="1105375"/>
                  <a:pt x="1056536" y="1090734"/>
                  <a:pt x="1052543" y="1075427"/>
                </a:cubicBezTo>
                <a:cubicBezTo>
                  <a:pt x="1049881" y="1075427"/>
                  <a:pt x="1047885" y="1075427"/>
                  <a:pt x="1045223" y="1075427"/>
                </a:cubicBezTo>
                <a:cubicBezTo>
                  <a:pt x="1042561" y="1094061"/>
                  <a:pt x="1039899" y="1112695"/>
                  <a:pt x="1036571" y="1131329"/>
                </a:cubicBezTo>
                <a:cubicBezTo>
                  <a:pt x="1031913" y="1155288"/>
                  <a:pt x="1028585" y="1179246"/>
                  <a:pt x="1021930" y="1203204"/>
                </a:cubicBezTo>
                <a:cubicBezTo>
                  <a:pt x="997307" y="1297705"/>
                  <a:pt x="887499" y="1329649"/>
                  <a:pt x="814294" y="1263099"/>
                </a:cubicBezTo>
                <a:cubicBezTo>
                  <a:pt x="802980" y="1252451"/>
                  <a:pt x="794994" y="1236479"/>
                  <a:pt x="789004" y="1221172"/>
                </a:cubicBezTo>
                <a:cubicBezTo>
                  <a:pt x="782349" y="1203869"/>
                  <a:pt x="779022" y="1184570"/>
                  <a:pt x="776360" y="1165936"/>
                </a:cubicBezTo>
                <a:cubicBezTo>
                  <a:pt x="769705" y="1121347"/>
                  <a:pt x="745747" y="1093396"/>
                  <a:pt x="702489" y="1076758"/>
                </a:cubicBezTo>
                <a:cubicBezTo>
                  <a:pt x="609984" y="1041487"/>
                  <a:pt x="542103" y="910383"/>
                  <a:pt x="571385" y="816547"/>
                </a:cubicBezTo>
                <a:cubicBezTo>
                  <a:pt x="584695" y="772624"/>
                  <a:pt x="616639" y="734690"/>
                  <a:pt x="639266" y="696091"/>
                </a:cubicBezTo>
                <a:cubicBezTo>
                  <a:pt x="618636" y="708736"/>
                  <a:pt x="593347" y="725373"/>
                  <a:pt x="565396" y="742676"/>
                </a:cubicBezTo>
                <a:cubicBezTo>
                  <a:pt x="570720" y="709401"/>
                  <a:pt x="576044" y="678122"/>
                  <a:pt x="581368" y="646844"/>
                </a:cubicBezTo>
                <a:cubicBezTo>
                  <a:pt x="578706" y="645513"/>
                  <a:pt x="576709" y="644847"/>
                  <a:pt x="574047" y="643516"/>
                </a:cubicBezTo>
                <a:cubicBezTo>
                  <a:pt x="562068" y="668805"/>
                  <a:pt x="548758" y="692763"/>
                  <a:pt x="539441" y="718718"/>
                </a:cubicBezTo>
                <a:cubicBezTo>
                  <a:pt x="502173" y="825198"/>
                  <a:pt x="520807" y="920365"/>
                  <a:pt x="592681" y="1008211"/>
                </a:cubicBezTo>
                <a:cubicBezTo>
                  <a:pt x="625956" y="1048142"/>
                  <a:pt x="660563" y="1083413"/>
                  <a:pt x="709810" y="1102713"/>
                </a:cubicBezTo>
                <a:cubicBezTo>
                  <a:pt x="744416" y="1116023"/>
                  <a:pt x="758392" y="1145305"/>
                  <a:pt x="759057" y="1181908"/>
                </a:cubicBezTo>
                <a:cubicBezTo>
                  <a:pt x="759057" y="1251785"/>
                  <a:pt x="808304" y="1308353"/>
                  <a:pt x="878847" y="1313677"/>
                </a:cubicBezTo>
                <a:cubicBezTo>
                  <a:pt x="910791" y="1316339"/>
                  <a:pt x="944732" y="1309684"/>
                  <a:pt x="976676" y="1301698"/>
                </a:cubicBezTo>
                <a:cubicBezTo>
                  <a:pt x="1011282" y="1293046"/>
                  <a:pt x="1033244" y="1269088"/>
                  <a:pt x="1038568" y="1231820"/>
                </a:cubicBezTo>
                <a:cubicBezTo>
                  <a:pt x="1041895" y="1209859"/>
                  <a:pt x="1047219" y="1187897"/>
                  <a:pt x="1056536" y="1167932"/>
                </a:cubicBezTo>
                <a:cubicBezTo>
                  <a:pt x="1063191" y="1153291"/>
                  <a:pt x="1073840" y="1135988"/>
                  <a:pt x="1087150" y="1130664"/>
                </a:cubicBezTo>
                <a:cubicBezTo>
                  <a:pt x="1159689" y="1102047"/>
                  <a:pt x="1202282" y="1042818"/>
                  <a:pt x="1242212" y="980926"/>
                </a:cubicBezTo>
                <a:cubicBezTo>
                  <a:pt x="1255522" y="960295"/>
                  <a:pt x="1268832" y="946985"/>
                  <a:pt x="1294121" y="941661"/>
                </a:cubicBezTo>
                <a:cubicBezTo>
                  <a:pt x="1367326" y="925024"/>
                  <a:pt x="1416573" y="865129"/>
                  <a:pt x="1419900" y="777282"/>
                </a:cubicBezTo>
                <a:cubicBezTo>
                  <a:pt x="1421897" y="720715"/>
                  <a:pt x="1407256" y="664147"/>
                  <a:pt x="1400601" y="606914"/>
                </a:cubicBezTo>
                <a:cubicBezTo>
                  <a:pt x="1398605" y="590276"/>
                  <a:pt x="1395943" y="572973"/>
                  <a:pt x="1397939" y="556336"/>
                </a:cubicBezTo>
                <a:cubicBezTo>
                  <a:pt x="1404594" y="502430"/>
                  <a:pt x="1417904" y="449190"/>
                  <a:pt x="1420566" y="395284"/>
                </a:cubicBezTo>
                <a:cubicBezTo>
                  <a:pt x="1423894" y="324075"/>
                  <a:pt x="1395277" y="296124"/>
                  <a:pt x="1324068" y="302114"/>
                </a:cubicBezTo>
                <a:cubicBezTo>
                  <a:pt x="1267501" y="306772"/>
                  <a:pt x="1211598" y="325406"/>
                  <a:pt x="1155696" y="336054"/>
                </a:cubicBezTo>
                <a:cubicBezTo>
                  <a:pt x="1139724" y="339382"/>
                  <a:pt x="1120425" y="340713"/>
                  <a:pt x="1105784" y="334723"/>
                </a:cubicBezTo>
                <a:cubicBezTo>
                  <a:pt x="1012613" y="298121"/>
                  <a:pt x="916781" y="278156"/>
                  <a:pt x="816290" y="288804"/>
                </a:cubicBezTo>
                <a:cubicBezTo>
                  <a:pt x="789670" y="291466"/>
                  <a:pt x="772367" y="282149"/>
                  <a:pt x="754398" y="265511"/>
                </a:cubicBezTo>
                <a:cubicBezTo>
                  <a:pt x="739757" y="252867"/>
                  <a:pt x="722454" y="239556"/>
                  <a:pt x="710475" y="228908"/>
                </a:cubicBezTo>
                <a:close/>
              </a:path>
            </a:pathLst>
          </a:custGeom>
          <a:solidFill>
            <a:schemeClr val="accent5"/>
          </a:solidFill>
          <a:ln w="66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Elbow Connector 127">
            <a:extLst>
              <a:ext uri="{FF2B5EF4-FFF2-40B4-BE49-F238E27FC236}">
                <a16:creationId xmlns:a16="http://schemas.microsoft.com/office/drawing/2014/main" id="{C1AEE229-B40F-4B54-AA16-B5A7FDC68590}"/>
              </a:ext>
            </a:extLst>
          </p:cNvPr>
          <p:cNvCxnSpPr/>
          <p:nvPr/>
        </p:nvCxnSpPr>
        <p:spPr>
          <a:xfrm>
            <a:off x="6873923" y="2730601"/>
            <a:ext cx="738007" cy="81368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26">
            <a:extLst>
              <a:ext uri="{FF2B5EF4-FFF2-40B4-BE49-F238E27FC236}">
                <a16:creationId xmlns:a16="http://schemas.microsoft.com/office/drawing/2014/main" id="{12AEF0AE-2F60-4D39-9435-AC14240D69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796" y="2143666"/>
            <a:ext cx="2887713" cy="148448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28">
            <a:extLst>
              <a:ext uri="{FF2B5EF4-FFF2-40B4-BE49-F238E27FC236}">
                <a16:creationId xmlns:a16="http://schemas.microsoft.com/office/drawing/2014/main" id="{42F3562E-FFE9-44D8-9123-795D328D3155}"/>
              </a:ext>
            </a:extLst>
          </p:cNvPr>
          <p:cNvCxnSpPr/>
          <p:nvPr/>
        </p:nvCxnSpPr>
        <p:spPr>
          <a:xfrm>
            <a:off x="6978760" y="2175117"/>
            <a:ext cx="2973448" cy="1453025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47">
            <a:extLst>
              <a:ext uri="{FF2B5EF4-FFF2-40B4-BE49-F238E27FC236}">
                <a16:creationId xmlns:a16="http://schemas.microsoft.com/office/drawing/2014/main" id="{D240A163-5157-4131-900F-A5965A5A41F7}"/>
              </a:ext>
            </a:extLst>
          </p:cNvPr>
          <p:cNvSpPr/>
          <p:nvPr/>
        </p:nvSpPr>
        <p:spPr>
          <a:xfrm>
            <a:off x="1933777" y="3866405"/>
            <a:ext cx="612038" cy="918058"/>
          </a:xfrm>
          <a:custGeom>
            <a:avLst/>
            <a:gdLst>
              <a:gd name="connsiteX0" fmla="*/ 949088 w 2076450"/>
              <a:gd name="connsiteY0" fmla="*/ 7144 h 3114675"/>
              <a:gd name="connsiteX1" fmla="*/ 883365 w 2076450"/>
              <a:gd name="connsiteY1" fmla="*/ 105251 h 3114675"/>
              <a:gd name="connsiteX2" fmla="*/ 909083 w 2076450"/>
              <a:gd name="connsiteY2" fmla="*/ 238601 h 3114675"/>
              <a:gd name="connsiteX3" fmla="*/ 833835 w 2076450"/>
              <a:gd name="connsiteY3" fmla="*/ 193834 h 3114675"/>
              <a:gd name="connsiteX4" fmla="*/ 817643 w 2076450"/>
              <a:gd name="connsiteY4" fmla="*/ 301466 h 3114675"/>
              <a:gd name="connsiteX5" fmla="*/ 810023 w 2076450"/>
              <a:gd name="connsiteY5" fmla="*/ 328136 h 3114675"/>
              <a:gd name="connsiteX6" fmla="*/ 684293 w 2076450"/>
              <a:gd name="connsiteY6" fmla="*/ 381476 h 3114675"/>
              <a:gd name="connsiteX7" fmla="*/ 703343 w 2076450"/>
              <a:gd name="connsiteY7" fmla="*/ 451009 h 3114675"/>
              <a:gd name="connsiteX8" fmla="*/ 714773 w 2076450"/>
              <a:gd name="connsiteY8" fmla="*/ 539591 h 3114675"/>
              <a:gd name="connsiteX9" fmla="*/ 828120 w 2076450"/>
              <a:gd name="connsiteY9" fmla="*/ 573881 h 3114675"/>
              <a:gd name="connsiteX10" fmla="*/ 947183 w 2076450"/>
              <a:gd name="connsiteY10" fmla="*/ 577691 h 3114675"/>
              <a:gd name="connsiteX11" fmla="*/ 731918 w 2076450"/>
              <a:gd name="connsiteY11" fmla="*/ 618649 h 3114675"/>
              <a:gd name="connsiteX12" fmla="*/ 530940 w 2076450"/>
              <a:gd name="connsiteY12" fmla="*/ 601504 h 3114675"/>
              <a:gd name="connsiteX13" fmla="*/ 597615 w 2076450"/>
              <a:gd name="connsiteY13" fmla="*/ 649129 h 3114675"/>
              <a:gd name="connsiteX14" fmla="*/ 629048 w 2076450"/>
              <a:gd name="connsiteY14" fmla="*/ 688181 h 3114675"/>
              <a:gd name="connsiteX15" fmla="*/ 714773 w 2076450"/>
              <a:gd name="connsiteY15" fmla="*/ 728186 h 3114675"/>
              <a:gd name="connsiteX16" fmla="*/ 947183 w 2076450"/>
              <a:gd name="connsiteY16" fmla="*/ 689134 h 3114675"/>
              <a:gd name="connsiteX17" fmla="*/ 674768 w 2076450"/>
              <a:gd name="connsiteY17" fmla="*/ 758666 h 3114675"/>
              <a:gd name="connsiteX18" fmla="*/ 528083 w 2076450"/>
              <a:gd name="connsiteY18" fmla="*/ 788194 h 3114675"/>
              <a:gd name="connsiteX19" fmla="*/ 530940 w 2076450"/>
              <a:gd name="connsiteY19" fmla="*/ 846296 h 3114675"/>
              <a:gd name="connsiteX20" fmla="*/ 569040 w 2076450"/>
              <a:gd name="connsiteY20" fmla="*/ 912971 h 3114675"/>
              <a:gd name="connsiteX21" fmla="*/ 502365 w 2076450"/>
              <a:gd name="connsiteY21" fmla="*/ 958691 h 3114675"/>
              <a:gd name="connsiteX22" fmla="*/ 409973 w 2076450"/>
              <a:gd name="connsiteY22" fmla="*/ 972979 h 3114675"/>
              <a:gd name="connsiteX23" fmla="*/ 547133 w 2076450"/>
              <a:gd name="connsiteY23" fmla="*/ 1067276 h 3114675"/>
              <a:gd name="connsiteX24" fmla="*/ 730013 w 2076450"/>
              <a:gd name="connsiteY24" fmla="*/ 1155859 h 3114675"/>
              <a:gd name="connsiteX25" fmla="*/ 409020 w 2076450"/>
              <a:gd name="connsiteY25" fmla="*/ 1204436 h 3114675"/>
              <a:gd name="connsiteX26" fmla="*/ 530940 w 2076450"/>
              <a:gd name="connsiteY26" fmla="*/ 1310164 h 3114675"/>
              <a:gd name="connsiteX27" fmla="*/ 366158 w 2076450"/>
              <a:gd name="connsiteY27" fmla="*/ 1365409 h 3114675"/>
              <a:gd name="connsiteX28" fmla="*/ 637620 w 2076450"/>
              <a:gd name="connsiteY28" fmla="*/ 1413034 h 3114675"/>
              <a:gd name="connsiteX29" fmla="*/ 617618 w 2076450"/>
              <a:gd name="connsiteY29" fmla="*/ 1487329 h 3114675"/>
              <a:gd name="connsiteX30" fmla="*/ 286148 w 2076450"/>
              <a:gd name="connsiteY30" fmla="*/ 1588294 h 3114675"/>
              <a:gd name="connsiteX31" fmla="*/ 550943 w 2076450"/>
              <a:gd name="connsiteY31" fmla="*/ 1688306 h 3114675"/>
              <a:gd name="connsiteX32" fmla="*/ 627143 w 2076450"/>
              <a:gd name="connsiteY32" fmla="*/ 1666399 h 3114675"/>
              <a:gd name="connsiteX33" fmla="*/ 734775 w 2076450"/>
              <a:gd name="connsiteY33" fmla="*/ 1662589 h 3114675"/>
              <a:gd name="connsiteX34" fmla="*/ 604283 w 2076450"/>
              <a:gd name="connsiteY34" fmla="*/ 1759744 h 3114675"/>
              <a:gd name="connsiteX35" fmla="*/ 217568 w 2076450"/>
              <a:gd name="connsiteY35" fmla="*/ 1794986 h 3114675"/>
              <a:gd name="connsiteX36" fmla="*/ 214710 w 2076450"/>
              <a:gd name="connsiteY36" fmla="*/ 1862614 h 3114675"/>
              <a:gd name="connsiteX37" fmla="*/ 335678 w 2076450"/>
              <a:gd name="connsiteY37" fmla="*/ 1914049 h 3114675"/>
              <a:gd name="connsiteX38" fmla="*/ 472838 w 2076450"/>
              <a:gd name="connsiteY38" fmla="*/ 1916906 h 3114675"/>
              <a:gd name="connsiteX39" fmla="*/ 553800 w 2076450"/>
              <a:gd name="connsiteY39" fmla="*/ 1953101 h 3114675"/>
              <a:gd name="connsiteX40" fmla="*/ 602378 w 2076450"/>
              <a:gd name="connsiteY40" fmla="*/ 2004536 h 3114675"/>
              <a:gd name="connsiteX41" fmla="*/ 275670 w 2076450"/>
              <a:gd name="connsiteY41" fmla="*/ 2024539 h 3114675"/>
              <a:gd name="connsiteX42" fmla="*/ 236618 w 2076450"/>
              <a:gd name="connsiteY42" fmla="*/ 2049304 h 3114675"/>
              <a:gd name="connsiteX43" fmla="*/ 262335 w 2076450"/>
              <a:gd name="connsiteY43" fmla="*/ 2092166 h 3114675"/>
              <a:gd name="connsiteX44" fmla="*/ 420450 w 2076450"/>
              <a:gd name="connsiteY44" fmla="*/ 2151221 h 3114675"/>
              <a:gd name="connsiteX45" fmla="*/ 480458 w 2076450"/>
              <a:gd name="connsiteY45" fmla="*/ 2174081 h 3114675"/>
              <a:gd name="connsiteX46" fmla="*/ 269955 w 2076450"/>
              <a:gd name="connsiteY46" fmla="*/ 2228374 h 3114675"/>
              <a:gd name="connsiteX47" fmla="*/ 106125 w 2076450"/>
              <a:gd name="connsiteY47" fmla="*/ 2250281 h 3114675"/>
              <a:gd name="connsiteX48" fmla="*/ 45165 w 2076450"/>
              <a:gd name="connsiteY48" fmla="*/ 2290286 h 3114675"/>
              <a:gd name="connsiteX49" fmla="*/ 84218 w 2076450"/>
              <a:gd name="connsiteY49" fmla="*/ 2353151 h 3114675"/>
              <a:gd name="connsiteX50" fmla="*/ 203280 w 2076450"/>
              <a:gd name="connsiteY50" fmla="*/ 2444591 h 3114675"/>
              <a:gd name="connsiteX51" fmla="*/ 172800 w 2076450"/>
              <a:gd name="connsiteY51" fmla="*/ 2478881 h 3114675"/>
              <a:gd name="connsiteX52" fmla="*/ 201375 w 2076450"/>
              <a:gd name="connsiteY52" fmla="*/ 2519839 h 3114675"/>
              <a:gd name="connsiteX53" fmla="*/ 301388 w 2076450"/>
              <a:gd name="connsiteY53" fmla="*/ 2558891 h 3114675"/>
              <a:gd name="connsiteX54" fmla="*/ 76598 w 2076450"/>
              <a:gd name="connsiteY54" fmla="*/ 2589371 h 3114675"/>
              <a:gd name="connsiteX55" fmla="*/ 58500 w 2076450"/>
              <a:gd name="connsiteY55" fmla="*/ 2659856 h 3114675"/>
              <a:gd name="connsiteX56" fmla="*/ 110888 w 2076450"/>
              <a:gd name="connsiteY56" fmla="*/ 2693194 h 3114675"/>
              <a:gd name="connsiteX57" fmla="*/ 214710 w 2076450"/>
              <a:gd name="connsiteY57" fmla="*/ 2727484 h 3114675"/>
              <a:gd name="connsiteX58" fmla="*/ 262335 w 2076450"/>
              <a:gd name="connsiteY58" fmla="*/ 2756059 h 3114675"/>
              <a:gd name="connsiteX59" fmla="*/ 358538 w 2076450"/>
              <a:gd name="connsiteY59" fmla="*/ 2733199 h 3114675"/>
              <a:gd name="connsiteX60" fmla="*/ 254715 w 2076450"/>
              <a:gd name="connsiteY60" fmla="*/ 2758916 h 3114675"/>
              <a:gd name="connsiteX61" fmla="*/ 45165 w 2076450"/>
              <a:gd name="connsiteY61" fmla="*/ 2806541 h 3114675"/>
              <a:gd name="connsiteX62" fmla="*/ 46118 w 2076450"/>
              <a:gd name="connsiteY62" fmla="*/ 2865596 h 3114675"/>
              <a:gd name="connsiteX63" fmla="*/ 88980 w 2076450"/>
              <a:gd name="connsiteY63" fmla="*/ 2895124 h 3114675"/>
              <a:gd name="connsiteX64" fmla="*/ 155655 w 2076450"/>
              <a:gd name="connsiteY64" fmla="*/ 2902744 h 3114675"/>
              <a:gd name="connsiteX65" fmla="*/ 343298 w 2076450"/>
              <a:gd name="connsiteY65" fmla="*/ 2914174 h 3114675"/>
              <a:gd name="connsiteX66" fmla="*/ 301388 w 2076450"/>
              <a:gd name="connsiteY66" fmla="*/ 2956084 h 3114675"/>
              <a:gd name="connsiteX67" fmla="*/ 361395 w 2076450"/>
              <a:gd name="connsiteY67" fmla="*/ 2980849 h 3114675"/>
              <a:gd name="connsiteX68" fmla="*/ 511890 w 2076450"/>
              <a:gd name="connsiteY68" fmla="*/ 3029426 h 3114675"/>
              <a:gd name="connsiteX69" fmla="*/ 603330 w 2076450"/>
              <a:gd name="connsiteY69" fmla="*/ 3058001 h 3114675"/>
              <a:gd name="connsiteX70" fmla="*/ 825263 w 2076450"/>
              <a:gd name="connsiteY70" fmla="*/ 2954179 h 3114675"/>
              <a:gd name="connsiteX71" fmla="*/ 957660 w 2076450"/>
              <a:gd name="connsiteY71" fmla="*/ 2927509 h 3114675"/>
              <a:gd name="connsiteX72" fmla="*/ 1013858 w 2076450"/>
              <a:gd name="connsiteY72" fmla="*/ 3102769 h 3114675"/>
              <a:gd name="connsiteX73" fmla="*/ 1119585 w 2076450"/>
              <a:gd name="connsiteY73" fmla="*/ 3020854 h 3114675"/>
              <a:gd name="connsiteX74" fmla="*/ 1191975 w 2076450"/>
              <a:gd name="connsiteY74" fmla="*/ 2997041 h 3114675"/>
              <a:gd name="connsiteX75" fmla="*/ 1468200 w 2076450"/>
              <a:gd name="connsiteY75" fmla="*/ 3026569 h 3114675"/>
              <a:gd name="connsiteX76" fmla="*/ 1561545 w 2076450"/>
              <a:gd name="connsiteY76" fmla="*/ 3002756 h 3114675"/>
              <a:gd name="connsiteX77" fmla="*/ 1679655 w 2076450"/>
              <a:gd name="connsiteY77" fmla="*/ 3030379 h 3114675"/>
              <a:gd name="connsiteX78" fmla="*/ 1748235 w 2076450"/>
              <a:gd name="connsiteY78" fmla="*/ 2996089 h 3114675"/>
              <a:gd name="connsiteX79" fmla="*/ 1893968 w 2076450"/>
              <a:gd name="connsiteY79" fmla="*/ 3009424 h 3114675"/>
              <a:gd name="connsiteX80" fmla="*/ 1888253 w 2076450"/>
              <a:gd name="connsiteY80" fmla="*/ 2944654 h 3114675"/>
              <a:gd name="connsiteX81" fmla="*/ 1964453 w 2076450"/>
              <a:gd name="connsiteY81" fmla="*/ 2947511 h 3114675"/>
              <a:gd name="connsiteX82" fmla="*/ 1948260 w 2076450"/>
              <a:gd name="connsiteY82" fmla="*/ 2913221 h 3114675"/>
              <a:gd name="connsiteX83" fmla="*/ 1843485 w 2076450"/>
              <a:gd name="connsiteY83" fmla="*/ 2853214 h 3114675"/>
              <a:gd name="connsiteX84" fmla="*/ 1883490 w 2076450"/>
              <a:gd name="connsiteY84" fmla="*/ 2818924 h 3114675"/>
              <a:gd name="connsiteX85" fmla="*/ 1909208 w 2076450"/>
              <a:gd name="connsiteY85" fmla="*/ 2790349 h 3114675"/>
              <a:gd name="connsiteX86" fmla="*/ 2032080 w 2076450"/>
              <a:gd name="connsiteY86" fmla="*/ 2757964 h 3114675"/>
              <a:gd name="connsiteX87" fmla="*/ 2036843 w 2076450"/>
              <a:gd name="connsiteY87" fmla="*/ 2711291 h 3114675"/>
              <a:gd name="connsiteX88" fmla="*/ 2008268 w 2076450"/>
              <a:gd name="connsiteY88" fmla="*/ 2670334 h 3114675"/>
              <a:gd name="connsiteX89" fmla="*/ 1943498 w 2076450"/>
              <a:gd name="connsiteY89" fmla="*/ 2645569 h 3114675"/>
              <a:gd name="connsiteX90" fmla="*/ 1793003 w 2076450"/>
              <a:gd name="connsiteY90" fmla="*/ 2651284 h 3114675"/>
              <a:gd name="connsiteX91" fmla="*/ 1497728 w 2076450"/>
              <a:gd name="connsiteY91" fmla="*/ 2538889 h 3114675"/>
              <a:gd name="connsiteX92" fmla="*/ 1592025 w 2076450"/>
              <a:gd name="connsiteY92" fmla="*/ 2535079 h 3114675"/>
              <a:gd name="connsiteX93" fmla="*/ 1824435 w 2076450"/>
              <a:gd name="connsiteY93" fmla="*/ 2566511 h 3114675"/>
              <a:gd name="connsiteX94" fmla="*/ 1938735 w 2076450"/>
              <a:gd name="connsiteY94" fmla="*/ 2449354 h 3114675"/>
              <a:gd name="connsiteX95" fmla="*/ 2000648 w 2076450"/>
              <a:gd name="connsiteY95" fmla="*/ 2416969 h 3114675"/>
              <a:gd name="connsiteX96" fmla="*/ 1993028 w 2076450"/>
              <a:gd name="connsiteY96" fmla="*/ 2387441 h 3114675"/>
              <a:gd name="connsiteX97" fmla="*/ 1549163 w 2076450"/>
              <a:gd name="connsiteY97" fmla="*/ 2328386 h 3114675"/>
              <a:gd name="connsiteX98" fmla="*/ 1554878 w 2076450"/>
              <a:gd name="connsiteY98" fmla="*/ 2282666 h 3114675"/>
              <a:gd name="connsiteX99" fmla="*/ 1823483 w 2076450"/>
              <a:gd name="connsiteY99" fmla="*/ 2291239 h 3114675"/>
              <a:gd name="connsiteX100" fmla="*/ 1994933 w 2076450"/>
              <a:gd name="connsiteY100" fmla="*/ 2158841 h 3114675"/>
              <a:gd name="connsiteX101" fmla="*/ 2013983 w 2076450"/>
              <a:gd name="connsiteY101" fmla="*/ 2124551 h 3114675"/>
              <a:gd name="connsiteX102" fmla="*/ 1699658 w 2076450"/>
              <a:gd name="connsiteY102" fmla="*/ 2061686 h 3114675"/>
              <a:gd name="connsiteX103" fmla="*/ 1808243 w 2076450"/>
              <a:gd name="connsiteY103" fmla="*/ 2027396 h 3114675"/>
              <a:gd name="connsiteX104" fmla="*/ 1836818 w 2076450"/>
              <a:gd name="connsiteY104" fmla="*/ 2000726 h 3114675"/>
              <a:gd name="connsiteX105" fmla="*/ 1875870 w 2076450"/>
              <a:gd name="connsiteY105" fmla="*/ 1935004 h 3114675"/>
              <a:gd name="connsiteX106" fmla="*/ 1600598 w 2076450"/>
              <a:gd name="connsiteY106" fmla="*/ 1869281 h 3114675"/>
              <a:gd name="connsiteX107" fmla="*/ 1823483 w 2076450"/>
              <a:gd name="connsiteY107" fmla="*/ 1737836 h 3114675"/>
              <a:gd name="connsiteX108" fmla="*/ 1592025 w 2076450"/>
              <a:gd name="connsiteY108" fmla="*/ 1729264 h 3114675"/>
              <a:gd name="connsiteX109" fmla="*/ 1639650 w 2076450"/>
              <a:gd name="connsiteY109" fmla="*/ 1693069 h 3114675"/>
              <a:gd name="connsiteX110" fmla="*/ 1648223 w 2076450"/>
              <a:gd name="connsiteY110" fmla="*/ 1652111 h 3114675"/>
              <a:gd name="connsiteX111" fmla="*/ 1437720 w 2076450"/>
              <a:gd name="connsiteY111" fmla="*/ 1613059 h 3114675"/>
              <a:gd name="connsiteX112" fmla="*/ 1519635 w 2076450"/>
              <a:gd name="connsiteY112" fmla="*/ 1556861 h 3114675"/>
              <a:gd name="connsiteX113" fmla="*/ 1697753 w 2076450"/>
              <a:gd name="connsiteY113" fmla="*/ 1459706 h 3114675"/>
              <a:gd name="connsiteX114" fmla="*/ 1539638 w 2076450"/>
              <a:gd name="connsiteY114" fmla="*/ 1435894 h 3114675"/>
              <a:gd name="connsiteX115" fmla="*/ 1520588 w 2076450"/>
              <a:gd name="connsiteY115" fmla="*/ 1388269 h 3114675"/>
              <a:gd name="connsiteX116" fmla="*/ 1282463 w 2076450"/>
              <a:gd name="connsiteY116" fmla="*/ 1360646 h 3114675"/>
              <a:gd name="connsiteX117" fmla="*/ 1568213 w 2076450"/>
              <a:gd name="connsiteY117" fmla="*/ 1328261 h 3114675"/>
              <a:gd name="connsiteX118" fmla="*/ 1593930 w 2076450"/>
              <a:gd name="connsiteY118" fmla="*/ 1209199 h 3114675"/>
              <a:gd name="connsiteX119" fmla="*/ 1440578 w 2076450"/>
              <a:gd name="connsiteY119" fmla="*/ 1151096 h 3114675"/>
              <a:gd name="connsiteX120" fmla="*/ 1127205 w 2076450"/>
              <a:gd name="connsiteY120" fmla="*/ 1094899 h 3114675"/>
              <a:gd name="connsiteX121" fmla="*/ 1310085 w 2076450"/>
              <a:gd name="connsiteY121" fmla="*/ 1109186 h 3114675"/>
              <a:gd name="connsiteX122" fmla="*/ 1406288 w 2076450"/>
              <a:gd name="connsiteY122" fmla="*/ 1094899 h 3114675"/>
              <a:gd name="connsiteX123" fmla="*/ 1508205 w 2076450"/>
              <a:gd name="connsiteY123" fmla="*/ 1040606 h 3114675"/>
              <a:gd name="connsiteX124" fmla="*/ 1532018 w 2076450"/>
              <a:gd name="connsiteY124" fmla="*/ 969169 h 3114675"/>
              <a:gd name="connsiteX125" fmla="*/ 1421528 w 2076450"/>
              <a:gd name="connsiteY125" fmla="*/ 938689 h 3114675"/>
              <a:gd name="connsiteX126" fmla="*/ 1154828 w 2076450"/>
              <a:gd name="connsiteY126" fmla="*/ 903446 h 3114675"/>
              <a:gd name="connsiteX127" fmla="*/ 1304370 w 2076450"/>
              <a:gd name="connsiteY127" fmla="*/ 884396 h 3114675"/>
              <a:gd name="connsiteX128" fmla="*/ 1351995 w 2076450"/>
              <a:gd name="connsiteY128" fmla="*/ 868204 h 3114675"/>
              <a:gd name="connsiteX129" fmla="*/ 1480583 w 2076450"/>
              <a:gd name="connsiteY129" fmla="*/ 832009 h 3114675"/>
              <a:gd name="connsiteX130" fmla="*/ 1363425 w 2076450"/>
              <a:gd name="connsiteY130" fmla="*/ 798671 h 3114675"/>
              <a:gd name="connsiteX131" fmla="*/ 1131015 w 2076450"/>
              <a:gd name="connsiteY131" fmla="*/ 755809 h 3114675"/>
              <a:gd name="connsiteX132" fmla="*/ 1019573 w 2076450"/>
              <a:gd name="connsiteY132" fmla="*/ 655796 h 3114675"/>
              <a:gd name="connsiteX133" fmla="*/ 1088153 w 2076450"/>
              <a:gd name="connsiteY133" fmla="*/ 673894 h 3114675"/>
              <a:gd name="connsiteX134" fmla="*/ 1244363 w 2076450"/>
              <a:gd name="connsiteY134" fmla="*/ 727234 h 3114675"/>
              <a:gd name="connsiteX135" fmla="*/ 1389143 w 2076450"/>
              <a:gd name="connsiteY135" fmla="*/ 667226 h 3114675"/>
              <a:gd name="connsiteX136" fmla="*/ 1174830 w 2076450"/>
              <a:gd name="connsiteY136" fmla="*/ 590074 h 3114675"/>
              <a:gd name="connsiteX137" fmla="*/ 1180545 w 2076450"/>
              <a:gd name="connsiteY137" fmla="*/ 513874 h 3114675"/>
              <a:gd name="connsiteX138" fmla="*/ 1228170 w 2076450"/>
              <a:gd name="connsiteY138" fmla="*/ 415766 h 3114675"/>
              <a:gd name="connsiteX139" fmla="*/ 1251983 w 2076450"/>
              <a:gd name="connsiteY139" fmla="*/ 298609 h 3114675"/>
              <a:gd name="connsiteX140" fmla="*/ 1035765 w 2076450"/>
              <a:gd name="connsiteY140" fmla="*/ 451009 h 3114675"/>
              <a:gd name="connsiteX141" fmla="*/ 1058625 w 2076450"/>
              <a:gd name="connsiteY141" fmla="*/ 322421 h 3114675"/>
              <a:gd name="connsiteX142" fmla="*/ 1052910 w 2076450"/>
              <a:gd name="connsiteY142" fmla="*/ 251936 h 3114675"/>
              <a:gd name="connsiteX143" fmla="*/ 1112918 w 2076450"/>
              <a:gd name="connsiteY143" fmla="*/ 211931 h 3114675"/>
              <a:gd name="connsiteX144" fmla="*/ 1064340 w 2076450"/>
              <a:gd name="connsiteY144" fmla="*/ 185261 h 3114675"/>
              <a:gd name="connsiteX145" fmla="*/ 991950 w 2076450"/>
              <a:gd name="connsiteY145" fmla="*/ 191929 h 3114675"/>
              <a:gd name="connsiteX146" fmla="*/ 996713 w 2076450"/>
              <a:gd name="connsiteY146" fmla="*/ 111919 h 3114675"/>
              <a:gd name="connsiteX147" fmla="*/ 949088 w 2076450"/>
              <a:gd name="connsiteY147" fmla="*/ 7144 h 3114675"/>
              <a:gd name="connsiteX148" fmla="*/ 949088 w 2076450"/>
              <a:gd name="connsiteY148" fmla="*/ 7144 h 3114675"/>
              <a:gd name="connsiteX149" fmla="*/ 949088 w 2076450"/>
              <a:gd name="connsiteY149" fmla="*/ 7144 h 3114675"/>
              <a:gd name="connsiteX150" fmla="*/ 886223 w 2076450"/>
              <a:gd name="connsiteY150" fmla="*/ 287179 h 3114675"/>
              <a:gd name="connsiteX151" fmla="*/ 908130 w 2076450"/>
              <a:gd name="connsiteY151" fmla="*/ 327184 h 3114675"/>
              <a:gd name="connsiteX152" fmla="*/ 886223 w 2076450"/>
              <a:gd name="connsiteY152" fmla="*/ 287179 h 3114675"/>
              <a:gd name="connsiteX153" fmla="*/ 863363 w 2076450"/>
              <a:gd name="connsiteY153" fmla="*/ 404336 h 3114675"/>
              <a:gd name="connsiteX154" fmla="*/ 876698 w 2076450"/>
              <a:gd name="connsiteY154" fmla="*/ 435769 h 3114675"/>
              <a:gd name="connsiteX155" fmla="*/ 863363 w 2076450"/>
              <a:gd name="connsiteY155" fmla="*/ 404336 h 3114675"/>
              <a:gd name="connsiteX156" fmla="*/ 1116728 w 2076450"/>
              <a:gd name="connsiteY156" fmla="*/ 470059 h 3114675"/>
              <a:gd name="connsiteX157" fmla="*/ 1066245 w 2076450"/>
              <a:gd name="connsiteY157" fmla="*/ 511016 h 3114675"/>
              <a:gd name="connsiteX158" fmla="*/ 1116728 w 2076450"/>
              <a:gd name="connsiteY158" fmla="*/ 470059 h 3114675"/>
              <a:gd name="connsiteX159" fmla="*/ 1009095 w 2076450"/>
              <a:gd name="connsiteY159" fmla="*/ 584359 h 3114675"/>
              <a:gd name="connsiteX160" fmla="*/ 1029098 w 2076450"/>
              <a:gd name="connsiteY160" fmla="*/ 599599 h 3114675"/>
              <a:gd name="connsiteX161" fmla="*/ 1009095 w 2076450"/>
              <a:gd name="connsiteY161" fmla="*/ 584359 h 3114675"/>
              <a:gd name="connsiteX162" fmla="*/ 1009095 w 2076450"/>
              <a:gd name="connsiteY162" fmla="*/ 584359 h 3114675"/>
              <a:gd name="connsiteX163" fmla="*/ 1111013 w 2076450"/>
              <a:gd name="connsiteY163" fmla="*/ 603409 h 3114675"/>
              <a:gd name="connsiteX164" fmla="*/ 1111013 w 2076450"/>
              <a:gd name="connsiteY164" fmla="*/ 603409 h 3114675"/>
              <a:gd name="connsiteX165" fmla="*/ 1251030 w 2076450"/>
              <a:gd name="connsiteY165" fmla="*/ 632936 h 3114675"/>
              <a:gd name="connsiteX166" fmla="*/ 1251030 w 2076450"/>
              <a:gd name="connsiteY166" fmla="*/ 632936 h 3114675"/>
              <a:gd name="connsiteX167" fmla="*/ 1032908 w 2076450"/>
              <a:gd name="connsiteY167" fmla="*/ 760571 h 3114675"/>
              <a:gd name="connsiteX168" fmla="*/ 1028145 w 2076450"/>
              <a:gd name="connsiteY168" fmla="*/ 780574 h 3114675"/>
              <a:gd name="connsiteX169" fmla="*/ 1032908 w 2076450"/>
              <a:gd name="connsiteY169" fmla="*/ 760571 h 3114675"/>
              <a:gd name="connsiteX170" fmla="*/ 1032908 w 2076450"/>
              <a:gd name="connsiteY170" fmla="*/ 760571 h 3114675"/>
              <a:gd name="connsiteX171" fmla="*/ 961470 w 2076450"/>
              <a:gd name="connsiteY171" fmla="*/ 867251 h 3114675"/>
              <a:gd name="connsiteX172" fmla="*/ 961470 w 2076450"/>
              <a:gd name="connsiteY172" fmla="*/ 867251 h 3114675"/>
              <a:gd name="connsiteX173" fmla="*/ 1036718 w 2076450"/>
              <a:gd name="connsiteY173" fmla="*/ 884396 h 3114675"/>
              <a:gd name="connsiteX174" fmla="*/ 1036718 w 2076450"/>
              <a:gd name="connsiteY174" fmla="*/ 884396 h 3114675"/>
              <a:gd name="connsiteX175" fmla="*/ 921465 w 2076450"/>
              <a:gd name="connsiteY175" fmla="*/ 888206 h 3114675"/>
              <a:gd name="connsiteX176" fmla="*/ 921465 w 2076450"/>
              <a:gd name="connsiteY176" fmla="*/ 888206 h 3114675"/>
              <a:gd name="connsiteX177" fmla="*/ 874793 w 2076450"/>
              <a:gd name="connsiteY177" fmla="*/ 904399 h 3114675"/>
              <a:gd name="connsiteX178" fmla="*/ 874793 w 2076450"/>
              <a:gd name="connsiteY178" fmla="*/ 904399 h 3114675"/>
              <a:gd name="connsiteX179" fmla="*/ 681435 w 2076450"/>
              <a:gd name="connsiteY179" fmla="*/ 904399 h 3114675"/>
              <a:gd name="connsiteX180" fmla="*/ 777638 w 2076450"/>
              <a:gd name="connsiteY180" fmla="*/ 946309 h 3114675"/>
              <a:gd name="connsiteX181" fmla="*/ 681435 w 2076450"/>
              <a:gd name="connsiteY181" fmla="*/ 904399 h 3114675"/>
              <a:gd name="connsiteX182" fmla="*/ 1532970 w 2076450"/>
              <a:gd name="connsiteY182" fmla="*/ 1327309 h 3114675"/>
              <a:gd name="connsiteX183" fmla="*/ 1532970 w 2076450"/>
              <a:gd name="connsiteY183" fmla="*/ 1327309 h 3114675"/>
              <a:gd name="connsiteX184" fmla="*/ 757635 w 2076450"/>
              <a:gd name="connsiteY184" fmla="*/ 1423511 h 3114675"/>
              <a:gd name="connsiteX185" fmla="*/ 757635 w 2076450"/>
              <a:gd name="connsiteY185" fmla="*/ 1423511 h 3114675"/>
              <a:gd name="connsiteX186" fmla="*/ 1558688 w 2076450"/>
              <a:gd name="connsiteY186" fmla="*/ 1764506 h 3114675"/>
              <a:gd name="connsiteX187" fmla="*/ 1558688 w 2076450"/>
              <a:gd name="connsiteY187" fmla="*/ 1764506 h 3114675"/>
              <a:gd name="connsiteX188" fmla="*/ 1766333 w 2076450"/>
              <a:gd name="connsiteY188" fmla="*/ 1807369 h 3114675"/>
              <a:gd name="connsiteX189" fmla="*/ 1766333 w 2076450"/>
              <a:gd name="connsiteY189" fmla="*/ 1807369 h 3114675"/>
              <a:gd name="connsiteX190" fmla="*/ 1769190 w 2076450"/>
              <a:gd name="connsiteY190" fmla="*/ 2006441 h 3114675"/>
              <a:gd name="connsiteX191" fmla="*/ 1769190 w 2076450"/>
              <a:gd name="connsiteY191" fmla="*/ 2006441 h 3114675"/>
              <a:gd name="connsiteX192" fmla="*/ 151845 w 2076450"/>
              <a:gd name="connsiteY192" fmla="*/ 2329339 h 3114675"/>
              <a:gd name="connsiteX193" fmla="*/ 151845 w 2076450"/>
              <a:gd name="connsiteY193" fmla="*/ 2329339 h 3114675"/>
              <a:gd name="connsiteX194" fmla="*/ 301388 w 2076450"/>
              <a:gd name="connsiteY194" fmla="*/ 2397919 h 3114675"/>
              <a:gd name="connsiteX195" fmla="*/ 469028 w 2076450"/>
              <a:gd name="connsiteY195" fmla="*/ 2426494 h 3114675"/>
              <a:gd name="connsiteX196" fmla="*/ 301388 w 2076450"/>
              <a:gd name="connsiteY196" fmla="*/ 2397919 h 3114675"/>
              <a:gd name="connsiteX197" fmla="*/ 517605 w 2076450"/>
              <a:gd name="connsiteY197" fmla="*/ 2406491 h 3114675"/>
              <a:gd name="connsiteX198" fmla="*/ 517605 w 2076450"/>
              <a:gd name="connsiteY198" fmla="*/ 2406491 h 3114675"/>
              <a:gd name="connsiteX199" fmla="*/ 423308 w 2076450"/>
              <a:gd name="connsiteY199" fmla="*/ 2736056 h 3114675"/>
              <a:gd name="connsiteX200" fmla="*/ 423308 w 2076450"/>
              <a:gd name="connsiteY200" fmla="*/ 2736056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076450" h="3114675">
                <a:moveTo>
                  <a:pt x="949088" y="7144"/>
                </a:moveTo>
                <a:cubicBezTo>
                  <a:pt x="938610" y="62389"/>
                  <a:pt x="972900" y="200501"/>
                  <a:pt x="883365" y="105251"/>
                </a:cubicBezTo>
                <a:cubicBezTo>
                  <a:pt x="870983" y="105251"/>
                  <a:pt x="992903" y="314801"/>
                  <a:pt x="909083" y="238601"/>
                </a:cubicBezTo>
                <a:cubicBezTo>
                  <a:pt x="898605" y="171926"/>
                  <a:pt x="863363" y="174784"/>
                  <a:pt x="833835" y="193834"/>
                </a:cubicBezTo>
                <a:cubicBezTo>
                  <a:pt x="732870" y="154781"/>
                  <a:pt x="858600" y="285274"/>
                  <a:pt x="817643" y="301466"/>
                </a:cubicBezTo>
                <a:cubicBezTo>
                  <a:pt x="895748" y="301466"/>
                  <a:pt x="870030" y="356711"/>
                  <a:pt x="810023" y="328136"/>
                </a:cubicBezTo>
                <a:cubicBezTo>
                  <a:pt x="906225" y="459581"/>
                  <a:pt x="686198" y="348139"/>
                  <a:pt x="684293" y="381476"/>
                </a:cubicBezTo>
                <a:cubicBezTo>
                  <a:pt x="777638" y="421481"/>
                  <a:pt x="622380" y="411004"/>
                  <a:pt x="703343" y="451009"/>
                </a:cubicBezTo>
                <a:cubicBezTo>
                  <a:pt x="833835" y="496729"/>
                  <a:pt x="615713" y="505301"/>
                  <a:pt x="714773" y="539591"/>
                </a:cubicBezTo>
                <a:cubicBezTo>
                  <a:pt x="761445" y="555784"/>
                  <a:pt x="860505" y="517684"/>
                  <a:pt x="828120" y="573881"/>
                </a:cubicBezTo>
                <a:cubicBezTo>
                  <a:pt x="890033" y="568166"/>
                  <a:pt x="887175" y="616744"/>
                  <a:pt x="947183" y="577691"/>
                </a:cubicBezTo>
                <a:cubicBezTo>
                  <a:pt x="977663" y="712946"/>
                  <a:pt x="680483" y="534829"/>
                  <a:pt x="731918" y="618649"/>
                </a:cubicBezTo>
                <a:cubicBezTo>
                  <a:pt x="670005" y="621506"/>
                  <a:pt x="575708" y="525304"/>
                  <a:pt x="530940" y="601504"/>
                </a:cubicBezTo>
                <a:cubicBezTo>
                  <a:pt x="396638" y="611981"/>
                  <a:pt x="563325" y="655796"/>
                  <a:pt x="597615" y="649129"/>
                </a:cubicBezTo>
                <a:cubicBezTo>
                  <a:pt x="487125" y="737711"/>
                  <a:pt x="741443" y="614839"/>
                  <a:pt x="629048" y="688181"/>
                </a:cubicBezTo>
                <a:cubicBezTo>
                  <a:pt x="648098" y="779621"/>
                  <a:pt x="834788" y="621506"/>
                  <a:pt x="714773" y="728186"/>
                </a:cubicBezTo>
                <a:cubicBezTo>
                  <a:pt x="762398" y="785336"/>
                  <a:pt x="937658" y="659606"/>
                  <a:pt x="947183" y="689134"/>
                </a:cubicBezTo>
                <a:cubicBezTo>
                  <a:pt x="884318" y="784384"/>
                  <a:pt x="764303" y="785336"/>
                  <a:pt x="674768" y="758666"/>
                </a:cubicBezTo>
                <a:cubicBezTo>
                  <a:pt x="734775" y="821531"/>
                  <a:pt x="570945" y="739616"/>
                  <a:pt x="528083" y="788194"/>
                </a:cubicBezTo>
                <a:cubicBezTo>
                  <a:pt x="468075" y="789146"/>
                  <a:pt x="536655" y="836771"/>
                  <a:pt x="530940" y="846296"/>
                </a:cubicBezTo>
                <a:cubicBezTo>
                  <a:pt x="598568" y="865346"/>
                  <a:pt x="709058" y="934879"/>
                  <a:pt x="569040" y="912971"/>
                </a:cubicBezTo>
                <a:cubicBezTo>
                  <a:pt x="508080" y="912019"/>
                  <a:pt x="602378" y="1022509"/>
                  <a:pt x="502365" y="958691"/>
                </a:cubicBezTo>
                <a:cubicBezTo>
                  <a:pt x="451883" y="931069"/>
                  <a:pt x="479505" y="1007269"/>
                  <a:pt x="409973" y="972979"/>
                </a:cubicBezTo>
                <a:cubicBezTo>
                  <a:pt x="347108" y="988219"/>
                  <a:pt x="509985" y="1057751"/>
                  <a:pt x="547133" y="1067276"/>
                </a:cubicBezTo>
                <a:cubicBezTo>
                  <a:pt x="619523" y="1065371"/>
                  <a:pt x="693818" y="1189196"/>
                  <a:pt x="730013" y="1155859"/>
                </a:cubicBezTo>
                <a:cubicBezTo>
                  <a:pt x="636668" y="1233964"/>
                  <a:pt x="512843" y="1162526"/>
                  <a:pt x="409020" y="1204436"/>
                </a:cubicBezTo>
                <a:cubicBezTo>
                  <a:pt x="366158" y="1237774"/>
                  <a:pt x="517605" y="1304449"/>
                  <a:pt x="530940" y="1310164"/>
                </a:cubicBezTo>
                <a:cubicBezTo>
                  <a:pt x="681435" y="1376839"/>
                  <a:pt x="344250" y="1305401"/>
                  <a:pt x="366158" y="1365409"/>
                </a:cubicBezTo>
                <a:cubicBezTo>
                  <a:pt x="458550" y="1420654"/>
                  <a:pt x="541418" y="1491139"/>
                  <a:pt x="637620" y="1413034"/>
                </a:cubicBezTo>
                <a:cubicBezTo>
                  <a:pt x="670005" y="1436846"/>
                  <a:pt x="579518" y="1429226"/>
                  <a:pt x="617618" y="1487329"/>
                </a:cubicBezTo>
                <a:cubicBezTo>
                  <a:pt x="522368" y="1531144"/>
                  <a:pt x="340440" y="1537811"/>
                  <a:pt x="286148" y="1588294"/>
                </a:cubicBezTo>
                <a:cubicBezTo>
                  <a:pt x="365205" y="1664494"/>
                  <a:pt x="451883" y="1673066"/>
                  <a:pt x="550943" y="1688306"/>
                </a:cubicBezTo>
                <a:cubicBezTo>
                  <a:pt x="602378" y="1669256"/>
                  <a:pt x="582375" y="1654016"/>
                  <a:pt x="627143" y="1666399"/>
                </a:cubicBezTo>
                <a:cubicBezTo>
                  <a:pt x="664290" y="1686401"/>
                  <a:pt x="692865" y="1613059"/>
                  <a:pt x="734775" y="1662589"/>
                </a:cubicBezTo>
                <a:cubicBezTo>
                  <a:pt x="690008" y="1710214"/>
                  <a:pt x="452835" y="1702594"/>
                  <a:pt x="604283" y="1759744"/>
                </a:cubicBezTo>
                <a:cubicBezTo>
                  <a:pt x="479505" y="1794986"/>
                  <a:pt x="344250" y="1767364"/>
                  <a:pt x="217568" y="1794986"/>
                </a:cubicBezTo>
                <a:cubicBezTo>
                  <a:pt x="143273" y="1828324"/>
                  <a:pt x="304245" y="1820704"/>
                  <a:pt x="214710" y="1862614"/>
                </a:cubicBezTo>
                <a:cubicBezTo>
                  <a:pt x="175658" y="1910239"/>
                  <a:pt x="361395" y="1859756"/>
                  <a:pt x="335678" y="1914049"/>
                </a:cubicBezTo>
                <a:cubicBezTo>
                  <a:pt x="396638" y="1903571"/>
                  <a:pt x="425213" y="1929289"/>
                  <a:pt x="472838" y="1916906"/>
                </a:cubicBezTo>
                <a:cubicBezTo>
                  <a:pt x="469028" y="1982629"/>
                  <a:pt x="542370" y="1894999"/>
                  <a:pt x="553800" y="1953101"/>
                </a:cubicBezTo>
                <a:cubicBezTo>
                  <a:pt x="615713" y="1943576"/>
                  <a:pt x="709058" y="1981676"/>
                  <a:pt x="602378" y="2004536"/>
                </a:cubicBezTo>
                <a:cubicBezTo>
                  <a:pt x="489030" y="2033111"/>
                  <a:pt x="378540" y="2021681"/>
                  <a:pt x="275670" y="2024539"/>
                </a:cubicBezTo>
                <a:cubicBezTo>
                  <a:pt x="208995" y="2001679"/>
                  <a:pt x="117555" y="2018824"/>
                  <a:pt x="236618" y="2049304"/>
                </a:cubicBezTo>
                <a:cubicBezTo>
                  <a:pt x="332820" y="2060734"/>
                  <a:pt x="145178" y="2068354"/>
                  <a:pt x="262335" y="2092166"/>
                </a:cubicBezTo>
                <a:cubicBezTo>
                  <a:pt x="280433" y="2148364"/>
                  <a:pt x="381398" y="2103596"/>
                  <a:pt x="420450" y="2151221"/>
                </a:cubicBezTo>
                <a:cubicBezTo>
                  <a:pt x="509033" y="2108359"/>
                  <a:pt x="390923" y="2195036"/>
                  <a:pt x="480458" y="2174081"/>
                </a:cubicBezTo>
                <a:cubicBezTo>
                  <a:pt x="575708" y="2192179"/>
                  <a:pt x="324248" y="2267426"/>
                  <a:pt x="269955" y="2228374"/>
                </a:cubicBezTo>
                <a:cubicBezTo>
                  <a:pt x="213758" y="2232184"/>
                  <a:pt x="143273" y="2230279"/>
                  <a:pt x="106125" y="2250281"/>
                </a:cubicBezTo>
                <a:cubicBezTo>
                  <a:pt x="206138" y="2296001"/>
                  <a:pt x="-65325" y="2235041"/>
                  <a:pt x="45165" y="2290286"/>
                </a:cubicBezTo>
                <a:cubicBezTo>
                  <a:pt x="112793" y="2290286"/>
                  <a:pt x="125175" y="2298859"/>
                  <a:pt x="84218" y="2353151"/>
                </a:cubicBezTo>
                <a:cubicBezTo>
                  <a:pt x="115650" y="2409349"/>
                  <a:pt x="321390" y="2387441"/>
                  <a:pt x="203280" y="2444591"/>
                </a:cubicBezTo>
                <a:cubicBezTo>
                  <a:pt x="147083" y="2440781"/>
                  <a:pt x="65168" y="2474119"/>
                  <a:pt x="172800" y="2478881"/>
                </a:cubicBezTo>
                <a:cubicBezTo>
                  <a:pt x="257573" y="2456021"/>
                  <a:pt x="98505" y="2546509"/>
                  <a:pt x="201375" y="2519839"/>
                </a:cubicBezTo>
                <a:cubicBezTo>
                  <a:pt x="231855" y="2566511"/>
                  <a:pt x="284243" y="2528411"/>
                  <a:pt x="301388" y="2558891"/>
                </a:cubicBezTo>
                <a:cubicBezTo>
                  <a:pt x="372825" y="2593181"/>
                  <a:pt x="107078" y="2573179"/>
                  <a:pt x="76598" y="2589371"/>
                </a:cubicBezTo>
                <a:cubicBezTo>
                  <a:pt x="179468" y="2628424"/>
                  <a:pt x="-65325" y="2632234"/>
                  <a:pt x="58500" y="2659856"/>
                </a:cubicBezTo>
                <a:cubicBezTo>
                  <a:pt x="100410" y="2649379"/>
                  <a:pt x="183278" y="2635091"/>
                  <a:pt x="110888" y="2693194"/>
                </a:cubicBezTo>
                <a:cubicBezTo>
                  <a:pt x="167085" y="2674144"/>
                  <a:pt x="196613" y="2711291"/>
                  <a:pt x="214710" y="2727484"/>
                </a:cubicBezTo>
                <a:cubicBezTo>
                  <a:pt x="247095" y="2699861"/>
                  <a:pt x="297578" y="2700814"/>
                  <a:pt x="262335" y="2756059"/>
                </a:cubicBezTo>
                <a:cubicBezTo>
                  <a:pt x="318533" y="2733199"/>
                  <a:pt x="387113" y="2651284"/>
                  <a:pt x="358538" y="2733199"/>
                </a:cubicBezTo>
                <a:cubicBezTo>
                  <a:pt x="470933" y="2695099"/>
                  <a:pt x="299483" y="2803684"/>
                  <a:pt x="254715" y="2758916"/>
                </a:cubicBezTo>
                <a:cubicBezTo>
                  <a:pt x="164228" y="2746534"/>
                  <a:pt x="93743" y="2773204"/>
                  <a:pt x="45165" y="2806541"/>
                </a:cubicBezTo>
                <a:cubicBezTo>
                  <a:pt x="161370" y="2800826"/>
                  <a:pt x="-83423" y="2882741"/>
                  <a:pt x="46118" y="2865596"/>
                </a:cubicBezTo>
                <a:cubicBezTo>
                  <a:pt x="120413" y="2833211"/>
                  <a:pt x="88028" y="2862739"/>
                  <a:pt x="88980" y="2895124"/>
                </a:cubicBezTo>
                <a:cubicBezTo>
                  <a:pt x="132795" y="2875121"/>
                  <a:pt x="93743" y="2942749"/>
                  <a:pt x="155655" y="2902744"/>
                </a:cubicBezTo>
                <a:cubicBezTo>
                  <a:pt x="209948" y="2924651"/>
                  <a:pt x="280433" y="2904649"/>
                  <a:pt x="343298" y="2914174"/>
                </a:cubicBezTo>
                <a:cubicBezTo>
                  <a:pt x="274718" y="2910364"/>
                  <a:pt x="168038" y="2980849"/>
                  <a:pt x="301388" y="2956084"/>
                </a:cubicBezTo>
                <a:cubicBezTo>
                  <a:pt x="209948" y="3007519"/>
                  <a:pt x="314723" y="3013234"/>
                  <a:pt x="361395" y="2980849"/>
                </a:cubicBezTo>
                <a:cubicBezTo>
                  <a:pt x="302340" y="3085624"/>
                  <a:pt x="505223" y="3017996"/>
                  <a:pt x="511890" y="3029426"/>
                </a:cubicBezTo>
                <a:cubicBezTo>
                  <a:pt x="501413" y="3104674"/>
                  <a:pt x="612855" y="2953226"/>
                  <a:pt x="603330" y="3058001"/>
                </a:cubicBezTo>
                <a:cubicBezTo>
                  <a:pt x="692865" y="3028474"/>
                  <a:pt x="764303" y="3011329"/>
                  <a:pt x="825263" y="2954179"/>
                </a:cubicBezTo>
                <a:cubicBezTo>
                  <a:pt x="868125" y="3001804"/>
                  <a:pt x="922418" y="2812256"/>
                  <a:pt x="957660" y="2927509"/>
                </a:cubicBezTo>
                <a:cubicBezTo>
                  <a:pt x="950993" y="3005614"/>
                  <a:pt x="858600" y="3144679"/>
                  <a:pt x="1013858" y="3102769"/>
                </a:cubicBezTo>
                <a:cubicBezTo>
                  <a:pt x="1088153" y="3107531"/>
                  <a:pt x="1167210" y="3117056"/>
                  <a:pt x="1119585" y="3020854"/>
                </a:cubicBezTo>
                <a:cubicBezTo>
                  <a:pt x="1095773" y="2920841"/>
                  <a:pt x="1165305" y="2995136"/>
                  <a:pt x="1191975" y="2997041"/>
                </a:cubicBezTo>
                <a:cubicBezTo>
                  <a:pt x="1258650" y="3067526"/>
                  <a:pt x="1392953" y="3040856"/>
                  <a:pt x="1468200" y="3026569"/>
                </a:cubicBezTo>
                <a:cubicBezTo>
                  <a:pt x="1457723" y="2961799"/>
                  <a:pt x="1529160" y="3010376"/>
                  <a:pt x="1561545" y="3002756"/>
                </a:cubicBezTo>
                <a:cubicBezTo>
                  <a:pt x="1593930" y="3038951"/>
                  <a:pt x="1657748" y="3041809"/>
                  <a:pt x="1679655" y="3030379"/>
                </a:cubicBezTo>
                <a:cubicBezTo>
                  <a:pt x="1735853" y="3070384"/>
                  <a:pt x="1690133" y="2906554"/>
                  <a:pt x="1748235" y="2996089"/>
                </a:cubicBezTo>
                <a:cubicBezTo>
                  <a:pt x="1790145" y="3019901"/>
                  <a:pt x="1871108" y="2994184"/>
                  <a:pt x="1893968" y="3009424"/>
                </a:cubicBezTo>
                <a:cubicBezTo>
                  <a:pt x="1889205" y="2959894"/>
                  <a:pt x="1945403" y="2984659"/>
                  <a:pt x="1888253" y="2944654"/>
                </a:cubicBezTo>
                <a:cubicBezTo>
                  <a:pt x="1905398" y="2942749"/>
                  <a:pt x="2032080" y="2999899"/>
                  <a:pt x="1964453" y="2947511"/>
                </a:cubicBezTo>
                <a:cubicBezTo>
                  <a:pt x="2079705" y="2950369"/>
                  <a:pt x="2036843" y="2899886"/>
                  <a:pt x="1948260" y="2913221"/>
                </a:cubicBezTo>
                <a:cubicBezTo>
                  <a:pt x="1883490" y="2907506"/>
                  <a:pt x="1767285" y="2873216"/>
                  <a:pt x="1843485" y="2853214"/>
                </a:cubicBezTo>
                <a:cubicBezTo>
                  <a:pt x="1859678" y="2837021"/>
                  <a:pt x="1951118" y="2853214"/>
                  <a:pt x="1883490" y="2818924"/>
                </a:cubicBezTo>
                <a:cubicBezTo>
                  <a:pt x="1929210" y="2839879"/>
                  <a:pt x="1994933" y="2790349"/>
                  <a:pt x="1909208" y="2790349"/>
                </a:cubicBezTo>
                <a:cubicBezTo>
                  <a:pt x="1962548" y="2784634"/>
                  <a:pt x="1960643" y="2735104"/>
                  <a:pt x="2032080" y="2757964"/>
                </a:cubicBezTo>
                <a:cubicBezTo>
                  <a:pt x="1946355" y="2722721"/>
                  <a:pt x="2002553" y="2723674"/>
                  <a:pt x="2036843" y="2711291"/>
                </a:cubicBezTo>
                <a:cubicBezTo>
                  <a:pt x="1972073" y="2706529"/>
                  <a:pt x="1884443" y="2674144"/>
                  <a:pt x="2008268" y="2670334"/>
                </a:cubicBezTo>
                <a:cubicBezTo>
                  <a:pt x="2132093" y="2620804"/>
                  <a:pt x="1982550" y="2644616"/>
                  <a:pt x="1943498" y="2645569"/>
                </a:cubicBezTo>
                <a:cubicBezTo>
                  <a:pt x="2009220" y="2564606"/>
                  <a:pt x="1844438" y="2680811"/>
                  <a:pt x="1793003" y="2651284"/>
                </a:cubicBezTo>
                <a:cubicBezTo>
                  <a:pt x="1703468" y="2657951"/>
                  <a:pt x="1501538" y="2570321"/>
                  <a:pt x="1497728" y="2538889"/>
                </a:cubicBezTo>
                <a:cubicBezTo>
                  <a:pt x="1528208" y="2533174"/>
                  <a:pt x="1620600" y="2608421"/>
                  <a:pt x="1592025" y="2535079"/>
                </a:cubicBezTo>
                <a:cubicBezTo>
                  <a:pt x="1682513" y="2614136"/>
                  <a:pt x="1734900" y="2472214"/>
                  <a:pt x="1824435" y="2566511"/>
                </a:cubicBezTo>
                <a:cubicBezTo>
                  <a:pt x="1703468" y="2427446"/>
                  <a:pt x="2134950" y="2525554"/>
                  <a:pt x="1938735" y="2449354"/>
                </a:cubicBezTo>
                <a:cubicBezTo>
                  <a:pt x="1915875" y="2436971"/>
                  <a:pt x="2165430" y="2449354"/>
                  <a:pt x="2000648" y="2416969"/>
                </a:cubicBezTo>
                <a:cubicBezTo>
                  <a:pt x="1945403" y="2423636"/>
                  <a:pt x="2077800" y="2375059"/>
                  <a:pt x="1993028" y="2387441"/>
                </a:cubicBezTo>
                <a:cubicBezTo>
                  <a:pt x="1840628" y="2373154"/>
                  <a:pt x="1705373" y="2382679"/>
                  <a:pt x="1549163" y="2328386"/>
                </a:cubicBezTo>
                <a:cubicBezTo>
                  <a:pt x="1451055" y="2308384"/>
                  <a:pt x="1461533" y="2256949"/>
                  <a:pt x="1554878" y="2282666"/>
                </a:cubicBezTo>
                <a:cubicBezTo>
                  <a:pt x="1673940" y="2311241"/>
                  <a:pt x="1712040" y="2290286"/>
                  <a:pt x="1823483" y="2291239"/>
                </a:cubicBezTo>
                <a:cubicBezTo>
                  <a:pt x="1848248" y="2213134"/>
                  <a:pt x="2103518" y="2260759"/>
                  <a:pt x="1994933" y="2158841"/>
                </a:cubicBezTo>
                <a:cubicBezTo>
                  <a:pt x="2052083" y="2127409"/>
                  <a:pt x="2122568" y="2111216"/>
                  <a:pt x="2013983" y="2124551"/>
                </a:cubicBezTo>
                <a:cubicBezTo>
                  <a:pt x="1910160" y="2121694"/>
                  <a:pt x="1786335" y="2110264"/>
                  <a:pt x="1699658" y="2061686"/>
                </a:cubicBezTo>
                <a:cubicBezTo>
                  <a:pt x="1721565" y="2011204"/>
                  <a:pt x="1873965" y="2095976"/>
                  <a:pt x="1808243" y="2027396"/>
                </a:cubicBezTo>
                <a:cubicBezTo>
                  <a:pt x="1845390" y="2033111"/>
                  <a:pt x="1914923" y="2015966"/>
                  <a:pt x="1836818" y="2000726"/>
                </a:cubicBezTo>
                <a:cubicBezTo>
                  <a:pt x="1905398" y="1995011"/>
                  <a:pt x="2018745" y="1882616"/>
                  <a:pt x="1875870" y="1935004"/>
                </a:cubicBezTo>
                <a:cubicBezTo>
                  <a:pt x="1803480" y="1892141"/>
                  <a:pt x="1605360" y="1962626"/>
                  <a:pt x="1600598" y="1869281"/>
                </a:cubicBezTo>
                <a:cubicBezTo>
                  <a:pt x="1705373" y="1889284"/>
                  <a:pt x="1819673" y="1872139"/>
                  <a:pt x="1823483" y="1737836"/>
                </a:cubicBezTo>
                <a:cubicBezTo>
                  <a:pt x="1751093" y="1747361"/>
                  <a:pt x="1638698" y="1814036"/>
                  <a:pt x="1592025" y="1729264"/>
                </a:cubicBezTo>
                <a:cubicBezTo>
                  <a:pt x="1623458" y="1750219"/>
                  <a:pt x="1690133" y="1734979"/>
                  <a:pt x="1639650" y="1693069"/>
                </a:cubicBezTo>
                <a:cubicBezTo>
                  <a:pt x="1694895" y="1704499"/>
                  <a:pt x="1723470" y="1603534"/>
                  <a:pt x="1648223" y="1652111"/>
                </a:cubicBezTo>
                <a:cubicBezTo>
                  <a:pt x="1592025" y="1662589"/>
                  <a:pt x="1391048" y="1666399"/>
                  <a:pt x="1437720" y="1613059"/>
                </a:cubicBezTo>
                <a:cubicBezTo>
                  <a:pt x="1490108" y="1631156"/>
                  <a:pt x="1612028" y="1607344"/>
                  <a:pt x="1519635" y="1556861"/>
                </a:cubicBezTo>
                <a:cubicBezTo>
                  <a:pt x="1584405" y="1579721"/>
                  <a:pt x="1719660" y="1506379"/>
                  <a:pt x="1697753" y="1459706"/>
                </a:cubicBezTo>
                <a:cubicBezTo>
                  <a:pt x="1650128" y="1406366"/>
                  <a:pt x="1590120" y="1445419"/>
                  <a:pt x="1539638" y="1435894"/>
                </a:cubicBezTo>
                <a:cubicBezTo>
                  <a:pt x="1603455" y="1393984"/>
                  <a:pt x="1538685" y="1420654"/>
                  <a:pt x="1520588" y="1388269"/>
                </a:cubicBezTo>
                <a:cubicBezTo>
                  <a:pt x="1471058" y="1479709"/>
                  <a:pt x="1237695" y="1392079"/>
                  <a:pt x="1282463" y="1360646"/>
                </a:cubicBezTo>
                <a:cubicBezTo>
                  <a:pt x="1390095" y="1360646"/>
                  <a:pt x="1469153" y="1357789"/>
                  <a:pt x="1568213" y="1328261"/>
                </a:cubicBezTo>
                <a:cubicBezTo>
                  <a:pt x="1540590" y="1255871"/>
                  <a:pt x="1746330" y="1225391"/>
                  <a:pt x="1593930" y="1209199"/>
                </a:cubicBezTo>
                <a:cubicBezTo>
                  <a:pt x="1560593" y="1139666"/>
                  <a:pt x="1406288" y="1264444"/>
                  <a:pt x="1440578" y="1151096"/>
                </a:cubicBezTo>
                <a:cubicBezTo>
                  <a:pt x="1348185" y="1224439"/>
                  <a:pt x="1149113" y="1139666"/>
                  <a:pt x="1127205" y="1094899"/>
                </a:cubicBezTo>
                <a:cubicBezTo>
                  <a:pt x="1214835" y="1122521"/>
                  <a:pt x="1236743" y="1092041"/>
                  <a:pt x="1310085" y="1109186"/>
                </a:cubicBezTo>
                <a:cubicBezTo>
                  <a:pt x="1300560" y="1078706"/>
                  <a:pt x="1375808" y="1166336"/>
                  <a:pt x="1406288" y="1094899"/>
                </a:cubicBezTo>
                <a:cubicBezTo>
                  <a:pt x="1479630" y="1092041"/>
                  <a:pt x="1424385" y="984409"/>
                  <a:pt x="1508205" y="1040606"/>
                </a:cubicBezTo>
                <a:cubicBezTo>
                  <a:pt x="1529160" y="993934"/>
                  <a:pt x="1647270" y="970121"/>
                  <a:pt x="1532018" y="969169"/>
                </a:cubicBezTo>
                <a:cubicBezTo>
                  <a:pt x="1498680" y="936784"/>
                  <a:pt x="1427243" y="1008221"/>
                  <a:pt x="1421528" y="938689"/>
                </a:cubicBezTo>
                <a:cubicBezTo>
                  <a:pt x="1342470" y="1012031"/>
                  <a:pt x="1203405" y="991076"/>
                  <a:pt x="1154828" y="903446"/>
                </a:cubicBezTo>
                <a:cubicBezTo>
                  <a:pt x="1199595" y="899636"/>
                  <a:pt x="1305323" y="967264"/>
                  <a:pt x="1304370" y="884396"/>
                </a:cubicBezTo>
                <a:cubicBezTo>
                  <a:pt x="1348185" y="928211"/>
                  <a:pt x="1442483" y="914876"/>
                  <a:pt x="1351995" y="868204"/>
                </a:cubicBezTo>
                <a:cubicBezTo>
                  <a:pt x="1412003" y="912019"/>
                  <a:pt x="1490108" y="871061"/>
                  <a:pt x="1480583" y="832009"/>
                </a:cubicBezTo>
                <a:cubicBezTo>
                  <a:pt x="1625363" y="814864"/>
                  <a:pt x="1407240" y="763429"/>
                  <a:pt x="1363425" y="798671"/>
                </a:cubicBezTo>
                <a:cubicBezTo>
                  <a:pt x="1310085" y="684371"/>
                  <a:pt x="1158638" y="849154"/>
                  <a:pt x="1131015" y="755809"/>
                </a:cubicBezTo>
                <a:cubicBezTo>
                  <a:pt x="1102440" y="740569"/>
                  <a:pt x="956708" y="677704"/>
                  <a:pt x="1019573" y="655796"/>
                </a:cubicBezTo>
                <a:cubicBezTo>
                  <a:pt x="1029098" y="698659"/>
                  <a:pt x="1091963" y="752951"/>
                  <a:pt x="1088153" y="673894"/>
                </a:cubicBezTo>
                <a:cubicBezTo>
                  <a:pt x="1124348" y="778669"/>
                  <a:pt x="1187213" y="639604"/>
                  <a:pt x="1244363" y="727234"/>
                </a:cubicBezTo>
                <a:cubicBezTo>
                  <a:pt x="1271033" y="670084"/>
                  <a:pt x="1362473" y="748189"/>
                  <a:pt x="1389143" y="667226"/>
                </a:cubicBezTo>
                <a:cubicBezTo>
                  <a:pt x="1335803" y="624364"/>
                  <a:pt x="1186260" y="578644"/>
                  <a:pt x="1174830" y="590074"/>
                </a:cubicBezTo>
                <a:cubicBezTo>
                  <a:pt x="1230075" y="543401"/>
                  <a:pt x="1273890" y="526256"/>
                  <a:pt x="1180545" y="513874"/>
                </a:cubicBezTo>
                <a:cubicBezTo>
                  <a:pt x="1169115" y="479584"/>
                  <a:pt x="1356758" y="462439"/>
                  <a:pt x="1228170" y="415766"/>
                </a:cubicBezTo>
                <a:cubicBezTo>
                  <a:pt x="1322468" y="381476"/>
                  <a:pt x="1196738" y="349091"/>
                  <a:pt x="1251983" y="298609"/>
                </a:cubicBezTo>
                <a:cubicBezTo>
                  <a:pt x="1150065" y="302419"/>
                  <a:pt x="1100535" y="370046"/>
                  <a:pt x="1035765" y="451009"/>
                </a:cubicBezTo>
                <a:cubicBezTo>
                  <a:pt x="960518" y="465296"/>
                  <a:pt x="970995" y="241459"/>
                  <a:pt x="1058625" y="322421"/>
                </a:cubicBezTo>
                <a:cubicBezTo>
                  <a:pt x="1152923" y="327184"/>
                  <a:pt x="1126253" y="254794"/>
                  <a:pt x="1052910" y="251936"/>
                </a:cubicBezTo>
                <a:cubicBezTo>
                  <a:pt x="1091010" y="247174"/>
                  <a:pt x="1221503" y="242411"/>
                  <a:pt x="1112918" y="211931"/>
                </a:cubicBezTo>
                <a:cubicBezTo>
                  <a:pt x="1191023" y="135731"/>
                  <a:pt x="1113870" y="174784"/>
                  <a:pt x="1064340" y="185261"/>
                </a:cubicBezTo>
                <a:cubicBezTo>
                  <a:pt x="1030050" y="136684"/>
                  <a:pt x="969090" y="322421"/>
                  <a:pt x="991950" y="191929"/>
                </a:cubicBezTo>
                <a:cubicBezTo>
                  <a:pt x="1009095" y="137636"/>
                  <a:pt x="1116728" y="33814"/>
                  <a:pt x="996713" y="111919"/>
                </a:cubicBezTo>
                <a:cubicBezTo>
                  <a:pt x="947183" y="118586"/>
                  <a:pt x="1017668" y="24289"/>
                  <a:pt x="949088" y="7144"/>
                </a:cubicBezTo>
                <a:lnTo>
                  <a:pt x="949088" y="7144"/>
                </a:lnTo>
                <a:lnTo>
                  <a:pt x="949088" y="7144"/>
                </a:lnTo>
                <a:close/>
                <a:moveTo>
                  <a:pt x="886223" y="287179"/>
                </a:moveTo>
                <a:cubicBezTo>
                  <a:pt x="950993" y="293846"/>
                  <a:pt x="936705" y="430054"/>
                  <a:pt x="908130" y="327184"/>
                </a:cubicBezTo>
                <a:cubicBezTo>
                  <a:pt x="904320" y="313849"/>
                  <a:pt x="879555" y="305276"/>
                  <a:pt x="886223" y="287179"/>
                </a:cubicBezTo>
                <a:close/>
                <a:moveTo>
                  <a:pt x="863363" y="404336"/>
                </a:moveTo>
                <a:cubicBezTo>
                  <a:pt x="931943" y="406241"/>
                  <a:pt x="947183" y="504349"/>
                  <a:pt x="876698" y="435769"/>
                </a:cubicBezTo>
                <a:cubicBezTo>
                  <a:pt x="877650" y="436721"/>
                  <a:pt x="842408" y="406241"/>
                  <a:pt x="863363" y="404336"/>
                </a:cubicBezTo>
                <a:close/>
                <a:moveTo>
                  <a:pt x="1116728" y="470059"/>
                </a:moveTo>
                <a:cubicBezTo>
                  <a:pt x="1142445" y="539591"/>
                  <a:pt x="916703" y="542449"/>
                  <a:pt x="1066245" y="511016"/>
                </a:cubicBezTo>
                <a:cubicBezTo>
                  <a:pt x="1087200" y="502444"/>
                  <a:pt x="1096725" y="479584"/>
                  <a:pt x="1116728" y="470059"/>
                </a:cubicBezTo>
                <a:close/>
                <a:moveTo>
                  <a:pt x="1009095" y="584359"/>
                </a:moveTo>
                <a:cubicBezTo>
                  <a:pt x="1068150" y="591026"/>
                  <a:pt x="1128158" y="624364"/>
                  <a:pt x="1029098" y="599599"/>
                </a:cubicBezTo>
                <a:lnTo>
                  <a:pt x="1009095" y="584359"/>
                </a:lnTo>
                <a:lnTo>
                  <a:pt x="1009095" y="584359"/>
                </a:lnTo>
                <a:close/>
                <a:moveTo>
                  <a:pt x="1111013" y="603409"/>
                </a:moveTo>
                <a:cubicBezTo>
                  <a:pt x="1179593" y="587216"/>
                  <a:pt x="1100535" y="662464"/>
                  <a:pt x="1111013" y="603409"/>
                </a:cubicBezTo>
                <a:close/>
                <a:moveTo>
                  <a:pt x="1251030" y="632936"/>
                </a:moveTo>
                <a:cubicBezTo>
                  <a:pt x="1281510" y="652939"/>
                  <a:pt x="1209120" y="642461"/>
                  <a:pt x="1251030" y="632936"/>
                </a:cubicBezTo>
                <a:close/>
                <a:moveTo>
                  <a:pt x="1032908" y="760571"/>
                </a:moveTo>
                <a:cubicBezTo>
                  <a:pt x="1069103" y="813911"/>
                  <a:pt x="1010048" y="875824"/>
                  <a:pt x="1028145" y="780574"/>
                </a:cubicBezTo>
                <a:lnTo>
                  <a:pt x="1032908" y="760571"/>
                </a:lnTo>
                <a:lnTo>
                  <a:pt x="1032908" y="760571"/>
                </a:lnTo>
                <a:close/>
                <a:moveTo>
                  <a:pt x="961470" y="867251"/>
                </a:moveTo>
                <a:cubicBezTo>
                  <a:pt x="989093" y="885349"/>
                  <a:pt x="919560" y="881539"/>
                  <a:pt x="961470" y="867251"/>
                </a:cubicBezTo>
                <a:close/>
                <a:moveTo>
                  <a:pt x="1036718" y="884396"/>
                </a:moveTo>
                <a:cubicBezTo>
                  <a:pt x="1052910" y="926306"/>
                  <a:pt x="1022430" y="907256"/>
                  <a:pt x="1036718" y="884396"/>
                </a:cubicBezTo>
                <a:close/>
                <a:moveTo>
                  <a:pt x="921465" y="888206"/>
                </a:moveTo>
                <a:cubicBezTo>
                  <a:pt x="952898" y="901541"/>
                  <a:pt x="887175" y="904399"/>
                  <a:pt x="921465" y="888206"/>
                </a:cubicBezTo>
                <a:close/>
                <a:moveTo>
                  <a:pt x="874793" y="904399"/>
                </a:moveTo>
                <a:cubicBezTo>
                  <a:pt x="906225" y="917734"/>
                  <a:pt x="840503" y="920591"/>
                  <a:pt x="874793" y="904399"/>
                </a:cubicBezTo>
                <a:close/>
                <a:moveTo>
                  <a:pt x="681435" y="904399"/>
                </a:moveTo>
                <a:cubicBezTo>
                  <a:pt x="718583" y="948214"/>
                  <a:pt x="920513" y="896779"/>
                  <a:pt x="777638" y="946309"/>
                </a:cubicBezTo>
                <a:cubicBezTo>
                  <a:pt x="745253" y="952976"/>
                  <a:pt x="654765" y="966311"/>
                  <a:pt x="681435" y="904399"/>
                </a:cubicBezTo>
                <a:close/>
                <a:moveTo>
                  <a:pt x="1532970" y="1327309"/>
                </a:moveTo>
                <a:cubicBezTo>
                  <a:pt x="1567260" y="1342549"/>
                  <a:pt x="1512015" y="1349216"/>
                  <a:pt x="1532970" y="1327309"/>
                </a:cubicBezTo>
                <a:close/>
                <a:moveTo>
                  <a:pt x="757635" y="1423511"/>
                </a:moveTo>
                <a:cubicBezTo>
                  <a:pt x="685245" y="1477804"/>
                  <a:pt x="650003" y="1441609"/>
                  <a:pt x="757635" y="1423511"/>
                </a:cubicBezTo>
                <a:close/>
                <a:moveTo>
                  <a:pt x="1558688" y="1764506"/>
                </a:moveTo>
                <a:cubicBezTo>
                  <a:pt x="1654890" y="1774984"/>
                  <a:pt x="1460580" y="1774031"/>
                  <a:pt x="1558688" y="1764506"/>
                </a:cubicBezTo>
                <a:close/>
                <a:moveTo>
                  <a:pt x="1766333" y="1807369"/>
                </a:moveTo>
                <a:cubicBezTo>
                  <a:pt x="1818720" y="1806416"/>
                  <a:pt x="1736805" y="1819751"/>
                  <a:pt x="1766333" y="1807369"/>
                </a:cubicBezTo>
                <a:close/>
                <a:moveTo>
                  <a:pt x="1769190" y="2006441"/>
                </a:moveTo>
                <a:cubicBezTo>
                  <a:pt x="1833008" y="2002631"/>
                  <a:pt x="1785383" y="2038826"/>
                  <a:pt x="1769190" y="2006441"/>
                </a:cubicBezTo>
                <a:close/>
                <a:moveTo>
                  <a:pt x="151845" y="2329339"/>
                </a:moveTo>
                <a:cubicBezTo>
                  <a:pt x="171848" y="2352199"/>
                  <a:pt x="91838" y="2336006"/>
                  <a:pt x="151845" y="2329339"/>
                </a:cubicBezTo>
                <a:close/>
                <a:moveTo>
                  <a:pt x="301388" y="2397919"/>
                </a:moveTo>
                <a:cubicBezTo>
                  <a:pt x="343298" y="2445544"/>
                  <a:pt x="410925" y="2404586"/>
                  <a:pt x="469028" y="2426494"/>
                </a:cubicBezTo>
                <a:cubicBezTo>
                  <a:pt x="496650" y="2436971"/>
                  <a:pt x="202328" y="2484596"/>
                  <a:pt x="301388" y="2397919"/>
                </a:cubicBezTo>
                <a:close/>
                <a:moveTo>
                  <a:pt x="517605" y="2406491"/>
                </a:moveTo>
                <a:cubicBezTo>
                  <a:pt x="548085" y="2420779"/>
                  <a:pt x="455693" y="2415064"/>
                  <a:pt x="517605" y="2406491"/>
                </a:cubicBezTo>
                <a:close/>
                <a:moveTo>
                  <a:pt x="423308" y="2736056"/>
                </a:moveTo>
                <a:cubicBezTo>
                  <a:pt x="450930" y="2753201"/>
                  <a:pt x="381398" y="2750344"/>
                  <a:pt x="423308" y="273605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E8A7E4-87ED-471A-AD2B-DFDF3CA79ABB}"/>
              </a:ext>
            </a:extLst>
          </p:cNvPr>
          <p:cNvSpPr/>
          <p:nvPr/>
        </p:nvSpPr>
        <p:spPr>
          <a:xfrm>
            <a:off x="4500987" y="3787933"/>
            <a:ext cx="765322" cy="1041836"/>
          </a:xfrm>
          <a:custGeom>
            <a:avLst/>
            <a:gdLst>
              <a:gd name="connsiteX0" fmla="*/ 1531884 w 3452384"/>
              <a:gd name="connsiteY0" fmla="*/ 4432879 h 4699744"/>
              <a:gd name="connsiteX1" fmla="*/ 1466295 w 3452384"/>
              <a:gd name="connsiteY1" fmla="*/ 4439278 h 4699744"/>
              <a:gd name="connsiteX2" fmla="*/ 1399742 w 3452384"/>
              <a:gd name="connsiteY2" fmla="*/ 4493028 h 4699744"/>
              <a:gd name="connsiteX3" fmla="*/ 1461174 w 3452384"/>
              <a:gd name="connsiteY3" fmla="*/ 4577496 h 4699744"/>
              <a:gd name="connsiteX4" fmla="*/ 1458616 w 3452384"/>
              <a:gd name="connsiteY4" fmla="*/ 4508385 h 4699744"/>
              <a:gd name="connsiteX5" fmla="*/ 1504688 w 3452384"/>
              <a:gd name="connsiteY5" fmla="*/ 4462314 h 4699744"/>
              <a:gd name="connsiteX6" fmla="*/ 1520045 w 3452384"/>
              <a:gd name="connsiteY6" fmla="*/ 4513505 h 4699744"/>
              <a:gd name="connsiteX7" fmla="*/ 1545643 w 3452384"/>
              <a:gd name="connsiteY7" fmla="*/ 4549340 h 4699744"/>
              <a:gd name="connsiteX8" fmla="*/ 1594272 w 3452384"/>
              <a:gd name="connsiteY8" fmla="*/ 4523746 h 4699744"/>
              <a:gd name="connsiteX9" fmla="*/ 1591714 w 3452384"/>
              <a:gd name="connsiteY9" fmla="*/ 4457193 h 4699744"/>
              <a:gd name="connsiteX10" fmla="*/ 1531884 w 3452384"/>
              <a:gd name="connsiteY10" fmla="*/ 4432879 h 4699744"/>
              <a:gd name="connsiteX11" fmla="*/ 1791365 w 3452384"/>
              <a:gd name="connsiteY11" fmla="*/ 4411122 h 4699744"/>
              <a:gd name="connsiteX12" fmla="*/ 1719692 w 3452384"/>
              <a:gd name="connsiteY12" fmla="*/ 4631250 h 4699744"/>
              <a:gd name="connsiteX13" fmla="*/ 1791365 w 3452384"/>
              <a:gd name="connsiteY13" fmla="*/ 4411122 h 4699744"/>
              <a:gd name="connsiteX14" fmla="*/ 1609031 w 3452384"/>
              <a:gd name="connsiteY14" fmla="*/ 4351571 h 4699744"/>
              <a:gd name="connsiteX15" fmla="*/ 1550759 w 3452384"/>
              <a:gd name="connsiteY15" fmla="*/ 4354810 h 4699744"/>
              <a:gd name="connsiteX16" fmla="*/ 1678741 w 3452384"/>
              <a:gd name="connsiteY16" fmla="*/ 4554460 h 4699744"/>
              <a:gd name="connsiteX17" fmla="*/ 1709455 w 3452384"/>
              <a:gd name="connsiteY17" fmla="*/ 4423921 h 4699744"/>
              <a:gd name="connsiteX18" fmla="*/ 1609031 w 3452384"/>
              <a:gd name="connsiteY18" fmla="*/ 4351571 h 4699744"/>
              <a:gd name="connsiteX19" fmla="*/ 2690698 w 3452384"/>
              <a:gd name="connsiteY19" fmla="*/ 4265786 h 4699744"/>
              <a:gd name="connsiteX20" fmla="*/ 2794719 w 3452384"/>
              <a:gd name="connsiteY20" fmla="*/ 4324096 h 4699744"/>
              <a:gd name="connsiteX21" fmla="*/ 2807518 w 3452384"/>
              <a:gd name="connsiteY21" fmla="*/ 4342016 h 4699744"/>
              <a:gd name="connsiteX22" fmla="*/ 2802402 w 3452384"/>
              <a:gd name="connsiteY22" fmla="*/ 4359931 h 4699744"/>
              <a:gd name="connsiteX23" fmla="*/ 2623227 w 3452384"/>
              <a:gd name="connsiteY23" fmla="*/ 4347132 h 4699744"/>
              <a:gd name="connsiteX24" fmla="*/ 2623227 w 3452384"/>
              <a:gd name="connsiteY24" fmla="*/ 4298502 h 4699744"/>
              <a:gd name="connsiteX25" fmla="*/ 2648825 w 3452384"/>
              <a:gd name="connsiteY25" fmla="*/ 4280582 h 4699744"/>
              <a:gd name="connsiteX26" fmla="*/ 2690698 w 3452384"/>
              <a:gd name="connsiteY26" fmla="*/ 4265786 h 4699744"/>
              <a:gd name="connsiteX27" fmla="*/ 2730417 w 3452384"/>
              <a:gd name="connsiteY27" fmla="*/ 4238990 h 4699744"/>
              <a:gd name="connsiteX28" fmla="*/ 2597638 w 3452384"/>
              <a:gd name="connsiteY28" fmla="*/ 4254988 h 4699744"/>
              <a:gd name="connsiteX29" fmla="*/ 2497813 w 3452384"/>
              <a:gd name="connsiteY29" fmla="*/ 4385524 h 4699744"/>
              <a:gd name="connsiteX30" fmla="*/ 2582281 w 3452384"/>
              <a:gd name="connsiteY30" fmla="*/ 4344573 h 4699744"/>
              <a:gd name="connsiteX31" fmla="*/ 2751214 w 3452384"/>
              <a:gd name="connsiteY31" fmla="*/ 4457193 h 4699744"/>
              <a:gd name="connsiteX32" fmla="*/ 2822883 w 3452384"/>
              <a:gd name="connsiteY32" fmla="*/ 4334332 h 4699744"/>
              <a:gd name="connsiteX33" fmla="*/ 2818485 w 3452384"/>
              <a:gd name="connsiteY33" fmla="*/ 4323677 h 4699744"/>
              <a:gd name="connsiteX34" fmla="*/ 2812639 w 3452384"/>
              <a:gd name="connsiteY34" fmla="*/ 4323677 h 4699744"/>
              <a:gd name="connsiteX35" fmla="*/ 2804959 w 3452384"/>
              <a:gd name="connsiteY35" fmla="*/ 4323677 h 4699744"/>
              <a:gd name="connsiteX36" fmla="*/ 2792158 w 3452384"/>
              <a:gd name="connsiteY36" fmla="*/ 4318970 h 4699744"/>
              <a:gd name="connsiteX37" fmla="*/ 2799838 w 3452384"/>
              <a:gd name="connsiteY37" fmla="*/ 4318970 h 4699744"/>
              <a:gd name="connsiteX38" fmla="*/ 2818292 w 3452384"/>
              <a:gd name="connsiteY38" fmla="*/ 4323212 h 4699744"/>
              <a:gd name="connsiteX39" fmla="*/ 2805961 w 3452384"/>
              <a:gd name="connsiteY39" fmla="*/ 4293339 h 4699744"/>
              <a:gd name="connsiteX40" fmla="*/ 2730417 w 3452384"/>
              <a:gd name="connsiteY40" fmla="*/ 4238990 h 4699744"/>
              <a:gd name="connsiteX41" fmla="*/ 2996936 w 3452384"/>
              <a:gd name="connsiteY41" fmla="*/ 4134685 h 4699744"/>
              <a:gd name="connsiteX42" fmla="*/ 3025088 w 3452384"/>
              <a:gd name="connsiteY42" fmla="*/ 4298501 h 4699744"/>
              <a:gd name="connsiteX43" fmla="*/ 3181226 w 3452384"/>
              <a:gd name="connsiteY43" fmla="*/ 4301060 h 4699744"/>
              <a:gd name="connsiteX44" fmla="*/ 2996936 w 3452384"/>
              <a:gd name="connsiteY44" fmla="*/ 4134685 h 4699744"/>
              <a:gd name="connsiteX45" fmla="*/ 839196 w 3452384"/>
              <a:gd name="connsiteY45" fmla="*/ 3909440 h 4699744"/>
              <a:gd name="connsiteX46" fmla="*/ 892946 w 3452384"/>
              <a:gd name="connsiteY46" fmla="*/ 3942717 h 4699744"/>
              <a:gd name="connsiteX47" fmla="*/ 739369 w 3452384"/>
              <a:gd name="connsiteY47" fmla="*/ 4022061 h 4699744"/>
              <a:gd name="connsiteX48" fmla="*/ 700972 w 3452384"/>
              <a:gd name="connsiteY48" fmla="*/ 4004146 h 4699744"/>
              <a:gd name="connsiteX49" fmla="*/ 839196 w 3452384"/>
              <a:gd name="connsiteY49" fmla="*/ 3909440 h 4699744"/>
              <a:gd name="connsiteX50" fmla="*/ 2797838 w 3452384"/>
              <a:gd name="connsiteY50" fmla="*/ 3889245 h 4699744"/>
              <a:gd name="connsiteX51" fmla="*/ 2925258 w 3452384"/>
              <a:gd name="connsiteY51" fmla="*/ 3929917 h 4699744"/>
              <a:gd name="connsiteX52" fmla="*/ 2894541 w 3452384"/>
              <a:gd name="connsiteY52" fmla="*/ 3950393 h 4699744"/>
              <a:gd name="connsiteX53" fmla="*/ 2751208 w 3452384"/>
              <a:gd name="connsiteY53" fmla="*/ 3927358 h 4699744"/>
              <a:gd name="connsiteX54" fmla="*/ 2756324 w 3452384"/>
              <a:gd name="connsiteY54" fmla="*/ 3901762 h 4699744"/>
              <a:gd name="connsiteX55" fmla="*/ 2797838 w 3452384"/>
              <a:gd name="connsiteY55" fmla="*/ 3889245 h 4699744"/>
              <a:gd name="connsiteX56" fmla="*/ 1545961 w 3452384"/>
              <a:gd name="connsiteY56" fmla="*/ 3823695 h 4699744"/>
              <a:gd name="connsiteX57" fmla="*/ 1532844 w 3452384"/>
              <a:gd name="connsiteY57" fmla="*/ 3837772 h 4699744"/>
              <a:gd name="connsiteX58" fmla="*/ 1200095 w 3452384"/>
              <a:gd name="connsiteY58" fmla="*/ 4336894 h 4699744"/>
              <a:gd name="connsiteX59" fmla="*/ 1258965 w 3452384"/>
              <a:gd name="connsiteY59" fmla="*/ 4595411 h 4699744"/>
              <a:gd name="connsiteX60" fmla="*/ 1287122 w 3452384"/>
              <a:gd name="connsiteY60" fmla="*/ 4395765 h 4699744"/>
              <a:gd name="connsiteX61" fmla="*/ 1486772 w 3452384"/>
              <a:gd name="connsiteY61" fmla="*/ 4283140 h 4699744"/>
              <a:gd name="connsiteX62" fmla="*/ 1317836 w 3452384"/>
              <a:gd name="connsiteY62" fmla="*/ 4342011 h 4699744"/>
              <a:gd name="connsiteX63" fmla="*/ 1246167 w 3452384"/>
              <a:gd name="connsiteY63" fmla="*/ 4321537 h 4699744"/>
              <a:gd name="connsiteX64" fmla="*/ 1471415 w 3452384"/>
              <a:gd name="connsiteY64" fmla="*/ 4211475 h 4699744"/>
              <a:gd name="connsiteX65" fmla="*/ 1555879 w 3452384"/>
              <a:gd name="connsiteY65" fmla="*/ 4167958 h 4699744"/>
              <a:gd name="connsiteX66" fmla="*/ 1637789 w 3452384"/>
              <a:gd name="connsiteY66" fmla="*/ 3835213 h 4699744"/>
              <a:gd name="connsiteX67" fmla="*/ 1427898 w 3452384"/>
              <a:gd name="connsiteY67" fmla="*/ 4132127 h 4699744"/>
              <a:gd name="connsiteX68" fmla="*/ 1568678 w 3452384"/>
              <a:gd name="connsiteY68" fmla="*/ 3824973 h 4699744"/>
              <a:gd name="connsiteX69" fmla="*/ 1545961 w 3452384"/>
              <a:gd name="connsiteY69" fmla="*/ 3823695 h 4699744"/>
              <a:gd name="connsiteX70" fmla="*/ 1793923 w 3452384"/>
              <a:gd name="connsiteY70" fmla="*/ 3812178 h 4699744"/>
              <a:gd name="connsiteX71" fmla="*/ 1772486 w 3452384"/>
              <a:gd name="connsiteY71" fmla="*/ 3925758 h 4699744"/>
              <a:gd name="connsiteX72" fmla="*/ 1776004 w 3452384"/>
              <a:gd name="connsiteY72" fmla="*/ 4022061 h 4699744"/>
              <a:gd name="connsiteX73" fmla="*/ 1795839 w 3452384"/>
              <a:gd name="connsiteY73" fmla="*/ 4033257 h 4699744"/>
              <a:gd name="connsiteX74" fmla="*/ 1804157 w 3452384"/>
              <a:gd name="connsiteY74" fmla="*/ 4050218 h 4699744"/>
              <a:gd name="connsiteX75" fmla="*/ 1776003 w 3452384"/>
              <a:gd name="connsiteY75" fmla="*/ 4022064 h 4699744"/>
              <a:gd name="connsiteX76" fmla="*/ 1762887 w 3452384"/>
              <a:gd name="connsiteY76" fmla="*/ 4067255 h 4699744"/>
              <a:gd name="connsiteX77" fmla="*/ 1742731 w 3452384"/>
              <a:gd name="connsiteY77" fmla="*/ 4219154 h 4699744"/>
              <a:gd name="connsiteX78" fmla="*/ 1696660 w 3452384"/>
              <a:gd name="connsiteY78" fmla="*/ 3906879 h 4699744"/>
              <a:gd name="connsiteX79" fmla="*/ 1640348 w 3452384"/>
              <a:gd name="connsiteY79" fmla="*/ 4170520 h 4699744"/>
              <a:gd name="connsiteX80" fmla="*/ 1735053 w 3452384"/>
              <a:gd name="connsiteY80" fmla="*/ 4257546 h 4699744"/>
              <a:gd name="connsiteX81" fmla="*/ 1781124 w 3452384"/>
              <a:gd name="connsiteY81" fmla="*/ 4185877 h 4699744"/>
              <a:gd name="connsiteX82" fmla="*/ 1806722 w 3452384"/>
              <a:gd name="connsiteY82" fmla="*/ 4050217 h 4699744"/>
              <a:gd name="connsiteX83" fmla="*/ 1793923 w 3452384"/>
              <a:gd name="connsiteY83" fmla="*/ 3812178 h 4699744"/>
              <a:gd name="connsiteX84" fmla="*/ 2005889 w 3452384"/>
              <a:gd name="connsiteY84" fmla="*/ 3810416 h 4699744"/>
              <a:gd name="connsiteX85" fmla="*/ 1988453 w 3452384"/>
              <a:gd name="connsiteY85" fmla="*/ 3819856 h 4699744"/>
              <a:gd name="connsiteX86" fmla="*/ 1998690 w 3452384"/>
              <a:gd name="connsiteY86" fmla="*/ 3873606 h 4699744"/>
              <a:gd name="connsiteX87" fmla="*/ 2057561 w 3452384"/>
              <a:gd name="connsiteY87" fmla="*/ 3955512 h 4699744"/>
              <a:gd name="connsiteX88" fmla="*/ 2244412 w 3452384"/>
              <a:gd name="connsiteY88" fmla="*/ 4190997 h 4699744"/>
              <a:gd name="connsiteX89" fmla="*/ 2065239 w 3452384"/>
              <a:gd name="connsiteY89" fmla="*/ 4073253 h 4699744"/>
              <a:gd name="connsiteX90" fmla="*/ 1916784 w 3452384"/>
              <a:gd name="connsiteY90" fmla="*/ 3899200 h 4699744"/>
              <a:gd name="connsiteX91" fmla="*/ 1893748 w 3452384"/>
              <a:gd name="connsiteY91" fmla="*/ 3917119 h 4699744"/>
              <a:gd name="connsiteX92" fmla="*/ 2047324 w 3452384"/>
              <a:gd name="connsiteY92" fmla="*/ 4091172 h 4699744"/>
              <a:gd name="connsiteX93" fmla="*/ 2421023 w 3452384"/>
              <a:gd name="connsiteY93" fmla="*/ 4518626 h 4699744"/>
              <a:gd name="connsiteX94" fmla="*/ 2597638 w 3452384"/>
              <a:gd name="connsiteY94" fmla="*/ 4549340 h 4699744"/>
              <a:gd name="connsiteX95" fmla="*/ 2318640 w 3452384"/>
              <a:gd name="connsiteY95" fmla="*/ 4285703 h 4699744"/>
              <a:gd name="connsiteX96" fmla="*/ 2428702 w 3452384"/>
              <a:gd name="connsiteY96" fmla="*/ 4321537 h 4699744"/>
              <a:gd name="connsiteX97" fmla="*/ 2382631 w 3452384"/>
              <a:gd name="connsiteY97" fmla="*/ 4216592 h 4699744"/>
              <a:gd name="connsiteX98" fmla="*/ 2211136 w 3452384"/>
              <a:gd name="connsiteY98" fmla="*/ 4029744 h 4699744"/>
              <a:gd name="connsiteX99" fmla="*/ 2044762 w 3452384"/>
              <a:gd name="connsiteY99" fmla="*/ 3837772 h 4699744"/>
              <a:gd name="connsiteX100" fmla="*/ 2005889 w 3452384"/>
              <a:gd name="connsiteY100" fmla="*/ 3810416 h 4699744"/>
              <a:gd name="connsiteX101" fmla="*/ 1133546 w 3452384"/>
              <a:gd name="connsiteY101" fmla="*/ 3778901 h 4699744"/>
              <a:gd name="connsiteX102" fmla="*/ 570432 w 3452384"/>
              <a:gd name="connsiteY102" fmla="*/ 3927360 h 4699744"/>
              <a:gd name="connsiteX103" fmla="*/ 557634 w 3452384"/>
              <a:gd name="connsiteY103" fmla="*/ 4372729 h 4699744"/>
              <a:gd name="connsiteX104" fmla="*/ 565312 w 3452384"/>
              <a:gd name="connsiteY104" fmla="*/ 4234511 h 4699744"/>
              <a:gd name="connsiteX105" fmla="*/ 506442 w 3452384"/>
              <a:gd name="connsiteY105" fmla="*/ 3975990 h 4699744"/>
              <a:gd name="connsiteX106" fmla="*/ 263282 w 3452384"/>
              <a:gd name="connsiteY106" fmla="*/ 3983668 h 4699744"/>
              <a:gd name="connsiteX107" fmla="*/ 237684 w 3452384"/>
              <a:gd name="connsiteY107" fmla="*/ 4001588 h 4699744"/>
              <a:gd name="connsiteX108" fmla="*/ 263282 w 3452384"/>
              <a:gd name="connsiteY108" fmla="*/ 4011824 h 4699744"/>
              <a:gd name="connsiteX109" fmla="*/ 250483 w 3452384"/>
              <a:gd name="connsiteY109" fmla="*/ 4226832 h 4699744"/>
              <a:gd name="connsiteX110" fmla="*/ 319594 w 3452384"/>
              <a:gd name="connsiteY110" fmla="*/ 4272904 h 4699744"/>
              <a:gd name="connsiteX111" fmla="*/ 347746 w 3452384"/>
              <a:gd name="connsiteY111" fmla="*/ 4201234 h 4699744"/>
              <a:gd name="connsiteX112" fmla="*/ 334951 w 3452384"/>
              <a:gd name="connsiteY112" fmla="*/ 4116766 h 4699744"/>
              <a:gd name="connsiteX113" fmla="*/ 265840 w 3452384"/>
              <a:gd name="connsiteY113" fmla="*/ 4193556 h 4699744"/>
              <a:gd name="connsiteX114" fmla="*/ 273519 w 3452384"/>
              <a:gd name="connsiteY114" fmla="*/ 4086052 h 4699744"/>
              <a:gd name="connsiteX115" fmla="*/ 355425 w 3452384"/>
              <a:gd name="connsiteY115" fmla="*/ 4057896 h 4699744"/>
              <a:gd name="connsiteX116" fmla="*/ 406616 w 3452384"/>
              <a:gd name="connsiteY116" fmla="*/ 4139806 h 4699744"/>
              <a:gd name="connsiteX117" fmla="*/ 414295 w 3452384"/>
              <a:gd name="connsiteY117" fmla="*/ 4290819 h 4699744"/>
              <a:gd name="connsiteX118" fmla="*/ 437335 w 3452384"/>
              <a:gd name="connsiteY118" fmla="*/ 4116766 h 4699744"/>
              <a:gd name="connsiteX119" fmla="*/ 355425 w 3452384"/>
              <a:gd name="connsiteY119" fmla="*/ 3950392 h 4699744"/>
              <a:gd name="connsiteX120" fmla="*/ 521799 w 3452384"/>
              <a:gd name="connsiteY120" fmla="*/ 4239627 h 4699744"/>
              <a:gd name="connsiteX121" fmla="*/ 391263 w 3452384"/>
              <a:gd name="connsiteY121" fmla="*/ 4357372 h 4699744"/>
              <a:gd name="connsiteX122" fmla="*/ 596030 w 3452384"/>
              <a:gd name="connsiteY122" fmla="*/ 4380407 h 4699744"/>
              <a:gd name="connsiteX123" fmla="*/ 1095153 w 3452384"/>
              <a:gd name="connsiteY123" fmla="*/ 4011824 h 4699744"/>
              <a:gd name="connsiteX124" fmla="*/ 1166819 w 3452384"/>
              <a:gd name="connsiteY124" fmla="*/ 3917119 h 4699744"/>
              <a:gd name="connsiteX125" fmla="*/ 816155 w 3452384"/>
              <a:gd name="connsiteY125" fmla="*/ 4142364 h 4699744"/>
              <a:gd name="connsiteX126" fmla="*/ 736807 w 3452384"/>
              <a:gd name="connsiteY126" fmla="*/ 4162841 h 4699744"/>
              <a:gd name="connsiteX127" fmla="*/ 782878 w 3452384"/>
              <a:gd name="connsiteY127" fmla="*/ 4091172 h 4699744"/>
              <a:gd name="connsiteX128" fmla="*/ 1133546 w 3452384"/>
              <a:gd name="connsiteY128" fmla="*/ 3778901 h 4699744"/>
              <a:gd name="connsiteX129" fmla="*/ 2194499 w 3452384"/>
              <a:gd name="connsiteY129" fmla="*/ 3772502 h 4699744"/>
              <a:gd name="connsiteX130" fmla="*/ 2134350 w 3452384"/>
              <a:gd name="connsiteY130" fmla="*/ 3796817 h 4699744"/>
              <a:gd name="connsiteX131" fmla="*/ 2170185 w 3452384"/>
              <a:gd name="connsiteY131" fmla="*/ 3876165 h 4699744"/>
              <a:gd name="connsiteX132" fmla="*/ 2433822 w 3452384"/>
              <a:gd name="connsiteY132" fmla="*/ 4173078 h 4699744"/>
              <a:gd name="connsiteX133" fmla="*/ 2554125 w 3452384"/>
              <a:gd name="connsiteY133" fmla="*/ 4201234 h 4699744"/>
              <a:gd name="connsiteX134" fmla="*/ 2858718 w 3452384"/>
              <a:gd name="connsiteY134" fmla="*/ 4275462 h 4699744"/>
              <a:gd name="connsiteX135" fmla="*/ 2945744 w 3452384"/>
              <a:gd name="connsiteY135" fmla="*/ 4334332 h 4699744"/>
              <a:gd name="connsiteX136" fmla="*/ 2561804 w 3452384"/>
              <a:gd name="connsiteY136" fmla="*/ 3942713 h 4699744"/>
              <a:gd name="connsiteX137" fmla="*/ 2385189 w 3452384"/>
              <a:gd name="connsiteY137" fmla="*/ 3840330 h 4699744"/>
              <a:gd name="connsiteX138" fmla="*/ 2536206 w 3452384"/>
              <a:gd name="connsiteY138" fmla="*/ 3965753 h 4699744"/>
              <a:gd name="connsiteX139" fmla="*/ 2612996 w 3452384"/>
              <a:gd name="connsiteY139" fmla="*/ 4096293 h 4699744"/>
              <a:gd name="connsiteX140" fmla="*/ 2525969 w 3452384"/>
              <a:gd name="connsiteY140" fmla="*/ 4042539 h 4699744"/>
              <a:gd name="connsiteX141" fmla="*/ 2262328 w 3452384"/>
              <a:gd name="connsiteY141" fmla="*/ 3801937 h 4699744"/>
              <a:gd name="connsiteX142" fmla="*/ 2194499 w 3452384"/>
              <a:gd name="connsiteY142" fmla="*/ 3772502 h 4699744"/>
              <a:gd name="connsiteX143" fmla="*/ 1069555 w 3452384"/>
              <a:gd name="connsiteY143" fmla="*/ 3709794 h 4699744"/>
              <a:gd name="connsiteX144" fmla="*/ 460370 w 3452384"/>
              <a:gd name="connsiteY144" fmla="*/ 3799379 h 4699744"/>
              <a:gd name="connsiteX145" fmla="*/ 288876 w 3452384"/>
              <a:gd name="connsiteY145" fmla="*/ 3853129 h 4699744"/>
              <a:gd name="connsiteX146" fmla="*/ 155778 w 3452384"/>
              <a:gd name="connsiteY146" fmla="*/ 3963191 h 4699744"/>
              <a:gd name="connsiteX147" fmla="*/ 247925 w 3452384"/>
              <a:gd name="connsiteY147" fmla="*/ 4334332 h 4699744"/>
              <a:gd name="connsiteX148" fmla="*/ 155778 w 3452384"/>
              <a:gd name="connsiteY148" fmla="*/ 4073253 h 4699744"/>
              <a:gd name="connsiteX149" fmla="*/ 206970 w 3452384"/>
              <a:gd name="connsiteY149" fmla="*/ 3996467 h 4699744"/>
              <a:gd name="connsiteX150" fmla="*/ 194171 w 3452384"/>
              <a:gd name="connsiteY150" fmla="*/ 3986230 h 4699744"/>
              <a:gd name="connsiteX151" fmla="*/ 217210 w 3452384"/>
              <a:gd name="connsiteY151" fmla="*/ 3919678 h 4699744"/>
              <a:gd name="connsiteX152" fmla="*/ 286317 w 3452384"/>
              <a:gd name="connsiteY152" fmla="*/ 3860807 h 4699744"/>
              <a:gd name="connsiteX153" fmla="*/ 288876 w 3452384"/>
              <a:gd name="connsiteY153" fmla="*/ 3855687 h 4699744"/>
              <a:gd name="connsiteX154" fmla="*/ 291438 w 3452384"/>
              <a:gd name="connsiteY154" fmla="*/ 3855687 h 4699744"/>
              <a:gd name="connsiteX155" fmla="*/ 406616 w 3452384"/>
              <a:gd name="connsiteY155" fmla="*/ 3824973 h 4699744"/>
              <a:gd name="connsiteX156" fmla="*/ 555075 w 3452384"/>
              <a:gd name="connsiteY156" fmla="*/ 3904321 h 4699744"/>
              <a:gd name="connsiteX157" fmla="*/ 892944 w 3452384"/>
              <a:gd name="connsiteY157" fmla="*/ 3784018 h 4699744"/>
              <a:gd name="connsiteX158" fmla="*/ 1069555 w 3452384"/>
              <a:gd name="connsiteY158" fmla="*/ 3709794 h 4699744"/>
              <a:gd name="connsiteX159" fmla="*/ 2423585 w 3452384"/>
              <a:gd name="connsiteY159" fmla="*/ 3680676 h 4699744"/>
              <a:gd name="connsiteX160" fmla="*/ 2336559 w 3452384"/>
              <a:gd name="connsiteY160" fmla="*/ 3707232 h 4699744"/>
              <a:gd name="connsiteX161" fmla="*/ 2490134 w 3452384"/>
              <a:gd name="connsiteY161" fmla="*/ 3799379 h 4699744"/>
              <a:gd name="connsiteX162" fmla="*/ 2922705 w 3452384"/>
              <a:gd name="connsiteY162" fmla="*/ 4037422 h 4699744"/>
              <a:gd name="connsiteX163" fmla="*/ 2766571 w 3452384"/>
              <a:gd name="connsiteY163" fmla="*/ 4037422 h 4699744"/>
              <a:gd name="connsiteX164" fmla="*/ 2858718 w 3452384"/>
              <a:gd name="connsiteY164" fmla="*/ 4129565 h 4699744"/>
              <a:gd name="connsiteX165" fmla="*/ 2932945 w 3452384"/>
              <a:gd name="connsiteY165" fmla="*/ 4109088 h 4699744"/>
              <a:gd name="connsiteX166" fmla="*/ 3089079 w 3452384"/>
              <a:gd name="connsiteY166" fmla="*/ 3876165 h 4699744"/>
              <a:gd name="connsiteX167" fmla="*/ 2884312 w 3452384"/>
              <a:gd name="connsiteY167" fmla="*/ 3812178 h 4699744"/>
              <a:gd name="connsiteX168" fmla="*/ 2588439 w 3452384"/>
              <a:gd name="connsiteY168" fmla="*/ 3802456 h 4699744"/>
              <a:gd name="connsiteX169" fmla="*/ 2490735 w 3452384"/>
              <a:gd name="connsiteY169" fmla="*/ 3784131 h 4699744"/>
              <a:gd name="connsiteX170" fmla="*/ 2490735 w 3452384"/>
              <a:gd name="connsiteY170" fmla="*/ 3788052 h 4699744"/>
              <a:gd name="connsiteX171" fmla="*/ 2489390 w 3452384"/>
              <a:gd name="connsiteY171" fmla="*/ 3785363 h 4699744"/>
              <a:gd name="connsiteX172" fmla="*/ 2490640 w 3452384"/>
              <a:gd name="connsiteY172" fmla="*/ 3784113 h 4699744"/>
              <a:gd name="connsiteX173" fmla="*/ 2490134 w 3452384"/>
              <a:gd name="connsiteY173" fmla="*/ 3784018 h 4699744"/>
              <a:gd name="connsiteX174" fmla="*/ 2531086 w 3452384"/>
              <a:gd name="connsiteY174" fmla="*/ 3740505 h 4699744"/>
              <a:gd name="connsiteX175" fmla="*/ 3227301 w 3452384"/>
              <a:gd name="connsiteY175" fmla="*/ 3845450 h 4699744"/>
              <a:gd name="connsiteX176" fmla="*/ 3091641 w 3452384"/>
              <a:gd name="connsiteY176" fmla="*/ 3986230 h 4699744"/>
              <a:gd name="connsiteX177" fmla="*/ 3183784 w 3452384"/>
              <a:gd name="connsiteY177" fmla="*/ 3935035 h 4699744"/>
              <a:gd name="connsiteX178" fmla="*/ 3270814 w 3452384"/>
              <a:gd name="connsiteY178" fmla="*/ 3929918 h 4699744"/>
              <a:gd name="connsiteX179" fmla="*/ 3214502 w 3452384"/>
              <a:gd name="connsiteY179" fmla="*/ 3986230 h 4699744"/>
              <a:gd name="connsiteX180" fmla="*/ 3081400 w 3452384"/>
              <a:gd name="connsiteY180" fmla="*/ 4152605 h 4699744"/>
              <a:gd name="connsiteX181" fmla="*/ 3104440 w 3452384"/>
              <a:gd name="connsiteY181" fmla="*/ 4198676 h 4699744"/>
              <a:gd name="connsiteX182" fmla="*/ 3145391 w 3452384"/>
              <a:gd name="connsiteY182" fmla="*/ 4162841 h 4699744"/>
              <a:gd name="connsiteX183" fmla="*/ 3201703 w 3452384"/>
              <a:gd name="connsiteY183" fmla="*/ 4027182 h 4699744"/>
              <a:gd name="connsiteX184" fmla="*/ 3278493 w 3452384"/>
              <a:gd name="connsiteY184" fmla="*/ 4011824 h 4699744"/>
              <a:gd name="connsiteX185" fmla="*/ 3291288 w 3452384"/>
              <a:gd name="connsiteY185" fmla="*/ 4070695 h 4699744"/>
              <a:gd name="connsiteX186" fmla="*/ 3291288 w 3452384"/>
              <a:gd name="connsiteY186" fmla="*/ 4073253 h 4699744"/>
              <a:gd name="connsiteX187" fmla="*/ 3158190 w 3452384"/>
              <a:gd name="connsiteY187" fmla="*/ 4224270 h 4699744"/>
              <a:gd name="connsiteX188" fmla="*/ 3291288 w 3452384"/>
              <a:gd name="connsiteY188" fmla="*/ 4073253 h 4699744"/>
              <a:gd name="connsiteX189" fmla="*/ 3293850 w 3452384"/>
              <a:gd name="connsiteY189" fmla="*/ 4070695 h 4699744"/>
              <a:gd name="connsiteX190" fmla="*/ 3293850 w 3452384"/>
              <a:gd name="connsiteY190" fmla="*/ 4068136 h 4699744"/>
              <a:gd name="connsiteX191" fmla="*/ 3352720 w 3452384"/>
              <a:gd name="connsiteY191" fmla="*/ 4057896 h 4699744"/>
              <a:gd name="connsiteX192" fmla="*/ 3322006 w 3452384"/>
              <a:gd name="connsiteY192" fmla="*/ 3932477 h 4699744"/>
              <a:gd name="connsiteX193" fmla="*/ 3265694 w 3452384"/>
              <a:gd name="connsiteY193" fmla="*/ 3848008 h 4699744"/>
              <a:gd name="connsiteX194" fmla="*/ 3273372 w 3452384"/>
              <a:gd name="connsiteY194" fmla="*/ 3781460 h 4699744"/>
              <a:gd name="connsiteX195" fmla="*/ 3168431 w 3452384"/>
              <a:gd name="connsiteY195" fmla="*/ 3748187 h 4699744"/>
              <a:gd name="connsiteX196" fmla="*/ 2502933 w 3452384"/>
              <a:gd name="connsiteY196" fmla="*/ 3686755 h 4699744"/>
              <a:gd name="connsiteX197" fmla="*/ 2423585 w 3452384"/>
              <a:gd name="connsiteY197" fmla="*/ 3680676 h 4699744"/>
              <a:gd name="connsiteX198" fmla="*/ 468049 w 3452384"/>
              <a:gd name="connsiteY198" fmla="*/ 3586929 h 4699744"/>
              <a:gd name="connsiteX199" fmla="*/ 455250 w 3452384"/>
              <a:gd name="connsiteY199" fmla="*/ 3627884 h 4699744"/>
              <a:gd name="connsiteX200" fmla="*/ 616508 w 3452384"/>
              <a:gd name="connsiteY200" fmla="*/ 3702112 h 4699744"/>
              <a:gd name="connsiteX201" fmla="*/ 524361 w 3452384"/>
              <a:gd name="connsiteY201" fmla="*/ 3602290 h 4699744"/>
              <a:gd name="connsiteX202" fmla="*/ 468049 w 3452384"/>
              <a:gd name="connsiteY202" fmla="*/ 3586929 h 4699744"/>
              <a:gd name="connsiteX203" fmla="*/ 332393 w 3452384"/>
              <a:gd name="connsiteY203" fmla="*/ 3558777 h 4699744"/>
              <a:gd name="connsiteX204" fmla="*/ 332393 w 3452384"/>
              <a:gd name="connsiteY204" fmla="*/ 3702112 h 4699744"/>
              <a:gd name="connsiteX205" fmla="*/ 357987 w 3452384"/>
              <a:gd name="connsiteY205" fmla="*/ 3743067 h 4699744"/>
              <a:gd name="connsiteX206" fmla="*/ 396380 w 3452384"/>
              <a:gd name="connsiteY206" fmla="*/ 3704674 h 4699744"/>
              <a:gd name="connsiteX207" fmla="*/ 332393 w 3452384"/>
              <a:gd name="connsiteY207" fmla="*/ 3558777 h 4699744"/>
              <a:gd name="connsiteX208" fmla="*/ 3089097 w 3452384"/>
              <a:gd name="connsiteY208" fmla="*/ 3500999 h 4699744"/>
              <a:gd name="connsiteX209" fmla="*/ 2828003 w 3452384"/>
              <a:gd name="connsiteY209" fmla="*/ 3648362 h 4699744"/>
              <a:gd name="connsiteX210" fmla="*/ 3114677 w 3452384"/>
              <a:gd name="connsiteY210" fmla="*/ 3584371 h 4699744"/>
              <a:gd name="connsiteX211" fmla="*/ 3055806 w 3452384"/>
              <a:gd name="connsiteY211" fmla="*/ 3663719 h 4699744"/>
              <a:gd name="connsiteX212" fmla="*/ 3181226 w 3452384"/>
              <a:gd name="connsiteY212" fmla="*/ 3630443 h 4699744"/>
              <a:gd name="connsiteX213" fmla="*/ 3119797 w 3452384"/>
              <a:gd name="connsiteY213" fmla="*/ 3505023 h 4699744"/>
              <a:gd name="connsiteX214" fmla="*/ 3089097 w 3452384"/>
              <a:gd name="connsiteY214" fmla="*/ 3500999 h 4699744"/>
              <a:gd name="connsiteX215" fmla="*/ 2968780 w 3452384"/>
              <a:gd name="connsiteY215" fmla="*/ 3476867 h 4699744"/>
              <a:gd name="connsiteX216" fmla="*/ 2676986 w 3452384"/>
              <a:gd name="connsiteY216" fmla="*/ 3535738 h 4699744"/>
              <a:gd name="connsiteX217" fmla="*/ 2520849 w 3452384"/>
              <a:gd name="connsiteY217" fmla="*/ 3622764 h 4699744"/>
              <a:gd name="connsiteX218" fmla="*/ 2717937 w 3452384"/>
              <a:gd name="connsiteY218" fmla="*/ 3553657 h 4699744"/>
              <a:gd name="connsiteX219" fmla="*/ 2968780 w 3452384"/>
              <a:gd name="connsiteY219" fmla="*/ 3476867 h 4699744"/>
              <a:gd name="connsiteX220" fmla="*/ 285639 w 3452384"/>
              <a:gd name="connsiteY220" fmla="*/ 3445594 h 4699744"/>
              <a:gd name="connsiteX221" fmla="*/ 150657 w 3452384"/>
              <a:gd name="connsiteY221" fmla="*/ 3502465 h 4699744"/>
              <a:gd name="connsiteX222" fmla="*/ 89229 w 3452384"/>
              <a:gd name="connsiteY222" fmla="*/ 3604849 h 4699744"/>
              <a:gd name="connsiteX223" fmla="*/ 196729 w 3452384"/>
              <a:gd name="connsiteY223" fmla="*/ 3599728 h 4699744"/>
              <a:gd name="connsiteX224" fmla="*/ 217210 w 3452384"/>
              <a:gd name="connsiteY224" fmla="*/ 3612527 h 4699744"/>
              <a:gd name="connsiteX225" fmla="*/ 194171 w 3452384"/>
              <a:gd name="connsiteY225" fmla="*/ 3781460 h 4699744"/>
              <a:gd name="connsiteX226" fmla="*/ 222327 w 3452384"/>
              <a:gd name="connsiteY226" fmla="*/ 3668839 h 4699744"/>
              <a:gd name="connsiteX227" fmla="*/ 173697 w 3452384"/>
              <a:gd name="connsiteY227" fmla="*/ 3520380 h 4699744"/>
              <a:gd name="connsiteX228" fmla="*/ 867346 w 3452384"/>
              <a:gd name="connsiteY228" fmla="*/ 3505023 h 4699744"/>
              <a:gd name="connsiteX229" fmla="*/ 332393 w 3452384"/>
              <a:gd name="connsiteY229" fmla="*/ 3446153 h 4699744"/>
              <a:gd name="connsiteX230" fmla="*/ 285639 w 3452384"/>
              <a:gd name="connsiteY230" fmla="*/ 3445594 h 4699744"/>
              <a:gd name="connsiteX231" fmla="*/ 1724806 w 3452384"/>
              <a:gd name="connsiteY231" fmla="*/ 2739705 h 4699744"/>
              <a:gd name="connsiteX232" fmla="*/ 1888621 w 3452384"/>
              <a:gd name="connsiteY232" fmla="*/ 3256745 h 4699744"/>
              <a:gd name="connsiteX233" fmla="*/ 2024281 w 3452384"/>
              <a:gd name="connsiteY233" fmla="*/ 3072455 h 4699744"/>
              <a:gd name="connsiteX234" fmla="*/ 2008924 w 3452384"/>
              <a:gd name="connsiteY234" fmla="*/ 3323295 h 4699744"/>
              <a:gd name="connsiteX235" fmla="*/ 1773439 w 3452384"/>
              <a:gd name="connsiteY235" fmla="*/ 3574138 h 4699744"/>
              <a:gd name="connsiteX236" fmla="*/ 1537958 w 3452384"/>
              <a:gd name="connsiteY236" fmla="*/ 3469196 h 4699744"/>
              <a:gd name="connsiteX237" fmla="*/ 1458610 w 3452384"/>
              <a:gd name="connsiteY237" fmla="*/ 3185080 h 4699744"/>
              <a:gd name="connsiteX238" fmla="*/ 1509802 w 3452384"/>
              <a:gd name="connsiteY238" fmla="*/ 3167160 h 4699744"/>
              <a:gd name="connsiteX239" fmla="*/ 1584029 w 3452384"/>
              <a:gd name="connsiteY239" fmla="*/ 3123647 h 4699744"/>
              <a:gd name="connsiteX240" fmla="*/ 1724806 w 3452384"/>
              <a:gd name="connsiteY240" fmla="*/ 2739705 h 4699744"/>
              <a:gd name="connsiteX241" fmla="*/ 1814391 w 3452384"/>
              <a:gd name="connsiteY241" fmla="*/ 2058847 h 4699744"/>
              <a:gd name="connsiteX242" fmla="*/ 1494442 w 3452384"/>
              <a:gd name="connsiteY242" fmla="*/ 2706424 h 4699744"/>
              <a:gd name="connsiteX243" fmla="*/ 1473965 w 3452384"/>
              <a:gd name="connsiteY243" fmla="*/ 2778093 h 4699744"/>
              <a:gd name="connsiteX244" fmla="*/ 1404857 w 3452384"/>
              <a:gd name="connsiteY244" fmla="*/ 2726901 h 4699744"/>
              <a:gd name="connsiteX245" fmla="*/ 1317831 w 3452384"/>
              <a:gd name="connsiteY245" fmla="*/ 2563085 h 4699744"/>
              <a:gd name="connsiteX246" fmla="*/ 1305032 w 3452384"/>
              <a:gd name="connsiteY246" fmla="*/ 3146675 h 4699744"/>
              <a:gd name="connsiteX247" fmla="*/ 1100265 w 3452384"/>
              <a:gd name="connsiteY247" fmla="*/ 3046850 h 4699744"/>
              <a:gd name="connsiteX248" fmla="*/ 1369023 w 3452384"/>
              <a:gd name="connsiteY248" fmla="*/ 3443588 h 4699744"/>
              <a:gd name="connsiteX249" fmla="*/ 2216251 w 3452384"/>
              <a:gd name="connsiteY249" fmla="*/ 3502459 h 4699744"/>
              <a:gd name="connsiteX250" fmla="*/ 2502924 w 3452384"/>
              <a:gd name="connsiteY250" fmla="*/ 3077564 h 4699744"/>
              <a:gd name="connsiteX251" fmla="*/ 2262322 w 3452384"/>
              <a:gd name="connsiteY251" fmla="*/ 3144113 h 4699744"/>
              <a:gd name="connsiteX252" fmla="*/ 2216251 w 3452384"/>
              <a:gd name="connsiteY252" fmla="*/ 2540050 h 4699744"/>
              <a:gd name="connsiteX253" fmla="*/ 2152260 w 3452384"/>
              <a:gd name="connsiteY253" fmla="*/ 2778093 h 4699744"/>
              <a:gd name="connsiteX254" fmla="*/ 2098510 w 3452384"/>
              <a:gd name="connsiteY254" fmla="*/ 2865119 h 4699744"/>
              <a:gd name="connsiteX255" fmla="*/ 2049877 w 3452384"/>
              <a:gd name="connsiteY255" fmla="*/ 2785771 h 4699744"/>
              <a:gd name="connsiteX256" fmla="*/ 1814391 w 3452384"/>
              <a:gd name="connsiteY256" fmla="*/ 2058847 h 4699744"/>
              <a:gd name="connsiteX257" fmla="*/ 255603 w 3452384"/>
              <a:gd name="connsiteY257" fmla="*/ 2007659 h 4699744"/>
              <a:gd name="connsiteX258" fmla="*/ 301678 w 3452384"/>
              <a:gd name="connsiteY258" fmla="*/ 2066530 h 4699744"/>
              <a:gd name="connsiteX259" fmla="*/ 373344 w 3452384"/>
              <a:gd name="connsiteY259" fmla="*/ 2424874 h 4699744"/>
              <a:gd name="connsiteX260" fmla="*/ 350308 w 3452384"/>
              <a:gd name="connsiteY260" fmla="*/ 2524699 h 4699744"/>
              <a:gd name="connsiteX261" fmla="*/ 276080 w 3452384"/>
              <a:gd name="connsiteY261" fmla="*/ 2453030 h 4699744"/>
              <a:gd name="connsiteX262" fmla="*/ 204411 w 3452384"/>
              <a:gd name="connsiteY262" fmla="*/ 2066530 h 4699744"/>
              <a:gd name="connsiteX263" fmla="*/ 255603 w 3452384"/>
              <a:gd name="connsiteY263" fmla="*/ 2007659 h 4699744"/>
              <a:gd name="connsiteX264" fmla="*/ 2882711 w 3452384"/>
              <a:gd name="connsiteY264" fmla="*/ 995339 h 4699744"/>
              <a:gd name="connsiteX265" fmla="*/ 2935505 w 3452384"/>
              <a:gd name="connsiteY265" fmla="*/ 1040131 h 4699744"/>
              <a:gd name="connsiteX266" fmla="*/ 2902228 w 3452384"/>
              <a:gd name="connsiteY266" fmla="*/ 1618604 h 4699744"/>
              <a:gd name="connsiteX267" fmla="*/ 2812643 w 3452384"/>
              <a:gd name="connsiteY267" fmla="*/ 1395916 h 4699744"/>
              <a:gd name="connsiteX268" fmla="*/ 2835679 w 3452384"/>
              <a:gd name="connsiteY268" fmla="*/ 1042693 h 4699744"/>
              <a:gd name="connsiteX269" fmla="*/ 2882711 w 3452384"/>
              <a:gd name="connsiteY269" fmla="*/ 995339 h 4699744"/>
              <a:gd name="connsiteX270" fmla="*/ 936457 w 3452384"/>
              <a:gd name="connsiteY270" fmla="*/ 259450 h 4699744"/>
              <a:gd name="connsiteX271" fmla="*/ 962051 w 3452384"/>
              <a:gd name="connsiteY271" fmla="*/ 773932 h 4699744"/>
              <a:gd name="connsiteX272" fmla="*/ 862224 w 3452384"/>
              <a:gd name="connsiteY272" fmla="*/ 773932 h 4699744"/>
              <a:gd name="connsiteX273" fmla="*/ 936457 w 3452384"/>
              <a:gd name="connsiteY273" fmla="*/ 259450 h 4699744"/>
              <a:gd name="connsiteX274" fmla="*/ 1747851 w 3452384"/>
              <a:gd name="connsiteY274" fmla="*/ 292 h 4699744"/>
              <a:gd name="connsiteX275" fmla="*/ 1760647 w 3452384"/>
              <a:gd name="connsiteY275" fmla="*/ 39326 h 4699744"/>
              <a:gd name="connsiteX276" fmla="*/ 1993570 w 3452384"/>
              <a:gd name="connsiteY276" fmla="*/ 835362 h 4699744"/>
              <a:gd name="connsiteX277" fmla="*/ 2131792 w 3452384"/>
              <a:gd name="connsiteY277" fmla="*/ 1081084 h 4699744"/>
              <a:gd name="connsiteX278" fmla="*/ 2126672 w 3452384"/>
              <a:gd name="connsiteY278" fmla="*/ 1162990 h 4699744"/>
              <a:gd name="connsiteX279" fmla="*/ 2223935 w 3452384"/>
              <a:gd name="connsiteY279" fmla="*/ 1598122 h 4699744"/>
              <a:gd name="connsiteX280" fmla="*/ 2344238 w 3452384"/>
              <a:gd name="connsiteY280" fmla="*/ 1111798 h 4699744"/>
              <a:gd name="connsiteX281" fmla="*/ 2326318 w 3452384"/>
              <a:gd name="connsiteY281" fmla="*/ 1011973 h 4699744"/>
              <a:gd name="connsiteX282" fmla="*/ 2341679 w 3452384"/>
              <a:gd name="connsiteY282" fmla="*/ 947982 h 4699744"/>
              <a:gd name="connsiteX283" fmla="*/ 2400550 w 3452384"/>
              <a:gd name="connsiteY283" fmla="*/ 988937 h 4699744"/>
              <a:gd name="connsiteX284" fmla="*/ 2774250 w 3452384"/>
              <a:gd name="connsiteY284" fmla="*/ 1925750 h 4699744"/>
              <a:gd name="connsiteX285" fmla="*/ 2697460 w 3452384"/>
              <a:gd name="connsiteY285" fmla="*/ 2368560 h 4699744"/>
              <a:gd name="connsiteX286" fmla="*/ 2858718 w 3452384"/>
              <a:gd name="connsiteY286" fmla="*/ 2212427 h 4699744"/>
              <a:gd name="connsiteX287" fmla="*/ 2899669 w 3452384"/>
              <a:gd name="connsiteY287" fmla="*/ 2166351 h 4699744"/>
              <a:gd name="connsiteX288" fmla="*/ 2940624 w 3452384"/>
              <a:gd name="connsiteY288" fmla="*/ 2220105 h 4699744"/>
              <a:gd name="connsiteX289" fmla="*/ 2950864 w 3452384"/>
              <a:gd name="connsiteY289" fmla="*/ 2801134 h 4699744"/>
              <a:gd name="connsiteX290" fmla="*/ 2682103 w 3452384"/>
              <a:gd name="connsiteY290" fmla="*/ 3394961 h 4699744"/>
              <a:gd name="connsiteX291" fmla="*/ 2659067 w 3452384"/>
              <a:gd name="connsiteY291" fmla="*/ 3448711 h 4699744"/>
              <a:gd name="connsiteX292" fmla="*/ 2927825 w 3452384"/>
              <a:gd name="connsiteY292" fmla="*/ 3405198 h 4699744"/>
              <a:gd name="connsiteX293" fmla="*/ 3250337 w 3452384"/>
              <a:gd name="connsiteY293" fmla="*/ 3656040 h 4699744"/>
              <a:gd name="connsiteX294" fmla="*/ 3288730 w 3452384"/>
              <a:gd name="connsiteY294" fmla="*/ 3727710 h 4699744"/>
              <a:gd name="connsiteX295" fmla="*/ 3268252 w 3452384"/>
              <a:gd name="connsiteY295" fmla="*/ 4329216 h 4699744"/>
              <a:gd name="connsiteX296" fmla="*/ 3165869 w 3452384"/>
              <a:gd name="connsiteY296" fmla="*/ 4372729 h 4699744"/>
              <a:gd name="connsiteX297" fmla="*/ 2856156 w 3452384"/>
              <a:gd name="connsiteY297" fmla="*/ 4539103 h 4699744"/>
              <a:gd name="connsiteX298" fmla="*/ 2280247 w 3452384"/>
              <a:gd name="connsiteY298" fmla="*/ 4490470 h 4699744"/>
              <a:gd name="connsiteX299" fmla="*/ 1901427 w 3452384"/>
              <a:gd name="connsiteY299" fmla="*/ 4039980 h 4699744"/>
              <a:gd name="connsiteX300" fmla="*/ 1914226 w 3452384"/>
              <a:gd name="connsiteY300" fmla="*/ 4267783 h 4699744"/>
              <a:gd name="connsiteX301" fmla="*/ 1896307 w 3452384"/>
              <a:gd name="connsiteY301" fmla="*/ 4490470 h 4699744"/>
              <a:gd name="connsiteX302" fmla="*/ 1473973 w 3452384"/>
              <a:gd name="connsiteY302" fmla="*/ 4695237 h 4699744"/>
              <a:gd name="connsiteX303" fmla="*/ 1305041 w 3452384"/>
              <a:gd name="connsiteY303" fmla="*/ 4659402 h 4699744"/>
              <a:gd name="connsiteX304" fmla="*/ 1138666 w 3452384"/>
              <a:gd name="connsiteY304" fmla="*/ 4272904 h 4699744"/>
              <a:gd name="connsiteX305" fmla="*/ 1394625 w 3452384"/>
              <a:gd name="connsiteY305" fmla="*/ 3891522 h 4699744"/>
              <a:gd name="connsiteX306" fmla="*/ 1443255 w 3452384"/>
              <a:gd name="connsiteY306" fmla="*/ 3796817 h 4699744"/>
              <a:gd name="connsiteX307" fmla="*/ 1315278 w 3452384"/>
              <a:gd name="connsiteY307" fmla="*/ 3899200 h 4699744"/>
              <a:gd name="connsiteX308" fmla="*/ 631861 w 3452384"/>
              <a:gd name="connsiteY308" fmla="*/ 4431599 h 4699744"/>
              <a:gd name="connsiteX309" fmla="*/ 391263 w 3452384"/>
              <a:gd name="connsiteY309" fmla="*/ 4454635 h 4699744"/>
              <a:gd name="connsiteX310" fmla="*/ 255603 w 3452384"/>
              <a:gd name="connsiteY310" fmla="*/ 4413684 h 4699744"/>
              <a:gd name="connsiteX311" fmla="*/ 63631 w 3452384"/>
              <a:gd name="connsiteY311" fmla="*/ 4109088 h 4699744"/>
              <a:gd name="connsiteX312" fmla="*/ 32917 w 3452384"/>
              <a:gd name="connsiteY312" fmla="*/ 3858249 h 4699744"/>
              <a:gd name="connsiteX313" fmla="*/ 314473 w 3452384"/>
              <a:gd name="connsiteY313" fmla="*/ 3394961 h 4699744"/>
              <a:gd name="connsiteX314" fmla="*/ 729128 w 3452384"/>
              <a:gd name="connsiteY314" fmla="*/ 3430796 h 4699744"/>
              <a:gd name="connsiteX315" fmla="*/ 570432 w 3452384"/>
              <a:gd name="connsiteY315" fmla="*/ 3307935 h 4699744"/>
              <a:gd name="connsiteX316" fmla="*/ 547397 w 3452384"/>
              <a:gd name="connsiteY316" fmla="*/ 3266980 h 4699744"/>
              <a:gd name="connsiteX317" fmla="*/ 598589 w 3452384"/>
              <a:gd name="connsiteY317" fmla="*/ 3251623 h 4699744"/>
              <a:gd name="connsiteX318" fmla="*/ 757284 w 3452384"/>
              <a:gd name="connsiteY318" fmla="*/ 3318172 h 4699744"/>
              <a:gd name="connsiteX319" fmla="*/ 555075 w 3452384"/>
              <a:gd name="connsiteY319" fmla="*/ 2962388 h 4699744"/>
              <a:gd name="connsiteX320" fmla="*/ 516682 w 3452384"/>
              <a:gd name="connsiteY320" fmla="*/ 2581010 h 4699744"/>
              <a:gd name="connsiteX321" fmla="*/ 519241 w 3452384"/>
              <a:gd name="connsiteY321" fmla="*/ 2081887 h 4699744"/>
              <a:gd name="connsiteX322" fmla="*/ 544838 w 3452384"/>
              <a:gd name="connsiteY322" fmla="*/ 1987182 h 4699744"/>
              <a:gd name="connsiteX323" fmla="*/ 726570 w 3452384"/>
              <a:gd name="connsiteY323" fmla="*/ 2202186 h 4699744"/>
              <a:gd name="connsiteX324" fmla="*/ 813596 w 3452384"/>
              <a:gd name="connsiteY324" fmla="*/ 2230342 h 4699744"/>
              <a:gd name="connsiteX325" fmla="*/ 793119 w 3452384"/>
              <a:gd name="connsiteY325" fmla="*/ 2150994 h 4699744"/>
              <a:gd name="connsiteX326" fmla="*/ 811034 w 3452384"/>
              <a:gd name="connsiteY326" fmla="*/ 1516216 h 4699744"/>
              <a:gd name="connsiteX327" fmla="*/ 1066993 w 3452384"/>
              <a:gd name="connsiteY327" fmla="*/ 1045249 h 4699744"/>
              <a:gd name="connsiteX328" fmla="*/ 1105390 w 3452384"/>
              <a:gd name="connsiteY328" fmla="*/ 1006856 h 4699744"/>
              <a:gd name="connsiteX329" fmla="*/ 1141225 w 3452384"/>
              <a:gd name="connsiteY329" fmla="*/ 1073405 h 4699744"/>
              <a:gd name="connsiteX330" fmla="*/ 1479094 w 3452384"/>
              <a:gd name="connsiteY330" fmla="*/ 1626278 h 4699744"/>
              <a:gd name="connsiteX331" fmla="*/ 1453496 w 3452384"/>
              <a:gd name="connsiteY331" fmla="*/ 886554 h 4699744"/>
              <a:gd name="connsiteX332" fmla="*/ 1540522 w 3452384"/>
              <a:gd name="connsiteY332" fmla="*/ 172427 h 4699744"/>
              <a:gd name="connsiteX333" fmla="*/ 1704338 w 3452384"/>
              <a:gd name="connsiteY333" fmla="*/ 18848 h 4699744"/>
              <a:gd name="connsiteX334" fmla="*/ 1747851 w 3452384"/>
              <a:gd name="connsiteY334" fmla="*/ 292 h 46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452384" h="4699744">
                <a:moveTo>
                  <a:pt x="1531884" y="4432879"/>
                </a:moveTo>
                <a:cubicBezTo>
                  <a:pt x="1510447" y="4432239"/>
                  <a:pt x="1488051" y="4436718"/>
                  <a:pt x="1466295" y="4439278"/>
                </a:cubicBezTo>
                <a:cubicBezTo>
                  <a:pt x="1433018" y="4444398"/>
                  <a:pt x="1404862" y="4459755"/>
                  <a:pt x="1399742" y="4493028"/>
                </a:cubicBezTo>
                <a:cubicBezTo>
                  <a:pt x="1392063" y="4533983"/>
                  <a:pt x="1415103" y="4562139"/>
                  <a:pt x="1461174" y="4577496"/>
                </a:cubicBezTo>
                <a:cubicBezTo>
                  <a:pt x="1461174" y="4551898"/>
                  <a:pt x="1456054" y="4531424"/>
                  <a:pt x="1458616" y="4508385"/>
                </a:cubicBezTo>
                <a:cubicBezTo>
                  <a:pt x="1461174" y="4482791"/>
                  <a:pt x="1476532" y="4462314"/>
                  <a:pt x="1504688" y="4462314"/>
                </a:cubicBezTo>
                <a:cubicBezTo>
                  <a:pt x="1553321" y="4464876"/>
                  <a:pt x="1522607" y="4495590"/>
                  <a:pt x="1520045" y="4513505"/>
                </a:cubicBezTo>
                <a:cubicBezTo>
                  <a:pt x="1517487" y="4531424"/>
                  <a:pt x="1527723" y="4544220"/>
                  <a:pt x="1545643" y="4549340"/>
                </a:cubicBezTo>
                <a:cubicBezTo>
                  <a:pt x="1566116" y="4554460"/>
                  <a:pt x="1586594" y="4544220"/>
                  <a:pt x="1594272" y="4523746"/>
                </a:cubicBezTo>
                <a:cubicBezTo>
                  <a:pt x="1601951" y="4500706"/>
                  <a:pt x="1609629" y="4475112"/>
                  <a:pt x="1591714" y="4457193"/>
                </a:cubicBezTo>
                <a:cubicBezTo>
                  <a:pt x="1573797" y="4439278"/>
                  <a:pt x="1553320" y="4433519"/>
                  <a:pt x="1531884" y="4432879"/>
                </a:cubicBezTo>
                <a:close/>
                <a:moveTo>
                  <a:pt x="1791365" y="4411122"/>
                </a:moveTo>
                <a:cubicBezTo>
                  <a:pt x="1806722" y="4498148"/>
                  <a:pt x="1773446" y="4567259"/>
                  <a:pt x="1719692" y="4631250"/>
                </a:cubicBezTo>
                <a:cubicBezTo>
                  <a:pt x="1839994" y="4562139"/>
                  <a:pt x="1860472" y="4500706"/>
                  <a:pt x="1791365" y="4411122"/>
                </a:cubicBezTo>
                <a:close/>
                <a:moveTo>
                  <a:pt x="1609031" y="4351571"/>
                </a:moveTo>
                <a:cubicBezTo>
                  <a:pt x="1592354" y="4349531"/>
                  <a:pt x="1573156" y="4350331"/>
                  <a:pt x="1550759" y="4354810"/>
                </a:cubicBezTo>
                <a:cubicBezTo>
                  <a:pt x="1645464" y="4395765"/>
                  <a:pt x="1696660" y="4449515"/>
                  <a:pt x="1678741" y="4554460"/>
                </a:cubicBezTo>
                <a:cubicBezTo>
                  <a:pt x="1732491" y="4505827"/>
                  <a:pt x="1735053" y="4462314"/>
                  <a:pt x="1709455" y="4423921"/>
                </a:cubicBezTo>
                <a:cubicBezTo>
                  <a:pt x="1686419" y="4389364"/>
                  <a:pt x="1659064" y="4357690"/>
                  <a:pt x="1609031" y="4351571"/>
                </a:cubicBezTo>
                <a:close/>
                <a:moveTo>
                  <a:pt x="2690698" y="4265786"/>
                </a:moveTo>
                <a:cubicBezTo>
                  <a:pt x="2730412" y="4260747"/>
                  <a:pt x="2764006" y="4283783"/>
                  <a:pt x="2794719" y="4324096"/>
                </a:cubicBezTo>
                <a:cubicBezTo>
                  <a:pt x="2797281" y="4329217"/>
                  <a:pt x="2802402" y="4334337"/>
                  <a:pt x="2807518" y="4342016"/>
                </a:cubicBezTo>
                <a:cubicBezTo>
                  <a:pt x="2804960" y="4347132"/>
                  <a:pt x="2802402" y="4359931"/>
                  <a:pt x="2802402" y="4359931"/>
                </a:cubicBezTo>
                <a:cubicBezTo>
                  <a:pt x="2743527" y="4352253"/>
                  <a:pt x="2687218" y="4306180"/>
                  <a:pt x="2623227" y="4347132"/>
                </a:cubicBezTo>
                <a:cubicBezTo>
                  <a:pt x="2623227" y="4331775"/>
                  <a:pt x="2623227" y="4313859"/>
                  <a:pt x="2623227" y="4298502"/>
                </a:cubicBezTo>
                <a:cubicBezTo>
                  <a:pt x="2630906" y="4290819"/>
                  <a:pt x="2641143" y="4285703"/>
                  <a:pt x="2648825" y="4280582"/>
                </a:cubicBezTo>
                <a:cubicBezTo>
                  <a:pt x="2663543" y="4272264"/>
                  <a:pt x="2677461" y="4267465"/>
                  <a:pt x="2690698" y="4265786"/>
                </a:cubicBezTo>
                <a:close/>
                <a:moveTo>
                  <a:pt x="2730417" y="4238990"/>
                </a:moveTo>
                <a:cubicBezTo>
                  <a:pt x="2690423" y="4232591"/>
                  <a:pt x="2643710" y="4244750"/>
                  <a:pt x="2597638" y="4254988"/>
                </a:cubicBezTo>
                <a:cubicBezTo>
                  <a:pt x="2533648" y="4275462"/>
                  <a:pt x="2518291" y="4329216"/>
                  <a:pt x="2497813" y="4385524"/>
                </a:cubicBezTo>
                <a:cubicBezTo>
                  <a:pt x="2536206" y="4382966"/>
                  <a:pt x="2543885" y="4334332"/>
                  <a:pt x="2582281" y="4344573"/>
                </a:cubicBezTo>
                <a:cubicBezTo>
                  <a:pt x="2600197" y="4477671"/>
                  <a:pt x="2600197" y="4475112"/>
                  <a:pt x="2751214" y="4457193"/>
                </a:cubicBezTo>
                <a:cubicBezTo>
                  <a:pt x="2833120" y="4449515"/>
                  <a:pt x="2845919" y="4406001"/>
                  <a:pt x="2822883" y="4334332"/>
                </a:cubicBezTo>
                <a:lnTo>
                  <a:pt x="2818485" y="4323677"/>
                </a:lnTo>
                <a:lnTo>
                  <a:pt x="2812639" y="4323677"/>
                </a:lnTo>
                <a:lnTo>
                  <a:pt x="2804959" y="4323677"/>
                </a:lnTo>
                <a:cubicBezTo>
                  <a:pt x="2802400" y="4322332"/>
                  <a:pt x="2797279" y="4320315"/>
                  <a:pt x="2792158" y="4318970"/>
                </a:cubicBezTo>
                <a:cubicBezTo>
                  <a:pt x="2794717" y="4318970"/>
                  <a:pt x="2797279" y="4319642"/>
                  <a:pt x="2799838" y="4318970"/>
                </a:cubicBezTo>
                <a:lnTo>
                  <a:pt x="2818292" y="4323212"/>
                </a:lnTo>
                <a:lnTo>
                  <a:pt x="2805961" y="4293339"/>
                </a:lnTo>
                <a:cubicBezTo>
                  <a:pt x="2786629" y="4259026"/>
                  <a:pt x="2760413" y="4243789"/>
                  <a:pt x="2730417" y="4238990"/>
                </a:cubicBezTo>
                <a:close/>
                <a:moveTo>
                  <a:pt x="2996936" y="4134685"/>
                </a:moveTo>
                <a:cubicBezTo>
                  <a:pt x="2961101" y="4206355"/>
                  <a:pt x="2979017" y="4257546"/>
                  <a:pt x="3025088" y="4298501"/>
                </a:cubicBezTo>
                <a:cubicBezTo>
                  <a:pt x="3068605" y="4336894"/>
                  <a:pt x="3117235" y="4347131"/>
                  <a:pt x="3181226" y="4301060"/>
                </a:cubicBezTo>
                <a:cubicBezTo>
                  <a:pt x="3078842" y="4290819"/>
                  <a:pt x="3037887" y="4216592"/>
                  <a:pt x="2996936" y="4134685"/>
                </a:cubicBezTo>
                <a:close/>
                <a:moveTo>
                  <a:pt x="839196" y="3909440"/>
                </a:moveTo>
                <a:cubicBezTo>
                  <a:pt x="862232" y="3917119"/>
                  <a:pt x="905745" y="3919677"/>
                  <a:pt x="892946" y="3942717"/>
                </a:cubicBezTo>
                <a:cubicBezTo>
                  <a:pt x="862232" y="4001587"/>
                  <a:pt x="795682" y="4006704"/>
                  <a:pt x="739369" y="4022061"/>
                </a:cubicBezTo>
                <a:cubicBezTo>
                  <a:pt x="721450" y="4024623"/>
                  <a:pt x="695856" y="4022061"/>
                  <a:pt x="700972" y="4004146"/>
                </a:cubicBezTo>
                <a:cubicBezTo>
                  <a:pt x="721450" y="3937596"/>
                  <a:pt x="795682" y="3942717"/>
                  <a:pt x="839196" y="3909440"/>
                </a:cubicBezTo>
                <a:close/>
                <a:moveTo>
                  <a:pt x="2797838" y="3889245"/>
                </a:moveTo>
                <a:cubicBezTo>
                  <a:pt x="2838872" y="3883367"/>
                  <a:pt x="2879185" y="3897283"/>
                  <a:pt x="2925258" y="3929917"/>
                </a:cubicBezTo>
                <a:cubicBezTo>
                  <a:pt x="2904781" y="3942715"/>
                  <a:pt x="2899661" y="3950393"/>
                  <a:pt x="2894541" y="3950393"/>
                </a:cubicBezTo>
                <a:cubicBezTo>
                  <a:pt x="2843350" y="3950393"/>
                  <a:pt x="2792159" y="3965749"/>
                  <a:pt x="2751208" y="3927358"/>
                </a:cubicBezTo>
                <a:cubicBezTo>
                  <a:pt x="2748646" y="3922238"/>
                  <a:pt x="2751208" y="3904320"/>
                  <a:pt x="2756324" y="3901762"/>
                </a:cubicBezTo>
                <a:cubicBezTo>
                  <a:pt x="2770402" y="3895364"/>
                  <a:pt x="2784160" y="3891205"/>
                  <a:pt x="2797838" y="3889245"/>
                </a:cubicBezTo>
                <a:close/>
                <a:moveTo>
                  <a:pt x="1545961" y="3823695"/>
                </a:moveTo>
                <a:cubicBezTo>
                  <a:pt x="1540522" y="3826895"/>
                  <a:pt x="1536683" y="3832654"/>
                  <a:pt x="1532844" y="3837772"/>
                </a:cubicBezTo>
                <a:cubicBezTo>
                  <a:pt x="1420223" y="4001588"/>
                  <a:pt x="1302479" y="4162841"/>
                  <a:pt x="1200095" y="4336894"/>
                </a:cubicBezTo>
                <a:cubicBezTo>
                  <a:pt x="1143783" y="4431599"/>
                  <a:pt x="1169381" y="4505827"/>
                  <a:pt x="1258965" y="4595411"/>
                </a:cubicBezTo>
                <a:cubicBezTo>
                  <a:pt x="1235930" y="4508385"/>
                  <a:pt x="1228251" y="4444398"/>
                  <a:pt x="1287122" y="4395765"/>
                </a:cubicBezTo>
                <a:cubicBezTo>
                  <a:pt x="1351112" y="4357372"/>
                  <a:pt x="1417661" y="4321537"/>
                  <a:pt x="1486772" y="4283140"/>
                </a:cubicBezTo>
                <a:cubicBezTo>
                  <a:pt x="1412541" y="4275462"/>
                  <a:pt x="1366469" y="4313859"/>
                  <a:pt x="1317836" y="4342011"/>
                </a:cubicBezTo>
                <a:cubicBezTo>
                  <a:pt x="1284559" y="4362492"/>
                  <a:pt x="1256407" y="4377845"/>
                  <a:pt x="1246167" y="4321537"/>
                </a:cubicBezTo>
                <a:cubicBezTo>
                  <a:pt x="1307599" y="4257546"/>
                  <a:pt x="1386947" y="4226832"/>
                  <a:pt x="1471415" y="4211475"/>
                </a:cubicBezTo>
                <a:cubicBezTo>
                  <a:pt x="1502126" y="4203796"/>
                  <a:pt x="1543081" y="4208913"/>
                  <a:pt x="1555879" y="4167958"/>
                </a:cubicBezTo>
                <a:cubicBezTo>
                  <a:pt x="1591714" y="4068136"/>
                  <a:pt x="1635227" y="3968311"/>
                  <a:pt x="1637789" y="3835213"/>
                </a:cubicBezTo>
                <a:cubicBezTo>
                  <a:pt x="1558438" y="3945275"/>
                  <a:pt x="1494451" y="4039980"/>
                  <a:pt x="1427898" y="4132127"/>
                </a:cubicBezTo>
                <a:cubicBezTo>
                  <a:pt x="1427898" y="4004146"/>
                  <a:pt x="1527723" y="3929918"/>
                  <a:pt x="1568678" y="3824973"/>
                </a:cubicBezTo>
                <a:cubicBezTo>
                  <a:pt x="1558439" y="3819855"/>
                  <a:pt x="1551400" y="3820495"/>
                  <a:pt x="1545961" y="3823695"/>
                </a:cubicBezTo>
                <a:close/>
                <a:moveTo>
                  <a:pt x="1793923" y="3812178"/>
                </a:moveTo>
                <a:cubicBezTo>
                  <a:pt x="1779845" y="3854410"/>
                  <a:pt x="1774086" y="3891524"/>
                  <a:pt x="1772486" y="3925758"/>
                </a:cubicBezTo>
                <a:lnTo>
                  <a:pt x="1776004" y="4022061"/>
                </a:lnTo>
                <a:lnTo>
                  <a:pt x="1795839" y="4033257"/>
                </a:lnTo>
                <a:cubicBezTo>
                  <a:pt x="1800319" y="4038057"/>
                  <a:pt x="1802878" y="4043817"/>
                  <a:pt x="1804157" y="4050218"/>
                </a:cubicBezTo>
                <a:lnTo>
                  <a:pt x="1776003" y="4022064"/>
                </a:lnTo>
                <a:lnTo>
                  <a:pt x="1762887" y="4067255"/>
                </a:lnTo>
                <a:cubicBezTo>
                  <a:pt x="1759048" y="4115009"/>
                  <a:pt x="1775366" y="4169242"/>
                  <a:pt x="1742731" y="4219154"/>
                </a:cubicBezTo>
                <a:cubicBezTo>
                  <a:pt x="1694098" y="4121886"/>
                  <a:pt x="1732491" y="4022061"/>
                  <a:pt x="1696660" y="3906879"/>
                </a:cubicBezTo>
                <a:cubicBezTo>
                  <a:pt x="1673620" y="4011824"/>
                  <a:pt x="1650584" y="4091172"/>
                  <a:pt x="1640348" y="4170520"/>
                </a:cubicBezTo>
                <a:cubicBezTo>
                  <a:pt x="1632669" y="4231949"/>
                  <a:pt x="1694098" y="4249868"/>
                  <a:pt x="1735053" y="4257546"/>
                </a:cubicBezTo>
                <a:cubicBezTo>
                  <a:pt x="1786244" y="4267783"/>
                  <a:pt x="1778566" y="4219154"/>
                  <a:pt x="1781124" y="4185877"/>
                </a:cubicBezTo>
                <a:cubicBezTo>
                  <a:pt x="1786244" y="4139806"/>
                  <a:pt x="1763209" y="4088614"/>
                  <a:pt x="1806722" y="4050217"/>
                </a:cubicBezTo>
                <a:cubicBezTo>
                  <a:pt x="1839994" y="3975990"/>
                  <a:pt x="1822079" y="3904321"/>
                  <a:pt x="1793923" y="3812178"/>
                </a:cubicBezTo>
                <a:close/>
                <a:moveTo>
                  <a:pt x="2005889" y="3810416"/>
                </a:moveTo>
                <a:cubicBezTo>
                  <a:pt x="2000610" y="3811216"/>
                  <a:pt x="1994852" y="3814096"/>
                  <a:pt x="1988453" y="3819856"/>
                </a:cubicBezTo>
                <a:cubicBezTo>
                  <a:pt x="1967976" y="3837772"/>
                  <a:pt x="1988453" y="3858249"/>
                  <a:pt x="1998690" y="3873606"/>
                </a:cubicBezTo>
                <a:cubicBezTo>
                  <a:pt x="2016609" y="3901762"/>
                  <a:pt x="2037083" y="3929918"/>
                  <a:pt x="2057561" y="3955512"/>
                </a:cubicBezTo>
                <a:cubicBezTo>
                  <a:pt x="2116431" y="4029744"/>
                  <a:pt x="2175305" y="4101409"/>
                  <a:pt x="2244412" y="4190997"/>
                </a:cubicBezTo>
                <a:cubicBezTo>
                  <a:pt x="2157386" y="4162841"/>
                  <a:pt x="2111314" y="4119328"/>
                  <a:pt x="2065239" y="4073253"/>
                </a:cubicBezTo>
                <a:cubicBezTo>
                  <a:pt x="2014047" y="4014383"/>
                  <a:pt x="1965418" y="3958071"/>
                  <a:pt x="1916784" y="3899200"/>
                </a:cubicBezTo>
                <a:cubicBezTo>
                  <a:pt x="1909106" y="3904321"/>
                  <a:pt x="1901427" y="3911999"/>
                  <a:pt x="1893748" y="3917119"/>
                </a:cubicBezTo>
                <a:cubicBezTo>
                  <a:pt x="1932141" y="3983668"/>
                  <a:pt x="1991012" y="4037422"/>
                  <a:pt x="2047324" y="4091172"/>
                </a:cubicBezTo>
                <a:cubicBezTo>
                  <a:pt x="2170185" y="4234511"/>
                  <a:pt x="2277689" y="4390644"/>
                  <a:pt x="2421023" y="4518626"/>
                </a:cubicBezTo>
                <a:cubicBezTo>
                  <a:pt x="2472215" y="4567259"/>
                  <a:pt x="2531086" y="4577496"/>
                  <a:pt x="2597638" y="4549340"/>
                </a:cubicBezTo>
                <a:cubicBezTo>
                  <a:pt x="2464537" y="4500706"/>
                  <a:pt x="2362153" y="4429041"/>
                  <a:pt x="2318640" y="4285703"/>
                </a:cubicBezTo>
                <a:cubicBezTo>
                  <a:pt x="2367273" y="4290819"/>
                  <a:pt x="2390309" y="4365050"/>
                  <a:pt x="2428702" y="4321537"/>
                </a:cubicBezTo>
                <a:cubicBezTo>
                  <a:pt x="2469657" y="4275462"/>
                  <a:pt x="2410787" y="4247310"/>
                  <a:pt x="2382631" y="4216592"/>
                </a:cubicBezTo>
                <a:cubicBezTo>
                  <a:pt x="2326318" y="4152605"/>
                  <a:pt x="2267448" y="4093730"/>
                  <a:pt x="2211136" y="4029744"/>
                </a:cubicBezTo>
                <a:cubicBezTo>
                  <a:pt x="2154824" y="3968311"/>
                  <a:pt x="2101074" y="3901762"/>
                  <a:pt x="2044762" y="3837772"/>
                </a:cubicBezTo>
                <a:cubicBezTo>
                  <a:pt x="2033244" y="3824335"/>
                  <a:pt x="2021726" y="3808016"/>
                  <a:pt x="2005889" y="3810416"/>
                </a:cubicBezTo>
                <a:close/>
                <a:moveTo>
                  <a:pt x="1133546" y="3778901"/>
                </a:moveTo>
                <a:cubicBezTo>
                  <a:pt x="946694" y="3840330"/>
                  <a:pt x="759843" y="3894084"/>
                  <a:pt x="570432" y="3927360"/>
                </a:cubicBezTo>
                <a:cubicBezTo>
                  <a:pt x="670258" y="4103971"/>
                  <a:pt x="670258" y="4254988"/>
                  <a:pt x="557634" y="4372729"/>
                </a:cubicBezTo>
                <a:cubicBezTo>
                  <a:pt x="542276" y="4321537"/>
                  <a:pt x="560196" y="4278024"/>
                  <a:pt x="565312" y="4234511"/>
                </a:cubicBezTo>
                <a:cubicBezTo>
                  <a:pt x="578111" y="4139806"/>
                  <a:pt x="578111" y="4050217"/>
                  <a:pt x="506442" y="3975990"/>
                </a:cubicBezTo>
                <a:cubicBezTo>
                  <a:pt x="416857" y="3883843"/>
                  <a:pt x="355425" y="3886405"/>
                  <a:pt x="263282" y="3983668"/>
                </a:cubicBezTo>
                <a:cubicBezTo>
                  <a:pt x="255603" y="3991347"/>
                  <a:pt x="245362" y="3999026"/>
                  <a:pt x="237684" y="4001588"/>
                </a:cubicBezTo>
                <a:cubicBezTo>
                  <a:pt x="245362" y="4004146"/>
                  <a:pt x="253041" y="4006704"/>
                  <a:pt x="263282" y="4011824"/>
                </a:cubicBezTo>
                <a:cubicBezTo>
                  <a:pt x="227447" y="4080935"/>
                  <a:pt x="183934" y="4150043"/>
                  <a:pt x="250483" y="4226832"/>
                </a:cubicBezTo>
                <a:cubicBezTo>
                  <a:pt x="270960" y="4247310"/>
                  <a:pt x="278639" y="4288261"/>
                  <a:pt x="319594" y="4272904"/>
                </a:cubicBezTo>
                <a:cubicBezTo>
                  <a:pt x="350308" y="4260105"/>
                  <a:pt x="347746" y="4226832"/>
                  <a:pt x="347746" y="4201234"/>
                </a:cubicBezTo>
                <a:cubicBezTo>
                  <a:pt x="347746" y="4173078"/>
                  <a:pt x="352866" y="4142364"/>
                  <a:pt x="334951" y="4116766"/>
                </a:cubicBezTo>
                <a:cubicBezTo>
                  <a:pt x="288876" y="4127007"/>
                  <a:pt x="304233" y="4180757"/>
                  <a:pt x="265840" y="4193556"/>
                </a:cubicBezTo>
                <a:cubicBezTo>
                  <a:pt x="230005" y="4155163"/>
                  <a:pt x="247925" y="4119328"/>
                  <a:pt x="273519" y="4086052"/>
                </a:cubicBezTo>
                <a:cubicBezTo>
                  <a:pt x="293996" y="4060458"/>
                  <a:pt x="322152" y="4047659"/>
                  <a:pt x="355425" y="4057896"/>
                </a:cubicBezTo>
                <a:cubicBezTo>
                  <a:pt x="393821" y="4070695"/>
                  <a:pt x="404058" y="4106529"/>
                  <a:pt x="406616" y="4139806"/>
                </a:cubicBezTo>
                <a:cubicBezTo>
                  <a:pt x="411737" y="4185877"/>
                  <a:pt x="411737" y="4231949"/>
                  <a:pt x="414295" y="4290819"/>
                </a:cubicBezTo>
                <a:cubicBezTo>
                  <a:pt x="478286" y="4229390"/>
                  <a:pt x="460370" y="4173078"/>
                  <a:pt x="437335" y="4116766"/>
                </a:cubicBezTo>
                <a:cubicBezTo>
                  <a:pt x="416857" y="4065574"/>
                  <a:pt x="388701" y="4016945"/>
                  <a:pt x="355425" y="3950392"/>
                </a:cubicBezTo>
                <a:cubicBezTo>
                  <a:pt x="475727" y="4027182"/>
                  <a:pt x="542276" y="4147484"/>
                  <a:pt x="521799" y="4239627"/>
                </a:cubicBezTo>
                <a:cubicBezTo>
                  <a:pt x="506442" y="4308738"/>
                  <a:pt x="470607" y="4357372"/>
                  <a:pt x="391263" y="4357372"/>
                </a:cubicBezTo>
                <a:cubicBezTo>
                  <a:pt x="452692" y="4431599"/>
                  <a:pt x="521799" y="4431599"/>
                  <a:pt x="596030" y="4380407"/>
                </a:cubicBezTo>
                <a:cubicBezTo>
                  <a:pt x="764963" y="4262667"/>
                  <a:pt x="939016" y="4147484"/>
                  <a:pt x="1095153" y="4011824"/>
                </a:cubicBezTo>
                <a:cubicBezTo>
                  <a:pt x="1120747" y="3988789"/>
                  <a:pt x="1151462" y="3970869"/>
                  <a:pt x="1166819" y="3917119"/>
                </a:cubicBezTo>
                <a:cubicBezTo>
                  <a:pt x="1038841" y="3999026"/>
                  <a:pt x="928779" y="4070695"/>
                  <a:pt x="816155" y="4142364"/>
                </a:cubicBezTo>
                <a:cubicBezTo>
                  <a:pt x="790557" y="4157721"/>
                  <a:pt x="757284" y="4193556"/>
                  <a:pt x="736807" y="4162841"/>
                </a:cubicBezTo>
                <a:cubicBezTo>
                  <a:pt x="708651" y="4124445"/>
                  <a:pt x="762405" y="4114208"/>
                  <a:pt x="782878" y="4091172"/>
                </a:cubicBezTo>
                <a:cubicBezTo>
                  <a:pt x="887824" y="3978552"/>
                  <a:pt x="1095153" y="3975990"/>
                  <a:pt x="1133546" y="3778901"/>
                </a:cubicBezTo>
                <a:close/>
                <a:moveTo>
                  <a:pt x="2194499" y="3772502"/>
                </a:moveTo>
                <a:cubicBezTo>
                  <a:pt x="2172103" y="3772502"/>
                  <a:pt x="2150987" y="3781459"/>
                  <a:pt x="2134350" y="3796817"/>
                </a:cubicBezTo>
                <a:cubicBezTo>
                  <a:pt x="2101074" y="3827535"/>
                  <a:pt x="2149707" y="3853129"/>
                  <a:pt x="2170185" y="3876165"/>
                </a:cubicBezTo>
                <a:cubicBezTo>
                  <a:pt x="2257211" y="3975990"/>
                  <a:pt x="2346796" y="4073253"/>
                  <a:pt x="2433822" y="4173078"/>
                </a:cubicBezTo>
                <a:cubicBezTo>
                  <a:pt x="2469657" y="4211475"/>
                  <a:pt x="2495255" y="4229390"/>
                  <a:pt x="2554125" y="4201234"/>
                </a:cubicBezTo>
                <a:cubicBezTo>
                  <a:pt x="2684665" y="4139806"/>
                  <a:pt x="2764013" y="4165400"/>
                  <a:pt x="2858718" y="4275462"/>
                </a:cubicBezTo>
                <a:cubicBezTo>
                  <a:pt x="2881753" y="4301060"/>
                  <a:pt x="2894552" y="4339453"/>
                  <a:pt x="2945744" y="4334332"/>
                </a:cubicBezTo>
                <a:cubicBezTo>
                  <a:pt x="2853597" y="4170520"/>
                  <a:pt x="2684665" y="4078373"/>
                  <a:pt x="2561804" y="3942713"/>
                </a:cubicBezTo>
                <a:cubicBezTo>
                  <a:pt x="2502933" y="3909441"/>
                  <a:pt x="2464537" y="3842892"/>
                  <a:pt x="2385189" y="3840330"/>
                </a:cubicBezTo>
                <a:cubicBezTo>
                  <a:pt x="2433822" y="3881285"/>
                  <a:pt x="2485014" y="3924798"/>
                  <a:pt x="2536206" y="3965753"/>
                </a:cubicBezTo>
                <a:cubicBezTo>
                  <a:pt x="2556683" y="4009266"/>
                  <a:pt x="2612996" y="4032302"/>
                  <a:pt x="2612996" y="4096293"/>
                </a:cubicBezTo>
                <a:cubicBezTo>
                  <a:pt x="2572041" y="4091172"/>
                  <a:pt x="2549005" y="4065574"/>
                  <a:pt x="2525969" y="4042539"/>
                </a:cubicBezTo>
                <a:cubicBezTo>
                  <a:pt x="2436381" y="3963191"/>
                  <a:pt x="2346796" y="3883843"/>
                  <a:pt x="2262328" y="3801937"/>
                </a:cubicBezTo>
                <a:cubicBezTo>
                  <a:pt x="2240571" y="3781462"/>
                  <a:pt x="2216895" y="3772503"/>
                  <a:pt x="2194499" y="3772502"/>
                </a:cubicBezTo>
                <a:close/>
                <a:moveTo>
                  <a:pt x="1069555" y="3709794"/>
                </a:moveTo>
                <a:cubicBezTo>
                  <a:pt x="867346" y="3755866"/>
                  <a:pt x="662579" y="3771223"/>
                  <a:pt x="460370" y="3799379"/>
                </a:cubicBezTo>
                <a:cubicBezTo>
                  <a:pt x="398942" y="3809616"/>
                  <a:pt x="337509" y="3807057"/>
                  <a:pt x="288876" y="3853129"/>
                </a:cubicBezTo>
                <a:cubicBezTo>
                  <a:pt x="219768" y="3858249"/>
                  <a:pt x="189050" y="3917119"/>
                  <a:pt x="155778" y="3963191"/>
                </a:cubicBezTo>
                <a:cubicBezTo>
                  <a:pt x="68751" y="4075815"/>
                  <a:pt x="119943" y="4278024"/>
                  <a:pt x="247925" y="4334332"/>
                </a:cubicBezTo>
                <a:cubicBezTo>
                  <a:pt x="176255" y="4260105"/>
                  <a:pt x="130180" y="4178199"/>
                  <a:pt x="155778" y="4073253"/>
                </a:cubicBezTo>
                <a:cubicBezTo>
                  <a:pt x="166018" y="4037422"/>
                  <a:pt x="178813" y="4004146"/>
                  <a:pt x="206970" y="3996467"/>
                </a:cubicBezTo>
                <a:cubicBezTo>
                  <a:pt x="201849" y="3993909"/>
                  <a:pt x="199291" y="3991347"/>
                  <a:pt x="194171" y="3986230"/>
                </a:cubicBezTo>
                <a:cubicBezTo>
                  <a:pt x="171135" y="3960633"/>
                  <a:pt x="204411" y="3940155"/>
                  <a:pt x="217210" y="3919678"/>
                </a:cubicBezTo>
                <a:cubicBezTo>
                  <a:pt x="235126" y="3894084"/>
                  <a:pt x="260720" y="3878727"/>
                  <a:pt x="286317" y="3860807"/>
                </a:cubicBezTo>
                <a:cubicBezTo>
                  <a:pt x="286317" y="3858249"/>
                  <a:pt x="288876" y="3858249"/>
                  <a:pt x="288876" y="3855687"/>
                </a:cubicBezTo>
                <a:cubicBezTo>
                  <a:pt x="288876" y="3855687"/>
                  <a:pt x="291438" y="3855687"/>
                  <a:pt x="291438" y="3855687"/>
                </a:cubicBezTo>
                <a:cubicBezTo>
                  <a:pt x="329831" y="3845450"/>
                  <a:pt x="368224" y="3827535"/>
                  <a:pt x="406616" y="3824973"/>
                </a:cubicBezTo>
                <a:cubicBezTo>
                  <a:pt x="470607" y="3819856"/>
                  <a:pt x="529478" y="3832651"/>
                  <a:pt x="555075" y="3904321"/>
                </a:cubicBezTo>
                <a:cubicBezTo>
                  <a:pt x="652342" y="3824973"/>
                  <a:pt x="782878" y="3830093"/>
                  <a:pt x="892944" y="3784018"/>
                </a:cubicBezTo>
                <a:cubicBezTo>
                  <a:pt x="951815" y="3758424"/>
                  <a:pt x="1020922" y="3760986"/>
                  <a:pt x="1069555" y="3709794"/>
                </a:cubicBezTo>
                <a:close/>
                <a:moveTo>
                  <a:pt x="2423585" y="3680676"/>
                </a:moveTo>
                <a:cubicBezTo>
                  <a:pt x="2396069" y="3680996"/>
                  <a:pt x="2367273" y="3686755"/>
                  <a:pt x="2336559" y="3707232"/>
                </a:cubicBezTo>
                <a:cubicBezTo>
                  <a:pt x="2392871" y="3740505"/>
                  <a:pt x="2441501" y="3771223"/>
                  <a:pt x="2490134" y="3799379"/>
                </a:cubicBezTo>
                <a:cubicBezTo>
                  <a:pt x="2618116" y="3899200"/>
                  <a:pt x="2761451" y="3970869"/>
                  <a:pt x="2922705" y="4037422"/>
                </a:cubicBezTo>
                <a:cubicBezTo>
                  <a:pt x="2858718" y="4068136"/>
                  <a:pt x="2815204" y="4019503"/>
                  <a:pt x="2766571" y="4037422"/>
                </a:cubicBezTo>
                <a:cubicBezTo>
                  <a:pt x="2781928" y="4083494"/>
                  <a:pt x="2825441" y="4101409"/>
                  <a:pt x="2858718" y="4129565"/>
                </a:cubicBezTo>
                <a:cubicBezTo>
                  <a:pt x="2894552" y="4160279"/>
                  <a:pt x="2917588" y="4155163"/>
                  <a:pt x="2932945" y="4109088"/>
                </a:cubicBezTo>
                <a:cubicBezTo>
                  <a:pt x="2963660" y="4019503"/>
                  <a:pt x="3017413" y="3942713"/>
                  <a:pt x="3089079" y="3876165"/>
                </a:cubicBezTo>
                <a:cubicBezTo>
                  <a:pt x="3027650" y="3819856"/>
                  <a:pt x="2955981" y="3812178"/>
                  <a:pt x="2884312" y="3812178"/>
                </a:cubicBezTo>
                <a:cubicBezTo>
                  <a:pt x="2786407" y="3812178"/>
                  <a:pt x="2687063" y="3815056"/>
                  <a:pt x="2588439" y="3802456"/>
                </a:cubicBezTo>
                <a:lnTo>
                  <a:pt x="2490735" y="3784131"/>
                </a:lnTo>
                <a:lnTo>
                  <a:pt x="2490735" y="3788052"/>
                </a:lnTo>
                <a:cubicBezTo>
                  <a:pt x="2489390" y="3787380"/>
                  <a:pt x="2488717" y="3786035"/>
                  <a:pt x="2489390" y="3785363"/>
                </a:cubicBezTo>
                <a:lnTo>
                  <a:pt x="2490640" y="3784113"/>
                </a:lnTo>
                <a:lnTo>
                  <a:pt x="2490134" y="3784018"/>
                </a:lnTo>
                <a:cubicBezTo>
                  <a:pt x="2451742" y="3722589"/>
                  <a:pt x="2502933" y="3735388"/>
                  <a:pt x="2531086" y="3740505"/>
                </a:cubicBezTo>
                <a:cubicBezTo>
                  <a:pt x="2764013" y="3778901"/>
                  <a:pt x="3002056" y="3760986"/>
                  <a:pt x="3227301" y="3845450"/>
                </a:cubicBezTo>
                <a:cubicBezTo>
                  <a:pt x="3224739" y="3929918"/>
                  <a:pt x="3109556" y="3901762"/>
                  <a:pt x="3091641" y="3986230"/>
                </a:cubicBezTo>
                <a:cubicBezTo>
                  <a:pt x="3127476" y="3965753"/>
                  <a:pt x="3153070" y="3945275"/>
                  <a:pt x="3183784" y="3935035"/>
                </a:cubicBezTo>
                <a:cubicBezTo>
                  <a:pt x="3211944" y="3924798"/>
                  <a:pt x="3250337" y="3886405"/>
                  <a:pt x="3270814" y="3929918"/>
                </a:cubicBezTo>
                <a:cubicBezTo>
                  <a:pt x="3288730" y="3968311"/>
                  <a:pt x="3237538" y="3973432"/>
                  <a:pt x="3214502" y="3986230"/>
                </a:cubicBezTo>
                <a:cubicBezTo>
                  <a:pt x="3147953" y="4024623"/>
                  <a:pt x="3089079" y="4068136"/>
                  <a:pt x="3081400" y="4152605"/>
                </a:cubicBezTo>
                <a:cubicBezTo>
                  <a:pt x="3078842" y="4170520"/>
                  <a:pt x="3073722" y="4196118"/>
                  <a:pt x="3104440" y="4198676"/>
                </a:cubicBezTo>
                <a:cubicBezTo>
                  <a:pt x="3127476" y="4201234"/>
                  <a:pt x="3145391" y="4188435"/>
                  <a:pt x="3145391" y="4162841"/>
                </a:cubicBezTo>
                <a:cubicBezTo>
                  <a:pt x="3145391" y="4109088"/>
                  <a:pt x="3158190" y="4063016"/>
                  <a:pt x="3201703" y="4027182"/>
                </a:cubicBezTo>
                <a:cubicBezTo>
                  <a:pt x="3224739" y="4009266"/>
                  <a:pt x="3250337" y="4004146"/>
                  <a:pt x="3278493" y="4011824"/>
                </a:cubicBezTo>
                <a:cubicBezTo>
                  <a:pt x="3314327" y="4022061"/>
                  <a:pt x="3283609" y="4052779"/>
                  <a:pt x="3291288" y="4070695"/>
                </a:cubicBezTo>
                <a:cubicBezTo>
                  <a:pt x="3291288" y="4070695"/>
                  <a:pt x="3291288" y="4073253"/>
                  <a:pt x="3291288" y="4073253"/>
                </a:cubicBezTo>
                <a:cubicBezTo>
                  <a:pt x="3232417" y="4111650"/>
                  <a:pt x="3234980" y="4198676"/>
                  <a:pt x="3158190" y="4224270"/>
                </a:cubicBezTo>
                <a:cubicBezTo>
                  <a:pt x="3268252" y="4226832"/>
                  <a:pt x="3281051" y="4150043"/>
                  <a:pt x="3291288" y="4073253"/>
                </a:cubicBezTo>
                <a:cubicBezTo>
                  <a:pt x="3291288" y="4070695"/>
                  <a:pt x="3293850" y="4070695"/>
                  <a:pt x="3293850" y="4070695"/>
                </a:cubicBezTo>
                <a:cubicBezTo>
                  <a:pt x="3293850" y="4068136"/>
                  <a:pt x="3293850" y="4068136"/>
                  <a:pt x="3293850" y="4068136"/>
                </a:cubicBezTo>
                <a:cubicBezTo>
                  <a:pt x="3314327" y="4068136"/>
                  <a:pt x="3342480" y="4086052"/>
                  <a:pt x="3352720" y="4057896"/>
                </a:cubicBezTo>
                <a:cubicBezTo>
                  <a:pt x="3368077" y="4014383"/>
                  <a:pt x="3357837" y="3968311"/>
                  <a:pt x="3322006" y="3932477"/>
                </a:cubicBezTo>
                <a:cubicBezTo>
                  <a:pt x="3301528" y="3906879"/>
                  <a:pt x="3252895" y="3896642"/>
                  <a:pt x="3265694" y="3848008"/>
                </a:cubicBezTo>
                <a:cubicBezTo>
                  <a:pt x="3324564" y="3832651"/>
                  <a:pt x="3306645" y="3801937"/>
                  <a:pt x="3273372" y="3781460"/>
                </a:cubicBezTo>
                <a:cubicBezTo>
                  <a:pt x="3242654" y="3760986"/>
                  <a:pt x="3204261" y="3755866"/>
                  <a:pt x="3168431" y="3748187"/>
                </a:cubicBezTo>
                <a:cubicBezTo>
                  <a:pt x="2948302" y="3699554"/>
                  <a:pt x="2725620" y="3704674"/>
                  <a:pt x="2502933" y="3686755"/>
                </a:cubicBezTo>
                <a:cubicBezTo>
                  <a:pt x="2477337" y="3685476"/>
                  <a:pt x="2451101" y="3680356"/>
                  <a:pt x="2423585" y="3680676"/>
                </a:cubicBezTo>
                <a:close/>
                <a:moveTo>
                  <a:pt x="468049" y="3586929"/>
                </a:moveTo>
                <a:cubicBezTo>
                  <a:pt x="445013" y="3589491"/>
                  <a:pt x="455250" y="3612527"/>
                  <a:pt x="455250" y="3627884"/>
                </a:cubicBezTo>
                <a:cubicBezTo>
                  <a:pt x="455250" y="3730268"/>
                  <a:pt x="478286" y="3740505"/>
                  <a:pt x="616508" y="3702112"/>
                </a:cubicBezTo>
                <a:cubicBezTo>
                  <a:pt x="593468" y="3653482"/>
                  <a:pt x="485968" y="3696995"/>
                  <a:pt x="524361" y="3602290"/>
                </a:cubicBezTo>
                <a:cubicBezTo>
                  <a:pt x="506442" y="3597170"/>
                  <a:pt x="485968" y="3584371"/>
                  <a:pt x="468049" y="3586929"/>
                </a:cubicBezTo>
                <a:close/>
                <a:moveTo>
                  <a:pt x="332393" y="3558777"/>
                </a:moveTo>
                <a:cubicBezTo>
                  <a:pt x="340067" y="3609969"/>
                  <a:pt x="342630" y="3656040"/>
                  <a:pt x="332393" y="3702112"/>
                </a:cubicBezTo>
                <a:cubicBezTo>
                  <a:pt x="327272" y="3722589"/>
                  <a:pt x="324710" y="3745625"/>
                  <a:pt x="357987" y="3743067"/>
                </a:cubicBezTo>
                <a:cubicBezTo>
                  <a:pt x="381022" y="3740505"/>
                  <a:pt x="398942" y="3730268"/>
                  <a:pt x="396380" y="3704674"/>
                </a:cubicBezTo>
                <a:cubicBezTo>
                  <a:pt x="391263" y="3653482"/>
                  <a:pt x="398942" y="3594612"/>
                  <a:pt x="332393" y="3558777"/>
                </a:cubicBezTo>
                <a:close/>
                <a:moveTo>
                  <a:pt x="3089097" y="3500999"/>
                </a:moveTo>
                <a:cubicBezTo>
                  <a:pt x="3009414" y="3501945"/>
                  <a:pt x="2879515" y="3572214"/>
                  <a:pt x="2828003" y="3648362"/>
                </a:cubicBezTo>
                <a:cubicBezTo>
                  <a:pt x="2930387" y="3620206"/>
                  <a:pt x="3014851" y="3563894"/>
                  <a:pt x="3114677" y="3584371"/>
                </a:cubicBezTo>
                <a:cubicBezTo>
                  <a:pt x="3114677" y="3627884"/>
                  <a:pt x="3063485" y="3620206"/>
                  <a:pt x="3055806" y="3663719"/>
                </a:cubicBezTo>
                <a:cubicBezTo>
                  <a:pt x="3101878" y="3653482"/>
                  <a:pt x="3163310" y="3709794"/>
                  <a:pt x="3181226" y="3630443"/>
                </a:cubicBezTo>
                <a:cubicBezTo>
                  <a:pt x="3191462" y="3589491"/>
                  <a:pt x="3176105" y="3522939"/>
                  <a:pt x="3119797" y="3505023"/>
                </a:cubicBezTo>
                <a:cubicBezTo>
                  <a:pt x="3110839" y="3502144"/>
                  <a:pt x="3100480" y="3500864"/>
                  <a:pt x="3089097" y="3500999"/>
                </a:cubicBezTo>
                <a:close/>
                <a:moveTo>
                  <a:pt x="2968780" y="3476867"/>
                </a:moveTo>
                <a:cubicBezTo>
                  <a:pt x="2866396" y="3481988"/>
                  <a:pt x="2769129" y="3499903"/>
                  <a:pt x="2676986" y="3535738"/>
                </a:cubicBezTo>
                <a:cubicBezTo>
                  <a:pt x="2618116" y="3548537"/>
                  <a:pt x="2549005" y="3543420"/>
                  <a:pt x="2520849" y="3622764"/>
                </a:cubicBezTo>
                <a:cubicBezTo>
                  <a:pt x="2587398" y="3599728"/>
                  <a:pt x="2651388" y="3576693"/>
                  <a:pt x="2717937" y="3553657"/>
                </a:cubicBezTo>
                <a:cubicBezTo>
                  <a:pt x="2799847" y="3528059"/>
                  <a:pt x="2884312" y="3502465"/>
                  <a:pt x="2968780" y="3476867"/>
                </a:cubicBezTo>
                <a:close/>
                <a:moveTo>
                  <a:pt x="285639" y="3445594"/>
                </a:moveTo>
                <a:cubicBezTo>
                  <a:pt x="238485" y="3451593"/>
                  <a:pt x="190973" y="3475589"/>
                  <a:pt x="150657" y="3502465"/>
                </a:cubicBezTo>
                <a:cubicBezTo>
                  <a:pt x="114827" y="3525501"/>
                  <a:pt x="63631" y="3558777"/>
                  <a:pt x="89229" y="3604849"/>
                </a:cubicBezTo>
                <a:cubicBezTo>
                  <a:pt x="112265" y="3650920"/>
                  <a:pt x="158336" y="3604849"/>
                  <a:pt x="196729" y="3599728"/>
                </a:cubicBezTo>
                <a:cubicBezTo>
                  <a:pt x="201849" y="3597170"/>
                  <a:pt x="206970" y="3604849"/>
                  <a:pt x="217210" y="3612527"/>
                </a:cubicBezTo>
                <a:cubicBezTo>
                  <a:pt x="186492" y="3666277"/>
                  <a:pt x="171135" y="3722589"/>
                  <a:pt x="194171" y="3781460"/>
                </a:cubicBezTo>
                <a:cubicBezTo>
                  <a:pt x="209528" y="3743067"/>
                  <a:pt x="199291" y="3686755"/>
                  <a:pt x="222327" y="3668839"/>
                </a:cubicBezTo>
                <a:cubicBezTo>
                  <a:pt x="314473" y="3597170"/>
                  <a:pt x="245362" y="3569014"/>
                  <a:pt x="173697" y="3520380"/>
                </a:cubicBezTo>
                <a:cubicBezTo>
                  <a:pt x="414295" y="3458952"/>
                  <a:pt x="634423" y="3625326"/>
                  <a:pt x="867346" y="3505023"/>
                </a:cubicBezTo>
                <a:cubicBezTo>
                  <a:pt x="680495" y="3487108"/>
                  <a:pt x="506442" y="3471747"/>
                  <a:pt x="332393" y="3446153"/>
                </a:cubicBezTo>
                <a:cubicBezTo>
                  <a:pt x="317035" y="3443594"/>
                  <a:pt x="301357" y="3443594"/>
                  <a:pt x="285639" y="3445594"/>
                </a:cubicBezTo>
                <a:close/>
                <a:moveTo>
                  <a:pt x="1724806" y="2739705"/>
                </a:moveTo>
                <a:cubicBezTo>
                  <a:pt x="1796475" y="2918879"/>
                  <a:pt x="1814394" y="3092933"/>
                  <a:pt x="1888621" y="3256745"/>
                </a:cubicBezTo>
                <a:cubicBezTo>
                  <a:pt x="1955170" y="3205553"/>
                  <a:pt x="1973089" y="3133888"/>
                  <a:pt x="2024281" y="3072455"/>
                </a:cubicBezTo>
                <a:cubicBezTo>
                  <a:pt x="2070353" y="3167160"/>
                  <a:pt x="2037076" y="3249067"/>
                  <a:pt x="2008924" y="3323295"/>
                </a:cubicBezTo>
                <a:cubicBezTo>
                  <a:pt x="1967969" y="3438478"/>
                  <a:pt x="1896300" y="3538303"/>
                  <a:pt x="1773439" y="3574138"/>
                </a:cubicBezTo>
                <a:cubicBezTo>
                  <a:pt x="1671056" y="3604853"/>
                  <a:pt x="1599386" y="3545982"/>
                  <a:pt x="1537958" y="3469196"/>
                </a:cubicBezTo>
                <a:cubicBezTo>
                  <a:pt x="1468847" y="3384727"/>
                  <a:pt x="1438133" y="3292580"/>
                  <a:pt x="1458610" y="3185080"/>
                </a:cubicBezTo>
                <a:cubicBezTo>
                  <a:pt x="1463726" y="3156920"/>
                  <a:pt x="1484204" y="3144125"/>
                  <a:pt x="1509802" y="3167160"/>
                </a:cubicBezTo>
                <a:cubicBezTo>
                  <a:pt x="1571230" y="3215790"/>
                  <a:pt x="1576351" y="3162040"/>
                  <a:pt x="1584029" y="3123647"/>
                </a:cubicBezTo>
                <a:cubicBezTo>
                  <a:pt x="1609623" y="2995665"/>
                  <a:pt x="1660815" y="2880482"/>
                  <a:pt x="1724806" y="2739705"/>
                </a:cubicBezTo>
                <a:close/>
                <a:moveTo>
                  <a:pt x="1814391" y="2058847"/>
                </a:moveTo>
                <a:cubicBezTo>
                  <a:pt x="1648017" y="2263614"/>
                  <a:pt x="1507241" y="2453023"/>
                  <a:pt x="1494442" y="2706424"/>
                </a:cubicBezTo>
                <a:cubicBezTo>
                  <a:pt x="1491884" y="2732021"/>
                  <a:pt x="1507241" y="2770414"/>
                  <a:pt x="1473965" y="2778093"/>
                </a:cubicBezTo>
                <a:cubicBezTo>
                  <a:pt x="1438130" y="2785771"/>
                  <a:pt x="1420215" y="2752495"/>
                  <a:pt x="1404857" y="2726901"/>
                </a:cubicBezTo>
                <a:cubicBezTo>
                  <a:pt x="1374139" y="2673151"/>
                  <a:pt x="1345987" y="2619397"/>
                  <a:pt x="1317831" y="2563085"/>
                </a:cubicBezTo>
                <a:cubicBezTo>
                  <a:pt x="1284555" y="2760174"/>
                  <a:pt x="1230805" y="2949587"/>
                  <a:pt x="1305032" y="3146675"/>
                </a:cubicBezTo>
                <a:cubicBezTo>
                  <a:pt x="1220564" y="3133876"/>
                  <a:pt x="1189850" y="3054529"/>
                  <a:pt x="1100265" y="3046850"/>
                </a:cubicBezTo>
                <a:cubicBezTo>
                  <a:pt x="1177055" y="3197867"/>
                  <a:pt x="1264077" y="3323286"/>
                  <a:pt x="1369023" y="3443588"/>
                </a:cubicBezTo>
                <a:cubicBezTo>
                  <a:pt x="1586589" y="3699547"/>
                  <a:pt x="1991006" y="3681631"/>
                  <a:pt x="2216251" y="3502459"/>
                </a:cubicBezTo>
                <a:cubicBezTo>
                  <a:pt x="2346790" y="3397517"/>
                  <a:pt x="2367268" y="3210666"/>
                  <a:pt x="2502924" y="3077564"/>
                </a:cubicBezTo>
                <a:cubicBezTo>
                  <a:pt x="2395420" y="3075006"/>
                  <a:pt x="2339112" y="3141555"/>
                  <a:pt x="2262322" y="3144113"/>
                </a:cubicBezTo>
                <a:cubicBezTo>
                  <a:pt x="2262322" y="2949587"/>
                  <a:pt x="2316076" y="2755057"/>
                  <a:pt x="2216251" y="2540050"/>
                </a:cubicBezTo>
                <a:cubicBezTo>
                  <a:pt x="2190653" y="2637317"/>
                  <a:pt x="2172737" y="2708982"/>
                  <a:pt x="2152260" y="2778093"/>
                </a:cubicBezTo>
                <a:cubicBezTo>
                  <a:pt x="2142019" y="2811369"/>
                  <a:pt x="2142019" y="2862561"/>
                  <a:pt x="2098510" y="2865119"/>
                </a:cubicBezTo>
                <a:cubicBezTo>
                  <a:pt x="2060113" y="2867677"/>
                  <a:pt x="2062675" y="2816486"/>
                  <a:pt x="2049877" y="2785771"/>
                </a:cubicBezTo>
                <a:cubicBezTo>
                  <a:pt x="1957730" y="2555407"/>
                  <a:pt x="1855346" y="2327604"/>
                  <a:pt x="1814391" y="2058847"/>
                </a:cubicBezTo>
                <a:close/>
                <a:moveTo>
                  <a:pt x="255603" y="2007659"/>
                </a:moveTo>
                <a:cubicBezTo>
                  <a:pt x="288879" y="2007659"/>
                  <a:pt x="294000" y="2043494"/>
                  <a:pt x="301678" y="2066530"/>
                </a:cubicBezTo>
                <a:cubicBezTo>
                  <a:pt x="342630" y="2184271"/>
                  <a:pt x="360549" y="2304574"/>
                  <a:pt x="373344" y="2424874"/>
                </a:cubicBezTo>
                <a:cubicBezTo>
                  <a:pt x="368228" y="2460709"/>
                  <a:pt x="396384" y="2511901"/>
                  <a:pt x="350308" y="2524699"/>
                </a:cubicBezTo>
                <a:cubicBezTo>
                  <a:pt x="309357" y="2534940"/>
                  <a:pt x="294000" y="2483744"/>
                  <a:pt x="276080" y="2453030"/>
                </a:cubicBezTo>
                <a:cubicBezTo>
                  <a:pt x="204411" y="2332727"/>
                  <a:pt x="117384" y="2217547"/>
                  <a:pt x="204411" y="2066530"/>
                </a:cubicBezTo>
                <a:cubicBezTo>
                  <a:pt x="217210" y="2043494"/>
                  <a:pt x="224888" y="2010217"/>
                  <a:pt x="255603" y="2007659"/>
                </a:cubicBezTo>
                <a:close/>
                <a:moveTo>
                  <a:pt x="2882711" y="995339"/>
                </a:moveTo>
                <a:cubicBezTo>
                  <a:pt x="2899029" y="994058"/>
                  <a:pt x="2916307" y="1008135"/>
                  <a:pt x="2935505" y="1040131"/>
                </a:cubicBezTo>
                <a:cubicBezTo>
                  <a:pt x="3043005" y="1219305"/>
                  <a:pt x="3035327" y="1436871"/>
                  <a:pt x="2902228" y="1618604"/>
                </a:cubicBezTo>
                <a:cubicBezTo>
                  <a:pt x="2868952" y="1539255"/>
                  <a:pt x="2840800" y="1467586"/>
                  <a:pt x="2812643" y="1395916"/>
                </a:cubicBezTo>
                <a:cubicBezTo>
                  <a:pt x="2764010" y="1275617"/>
                  <a:pt x="2776809" y="1155314"/>
                  <a:pt x="2835679" y="1042693"/>
                </a:cubicBezTo>
                <a:cubicBezTo>
                  <a:pt x="2851036" y="1013257"/>
                  <a:pt x="2866394" y="996619"/>
                  <a:pt x="2882711" y="995339"/>
                </a:cubicBezTo>
                <a:close/>
                <a:moveTo>
                  <a:pt x="936457" y="259450"/>
                </a:moveTo>
                <a:cubicBezTo>
                  <a:pt x="987650" y="433504"/>
                  <a:pt x="1110513" y="592200"/>
                  <a:pt x="962051" y="773932"/>
                </a:cubicBezTo>
                <a:cubicBezTo>
                  <a:pt x="921099" y="825125"/>
                  <a:pt x="898063" y="837923"/>
                  <a:pt x="862224" y="773932"/>
                </a:cubicBezTo>
                <a:cubicBezTo>
                  <a:pt x="759838" y="599879"/>
                  <a:pt x="782878" y="407910"/>
                  <a:pt x="936457" y="259450"/>
                </a:cubicBezTo>
                <a:close/>
                <a:moveTo>
                  <a:pt x="1747851" y="292"/>
                </a:moveTo>
                <a:cubicBezTo>
                  <a:pt x="1759368" y="2212"/>
                  <a:pt x="1765767" y="13730"/>
                  <a:pt x="1760647" y="39326"/>
                </a:cubicBezTo>
                <a:cubicBezTo>
                  <a:pt x="1696660" y="346480"/>
                  <a:pt x="1880949" y="581961"/>
                  <a:pt x="1993570" y="835362"/>
                </a:cubicBezTo>
                <a:cubicBezTo>
                  <a:pt x="2031967" y="919830"/>
                  <a:pt x="2047324" y="1019652"/>
                  <a:pt x="2131792" y="1081084"/>
                </a:cubicBezTo>
                <a:cubicBezTo>
                  <a:pt x="2170185" y="1106678"/>
                  <a:pt x="2116431" y="1132276"/>
                  <a:pt x="2126672" y="1162990"/>
                </a:cubicBezTo>
                <a:cubicBezTo>
                  <a:pt x="2170185" y="1296088"/>
                  <a:pt x="2206019" y="1434310"/>
                  <a:pt x="2223935" y="1598122"/>
                </a:cubicBezTo>
                <a:cubicBezTo>
                  <a:pt x="2328880" y="1431748"/>
                  <a:pt x="2369832" y="1280731"/>
                  <a:pt x="2344238" y="1111798"/>
                </a:cubicBezTo>
                <a:cubicBezTo>
                  <a:pt x="2339117" y="1078522"/>
                  <a:pt x="2331439" y="1045249"/>
                  <a:pt x="2326318" y="1011973"/>
                </a:cubicBezTo>
                <a:cubicBezTo>
                  <a:pt x="2323760" y="988937"/>
                  <a:pt x="2318640" y="958223"/>
                  <a:pt x="2341679" y="947982"/>
                </a:cubicBezTo>
                <a:cubicBezTo>
                  <a:pt x="2377510" y="932629"/>
                  <a:pt x="2387751" y="968460"/>
                  <a:pt x="2400550" y="988937"/>
                </a:cubicBezTo>
                <a:cubicBezTo>
                  <a:pt x="2561804" y="1285851"/>
                  <a:pt x="2761451" y="1567408"/>
                  <a:pt x="2774250" y="1925750"/>
                </a:cubicBezTo>
                <a:cubicBezTo>
                  <a:pt x="2779370" y="2074209"/>
                  <a:pt x="2753772" y="2214985"/>
                  <a:pt x="2697460" y="2368560"/>
                </a:cubicBezTo>
                <a:cubicBezTo>
                  <a:pt x="2771691" y="2319931"/>
                  <a:pt x="2822883" y="2273855"/>
                  <a:pt x="2858718" y="2212427"/>
                </a:cubicBezTo>
                <a:cubicBezTo>
                  <a:pt x="2868955" y="2194507"/>
                  <a:pt x="2866396" y="2161235"/>
                  <a:pt x="2899669" y="2166351"/>
                </a:cubicBezTo>
                <a:cubicBezTo>
                  <a:pt x="2925267" y="2171472"/>
                  <a:pt x="2932945" y="2197070"/>
                  <a:pt x="2940624" y="2220105"/>
                </a:cubicBezTo>
                <a:cubicBezTo>
                  <a:pt x="3012293" y="2412073"/>
                  <a:pt x="3012293" y="2606604"/>
                  <a:pt x="2950864" y="2801134"/>
                </a:cubicBezTo>
                <a:cubicBezTo>
                  <a:pt x="2884312" y="3008463"/>
                  <a:pt x="2761451" y="3192752"/>
                  <a:pt x="2682103" y="3394961"/>
                </a:cubicBezTo>
                <a:cubicBezTo>
                  <a:pt x="2676986" y="3410318"/>
                  <a:pt x="2669308" y="3425676"/>
                  <a:pt x="2659067" y="3448711"/>
                </a:cubicBezTo>
                <a:cubicBezTo>
                  <a:pt x="2758892" y="3464068"/>
                  <a:pt x="2840798" y="3423117"/>
                  <a:pt x="2927825" y="3405198"/>
                </a:cubicBezTo>
                <a:cubicBezTo>
                  <a:pt x="3140271" y="3361685"/>
                  <a:pt x="3247775" y="3438474"/>
                  <a:pt x="3250337" y="3656040"/>
                </a:cubicBezTo>
                <a:cubicBezTo>
                  <a:pt x="3250337" y="3691875"/>
                  <a:pt x="3258015" y="3709794"/>
                  <a:pt x="3288730" y="3727710"/>
                </a:cubicBezTo>
                <a:cubicBezTo>
                  <a:pt x="3513974" y="3868486"/>
                  <a:pt x="3506296" y="4193556"/>
                  <a:pt x="3268252" y="4329216"/>
                </a:cubicBezTo>
                <a:cubicBezTo>
                  <a:pt x="3237538" y="4349693"/>
                  <a:pt x="3199145" y="4372729"/>
                  <a:pt x="3165869" y="4372729"/>
                </a:cubicBezTo>
                <a:cubicBezTo>
                  <a:pt x="3032771" y="4372729"/>
                  <a:pt x="2948302" y="4464876"/>
                  <a:pt x="2856156" y="4539103"/>
                </a:cubicBezTo>
                <a:cubicBezTo>
                  <a:pt x="2671866" y="4687558"/>
                  <a:pt x="2436381" y="4672201"/>
                  <a:pt x="2280247" y="4490470"/>
                </a:cubicBezTo>
                <a:cubicBezTo>
                  <a:pt x="2157386" y="4349693"/>
                  <a:pt x="2039645" y="4206355"/>
                  <a:pt x="1901427" y="4039980"/>
                </a:cubicBezTo>
                <a:cubicBezTo>
                  <a:pt x="1906547" y="4137244"/>
                  <a:pt x="1906547" y="4203796"/>
                  <a:pt x="1914226" y="4267783"/>
                </a:cubicBezTo>
                <a:cubicBezTo>
                  <a:pt x="1921904" y="4344573"/>
                  <a:pt x="1911664" y="4416242"/>
                  <a:pt x="1896307" y="4490470"/>
                </a:cubicBezTo>
                <a:cubicBezTo>
                  <a:pt x="1857914" y="4669643"/>
                  <a:pt x="1691539" y="4715714"/>
                  <a:pt x="1473973" y="4695237"/>
                </a:cubicBezTo>
                <a:cubicBezTo>
                  <a:pt x="1417661" y="4690120"/>
                  <a:pt x="1361349" y="4664522"/>
                  <a:pt x="1305041" y="4659402"/>
                </a:cubicBezTo>
                <a:cubicBezTo>
                  <a:pt x="1136104" y="4644045"/>
                  <a:pt x="1036283" y="4416242"/>
                  <a:pt x="1138666" y="4272904"/>
                </a:cubicBezTo>
                <a:cubicBezTo>
                  <a:pt x="1228251" y="4147484"/>
                  <a:pt x="1310157" y="4019503"/>
                  <a:pt x="1394625" y="3891522"/>
                </a:cubicBezTo>
                <a:cubicBezTo>
                  <a:pt x="1412541" y="3863369"/>
                  <a:pt x="1440697" y="3842892"/>
                  <a:pt x="1443255" y="3796817"/>
                </a:cubicBezTo>
                <a:cubicBezTo>
                  <a:pt x="1386947" y="3822415"/>
                  <a:pt x="1351112" y="3860807"/>
                  <a:pt x="1315278" y="3899200"/>
                </a:cubicBezTo>
                <a:cubicBezTo>
                  <a:pt x="1118189" y="4116766"/>
                  <a:pt x="872467" y="4270345"/>
                  <a:pt x="631861" y="4431599"/>
                </a:cubicBezTo>
                <a:cubicBezTo>
                  <a:pt x="555075" y="4482791"/>
                  <a:pt x="478286" y="4493028"/>
                  <a:pt x="391263" y="4454635"/>
                </a:cubicBezTo>
                <a:cubicBezTo>
                  <a:pt x="350308" y="4434157"/>
                  <a:pt x="301675" y="4423921"/>
                  <a:pt x="255603" y="4413684"/>
                </a:cubicBezTo>
                <a:cubicBezTo>
                  <a:pt x="99466" y="4375287"/>
                  <a:pt x="27796" y="4265225"/>
                  <a:pt x="63631" y="4109088"/>
                </a:cubicBezTo>
                <a:cubicBezTo>
                  <a:pt x="84108" y="4019503"/>
                  <a:pt x="66193" y="3945275"/>
                  <a:pt x="32917" y="3858249"/>
                </a:cubicBezTo>
                <a:cubicBezTo>
                  <a:pt x="-43869" y="3648362"/>
                  <a:pt x="-356" y="3397519"/>
                  <a:pt x="314473" y="3394961"/>
                </a:cubicBezTo>
                <a:cubicBezTo>
                  <a:pt x="450133" y="3394961"/>
                  <a:pt x="583231" y="3425676"/>
                  <a:pt x="729128" y="3430796"/>
                </a:cubicBezTo>
                <a:cubicBezTo>
                  <a:pt x="677936" y="3389841"/>
                  <a:pt x="624183" y="3348886"/>
                  <a:pt x="570432" y="3307935"/>
                </a:cubicBezTo>
                <a:cubicBezTo>
                  <a:pt x="557634" y="3297694"/>
                  <a:pt x="539718" y="3287457"/>
                  <a:pt x="547397" y="3266980"/>
                </a:cubicBezTo>
                <a:cubicBezTo>
                  <a:pt x="555075" y="3241386"/>
                  <a:pt x="580669" y="3243944"/>
                  <a:pt x="598589" y="3251623"/>
                </a:cubicBezTo>
                <a:cubicBezTo>
                  <a:pt x="644660" y="3269542"/>
                  <a:pt x="690735" y="3290016"/>
                  <a:pt x="757284" y="3318172"/>
                </a:cubicBezTo>
                <a:cubicBezTo>
                  <a:pt x="670258" y="3195311"/>
                  <a:pt x="601151" y="3085249"/>
                  <a:pt x="555075" y="2962388"/>
                </a:cubicBezTo>
                <a:cubicBezTo>
                  <a:pt x="511562" y="2836968"/>
                  <a:pt x="498763" y="2711549"/>
                  <a:pt x="516682" y="2581010"/>
                </a:cubicBezTo>
                <a:cubicBezTo>
                  <a:pt x="542276" y="2414635"/>
                  <a:pt x="552517" y="2248261"/>
                  <a:pt x="519241" y="2081887"/>
                </a:cubicBezTo>
                <a:cubicBezTo>
                  <a:pt x="511562" y="2051169"/>
                  <a:pt x="501325" y="2015338"/>
                  <a:pt x="544838" y="1987182"/>
                </a:cubicBezTo>
                <a:cubicBezTo>
                  <a:pt x="601151" y="2063968"/>
                  <a:pt x="649780" y="2143316"/>
                  <a:pt x="726570" y="2202186"/>
                </a:cubicBezTo>
                <a:cubicBezTo>
                  <a:pt x="752164" y="2220105"/>
                  <a:pt x="780320" y="2258498"/>
                  <a:pt x="813596" y="2230342"/>
                </a:cubicBezTo>
                <a:cubicBezTo>
                  <a:pt x="846869" y="2202186"/>
                  <a:pt x="805918" y="2174034"/>
                  <a:pt x="793119" y="2150994"/>
                </a:cubicBezTo>
                <a:cubicBezTo>
                  <a:pt x="675378" y="1935990"/>
                  <a:pt x="670258" y="1726103"/>
                  <a:pt x="811034" y="1516216"/>
                </a:cubicBezTo>
                <a:cubicBezTo>
                  <a:pt x="910860" y="1367761"/>
                  <a:pt x="1031162" y="1229539"/>
                  <a:pt x="1066993" y="1045249"/>
                </a:cubicBezTo>
                <a:cubicBezTo>
                  <a:pt x="1069555" y="1027330"/>
                  <a:pt x="1079792" y="1001736"/>
                  <a:pt x="1105390" y="1006856"/>
                </a:cubicBezTo>
                <a:cubicBezTo>
                  <a:pt x="1138666" y="1014535"/>
                  <a:pt x="1136104" y="1047807"/>
                  <a:pt x="1141225" y="1073405"/>
                </a:cubicBezTo>
                <a:cubicBezTo>
                  <a:pt x="1182176" y="1296088"/>
                  <a:pt x="1325514" y="1454783"/>
                  <a:pt x="1479094" y="1626278"/>
                </a:cubicBezTo>
                <a:cubicBezTo>
                  <a:pt x="1550759" y="1365199"/>
                  <a:pt x="1609629" y="1127155"/>
                  <a:pt x="1453496" y="886554"/>
                </a:cubicBezTo>
                <a:cubicBezTo>
                  <a:pt x="1345992" y="720180"/>
                  <a:pt x="1399742" y="320882"/>
                  <a:pt x="1540522" y="172427"/>
                </a:cubicBezTo>
                <a:cubicBezTo>
                  <a:pt x="1591714" y="118674"/>
                  <a:pt x="1648026" y="70044"/>
                  <a:pt x="1704338" y="18848"/>
                </a:cubicBezTo>
                <a:cubicBezTo>
                  <a:pt x="1719695" y="6051"/>
                  <a:pt x="1736333" y="-1627"/>
                  <a:pt x="1747851" y="292"/>
                </a:cubicBezTo>
                <a:close/>
              </a:path>
            </a:pathLst>
          </a:custGeom>
          <a:solidFill>
            <a:schemeClr val="accent2"/>
          </a:solidFill>
          <a:ln w="671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4" name="Elbow Connector 127">
            <a:extLst>
              <a:ext uri="{FF2B5EF4-FFF2-40B4-BE49-F238E27FC236}">
                <a16:creationId xmlns:a16="http://schemas.microsoft.com/office/drawing/2014/main" id="{214FA333-9174-40BD-A6A1-306F30A13A4F}"/>
              </a:ext>
            </a:extLst>
          </p:cNvPr>
          <p:cNvCxnSpPr>
            <a:cxnSpLocks/>
          </p:cNvCxnSpPr>
          <p:nvPr/>
        </p:nvCxnSpPr>
        <p:spPr>
          <a:xfrm flipH="1">
            <a:off x="4337244" y="2724291"/>
            <a:ext cx="738007" cy="81368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aphic 1">
            <a:extLst>
              <a:ext uri="{FF2B5EF4-FFF2-40B4-BE49-F238E27FC236}">
                <a16:creationId xmlns:a16="http://schemas.microsoft.com/office/drawing/2014/main" id="{5AD9B0C6-895C-462A-8829-5E5E10B71FC2}"/>
              </a:ext>
            </a:extLst>
          </p:cNvPr>
          <p:cNvGrpSpPr/>
          <p:nvPr/>
        </p:nvGrpSpPr>
        <p:grpSpPr>
          <a:xfrm>
            <a:off x="7347362" y="3907751"/>
            <a:ext cx="529135" cy="893585"/>
            <a:chOff x="4065523" y="0"/>
            <a:chExt cx="4060953" cy="6858000"/>
          </a:xfrm>
          <a:solidFill>
            <a:schemeClr val="accent3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DB4BDE8-40ED-4C6A-BEC4-4CB5E440D901}"/>
                </a:ext>
              </a:extLst>
            </p:cNvPr>
            <p:cNvSpPr/>
            <p:nvPr/>
          </p:nvSpPr>
          <p:spPr>
            <a:xfrm>
              <a:off x="5077286" y="-109"/>
              <a:ext cx="1076938" cy="1076938"/>
            </a:xfrm>
            <a:custGeom>
              <a:avLst/>
              <a:gdLst>
                <a:gd name="connsiteX0" fmla="*/ 537083 w 1076937"/>
                <a:gd name="connsiteY0" fmla="*/ 1081534 h 1076937"/>
                <a:gd name="connsiteX1" fmla="*/ 1082283 w 1076937"/>
                <a:gd name="connsiteY1" fmla="*/ 549796 h 1076937"/>
                <a:gd name="connsiteX2" fmla="*/ 551293 w 1076937"/>
                <a:gd name="connsiteY2" fmla="*/ 109 h 1076937"/>
                <a:gd name="connsiteX3" fmla="*/ 110 w 1076937"/>
                <a:gd name="connsiteY3" fmla="*/ 530351 h 1076937"/>
                <a:gd name="connsiteX4" fmla="*/ 537083 w 1076937"/>
                <a:gd name="connsiteY4" fmla="*/ 1081534 h 107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937" h="1076937">
                  <a:moveTo>
                    <a:pt x="537083" y="1081534"/>
                  </a:moveTo>
                  <a:cubicBezTo>
                    <a:pt x="829502" y="1087517"/>
                    <a:pt x="1075552" y="847450"/>
                    <a:pt x="1082283" y="549796"/>
                  </a:cubicBezTo>
                  <a:cubicBezTo>
                    <a:pt x="1089762" y="257378"/>
                    <a:pt x="847451" y="6840"/>
                    <a:pt x="551293" y="109"/>
                  </a:cubicBezTo>
                  <a:cubicBezTo>
                    <a:pt x="256631" y="-5874"/>
                    <a:pt x="6093" y="234941"/>
                    <a:pt x="110" y="530351"/>
                  </a:cubicBezTo>
                  <a:cubicBezTo>
                    <a:pt x="-5873" y="830249"/>
                    <a:pt x="232699" y="1075551"/>
                    <a:pt x="537083" y="1081534"/>
                  </a:cubicBezTo>
                  <a:close/>
                </a:path>
              </a:pathLst>
            </a:custGeom>
            <a:grpFill/>
            <a:ln w="7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2AD7A8-1A79-444E-968C-BCA4C8696339}"/>
                </a:ext>
              </a:extLst>
            </p:cNvPr>
            <p:cNvSpPr/>
            <p:nvPr/>
          </p:nvSpPr>
          <p:spPr>
            <a:xfrm>
              <a:off x="4065394" y="730481"/>
              <a:ext cx="4053474" cy="6125084"/>
            </a:xfrm>
            <a:custGeom>
              <a:avLst/>
              <a:gdLst>
                <a:gd name="connsiteX0" fmla="*/ 4055847 w 4053474"/>
                <a:gd name="connsiteY0" fmla="*/ 5776766 h 6125083"/>
                <a:gd name="connsiteX1" fmla="*/ 3876357 w 4053474"/>
                <a:gd name="connsiteY1" fmla="*/ 5171737 h 6125083"/>
                <a:gd name="connsiteX2" fmla="*/ 3172609 w 4053474"/>
                <a:gd name="connsiteY2" fmla="*/ 2898201 h 6125083"/>
                <a:gd name="connsiteX3" fmla="*/ 3175600 w 4053474"/>
                <a:gd name="connsiteY3" fmla="*/ 2838372 h 6125083"/>
                <a:gd name="connsiteX4" fmla="*/ 3278807 w 4053474"/>
                <a:gd name="connsiteY4" fmla="*/ 2196696 h 6125083"/>
                <a:gd name="connsiteX5" fmla="*/ 3118762 w 4053474"/>
                <a:gd name="connsiteY5" fmla="*/ 1647757 h 6125083"/>
                <a:gd name="connsiteX6" fmla="*/ 3268336 w 4053474"/>
                <a:gd name="connsiteY6" fmla="*/ 1720301 h 6125083"/>
                <a:gd name="connsiteX7" fmla="*/ 3624324 w 4053474"/>
                <a:gd name="connsiteY7" fmla="*/ 1539315 h 6125083"/>
                <a:gd name="connsiteX8" fmla="*/ 3625072 w 4053474"/>
                <a:gd name="connsiteY8" fmla="*/ 1479485 h 6125083"/>
                <a:gd name="connsiteX9" fmla="*/ 3264597 w 4053474"/>
                <a:gd name="connsiteY9" fmla="*/ 650094 h 6125083"/>
                <a:gd name="connsiteX10" fmla="*/ 2986388 w 4053474"/>
                <a:gd name="connsiteY10" fmla="*/ 29359 h 6125083"/>
                <a:gd name="connsiteX11" fmla="*/ 2954230 w 4053474"/>
                <a:gd name="connsiteY11" fmla="*/ 191 h 6125083"/>
                <a:gd name="connsiteX12" fmla="*/ 2562344 w 4053474"/>
                <a:gd name="connsiteY12" fmla="*/ 161732 h 6125083"/>
                <a:gd name="connsiteX13" fmla="*/ 2548882 w 4053474"/>
                <a:gd name="connsiteY13" fmla="*/ 220066 h 6125083"/>
                <a:gd name="connsiteX14" fmla="*/ 2771748 w 4053474"/>
                <a:gd name="connsiteY14" fmla="*/ 830331 h 6125083"/>
                <a:gd name="connsiteX15" fmla="*/ 2821108 w 4053474"/>
                <a:gd name="connsiteY15" fmla="*/ 965696 h 6125083"/>
                <a:gd name="connsiteX16" fmla="*/ 2813629 w 4053474"/>
                <a:gd name="connsiteY16" fmla="*/ 968688 h 6125083"/>
                <a:gd name="connsiteX17" fmla="*/ 2791941 w 4053474"/>
                <a:gd name="connsiteY17" fmla="*/ 926059 h 6125083"/>
                <a:gd name="connsiteX18" fmla="*/ 2474095 w 4053474"/>
                <a:gd name="connsiteY18" fmla="*/ 496780 h 6125083"/>
                <a:gd name="connsiteX19" fmla="*/ 1854108 w 4053474"/>
                <a:gd name="connsiteY19" fmla="*/ 365154 h 6125083"/>
                <a:gd name="connsiteX20" fmla="*/ 1554210 w 4053474"/>
                <a:gd name="connsiteY20" fmla="*/ 564088 h 6125083"/>
                <a:gd name="connsiteX21" fmla="*/ 1516817 w 4053474"/>
                <a:gd name="connsiteY21" fmla="*/ 623170 h 6125083"/>
                <a:gd name="connsiteX22" fmla="*/ 1196727 w 4053474"/>
                <a:gd name="connsiteY22" fmla="*/ 1560256 h 6125083"/>
                <a:gd name="connsiteX23" fmla="*/ 983583 w 4053474"/>
                <a:gd name="connsiteY23" fmla="*/ 1838465 h 6125083"/>
                <a:gd name="connsiteX24" fmla="*/ 25557 w 4053474"/>
                <a:gd name="connsiteY24" fmla="*/ 2489863 h 6125083"/>
                <a:gd name="connsiteX25" fmla="*/ 5364 w 4053474"/>
                <a:gd name="connsiteY25" fmla="*/ 2535483 h 6125083"/>
                <a:gd name="connsiteX26" fmla="*/ 137738 w 4053474"/>
                <a:gd name="connsiteY26" fmla="*/ 2799482 h 6125083"/>
                <a:gd name="connsiteX27" fmla="*/ 175879 w 4053474"/>
                <a:gd name="connsiteY27" fmla="*/ 2815187 h 6125083"/>
                <a:gd name="connsiteX28" fmla="*/ 285069 w 4053474"/>
                <a:gd name="connsiteY28" fmla="*/ 2777794 h 6125083"/>
                <a:gd name="connsiteX29" fmla="*/ 343403 w 4053474"/>
                <a:gd name="connsiteY29" fmla="*/ 2800230 h 6125083"/>
                <a:gd name="connsiteX30" fmla="*/ 1308908 w 4053474"/>
                <a:gd name="connsiteY30" fmla="*/ 4447796 h 6125083"/>
                <a:gd name="connsiteX31" fmla="*/ 1323117 w 4053474"/>
                <a:gd name="connsiteY31" fmla="*/ 4539036 h 6125083"/>
                <a:gd name="connsiteX32" fmla="*/ 1059118 w 4053474"/>
                <a:gd name="connsiteY32" fmla="*/ 5906897 h 6125083"/>
                <a:gd name="connsiteX33" fmla="*/ 1083798 w 4053474"/>
                <a:gd name="connsiteY33" fmla="*/ 5949525 h 6125083"/>
                <a:gd name="connsiteX34" fmla="*/ 1619275 w 4053474"/>
                <a:gd name="connsiteY34" fmla="*/ 6087882 h 6125083"/>
                <a:gd name="connsiteX35" fmla="*/ 1670131 w 4053474"/>
                <a:gd name="connsiteY35" fmla="*/ 6057967 h 6125083"/>
                <a:gd name="connsiteX36" fmla="*/ 1820453 w 4053474"/>
                <a:gd name="connsiteY36" fmla="*/ 5433493 h 6125083"/>
                <a:gd name="connsiteX37" fmla="*/ 1837654 w 4053474"/>
                <a:gd name="connsiteY37" fmla="*/ 5393107 h 6125083"/>
                <a:gd name="connsiteX38" fmla="*/ 1864578 w 4053474"/>
                <a:gd name="connsiteY38" fmla="*/ 5434989 h 6125083"/>
                <a:gd name="connsiteX39" fmla="*/ 2206356 w 4053474"/>
                <a:gd name="connsiteY39" fmla="*/ 5983927 h 6125083"/>
                <a:gd name="connsiteX40" fmla="*/ 2260203 w 4053474"/>
                <a:gd name="connsiteY40" fmla="*/ 6012347 h 6125083"/>
                <a:gd name="connsiteX41" fmla="*/ 2472599 w 4053474"/>
                <a:gd name="connsiteY41" fmla="*/ 5995146 h 6125083"/>
                <a:gd name="connsiteX42" fmla="*/ 2497279 w 4053474"/>
                <a:gd name="connsiteY42" fmla="*/ 5947282 h 6125083"/>
                <a:gd name="connsiteX43" fmla="*/ 1933382 w 4053474"/>
                <a:gd name="connsiteY43" fmla="*/ 4943636 h 6125083"/>
                <a:gd name="connsiteX44" fmla="*/ 1921416 w 4053474"/>
                <a:gd name="connsiteY44" fmla="*/ 4869596 h 6125083"/>
                <a:gd name="connsiteX45" fmla="*/ 2030606 w 4053474"/>
                <a:gd name="connsiteY45" fmla="*/ 4331127 h 6125083"/>
                <a:gd name="connsiteX46" fmla="*/ 2059773 w 4053474"/>
                <a:gd name="connsiteY46" fmla="*/ 4272045 h 6125083"/>
                <a:gd name="connsiteX47" fmla="*/ 2495035 w 4053474"/>
                <a:gd name="connsiteY47" fmla="*/ 3749281 h 6125083"/>
                <a:gd name="connsiteX48" fmla="*/ 2538412 w 4053474"/>
                <a:gd name="connsiteY48" fmla="*/ 3753768 h 6125083"/>
                <a:gd name="connsiteX49" fmla="*/ 2789697 w 4053474"/>
                <a:gd name="connsiteY49" fmla="*/ 4279524 h 6125083"/>
                <a:gd name="connsiteX50" fmla="*/ 3658726 w 4053474"/>
                <a:gd name="connsiteY50" fmla="*/ 6100596 h 6125083"/>
                <a:gd name="connsiteX51" fmla="*/ 3710330 w 4053474"/>
                <a:gd name="connsiteY51" fmla="*/ 6111066 h 6125083"/>
                <a:gd name="connsiteX52" fmla="*/ 4037898 w 4053474"/>
                <a:gd name="connsiteY52" fmla="*/ 5832109 h 6125083"/>
                <a:gd name="connsiteX53" fmla="*/ 4055847 w 4053474"/>
                <a:gd name="connsiteY53" fmla="*/ 5776766 h 6125083"/>
                <a:gd name="connsiteX54" fmla="*/ 2076226 w 4053474"/>
                <a:gd name="connsiteY54" fmla="*/ 2589330 h 6125083"/>
                <a:gd name="connsiteX55" fmla="*/ 1419593 w 4053474"/>
                <a:gd name="connsiteY55" fmla="*/ 3981122 h 6125083"/>
                <a:gd name="connsiteX56" fmla="*/ 1404636 w 4053474"/>
                <a:gd name="connsiteY56" fmla="*/ 4002063 h 6125083"/>
                <a:gd name="connsiteX57" fmla="*/ 1382947 w 4053474"/>
                <a:gd name="connsiteY57" fmla="*/ 3973643 h 6125083"/>
                <a:gd name="connsiteX58" fmla="*/ 609646 w 4053474"/>
                <a:gd name="connsiteY58" fmla="*/ 2691040 h 6125083"/>
                <a:gd name="connsiteX59" fmla="*/ 626847 w 4053474"/>
                <a:gd name="connsiteY59" fmla="*/ 2628219 h 6125083"/>
                <a:gd name="connsiteX60" fmla="*/ 1510834 w 4053474"/>
                <a:gd name="connsiteY60" fmla="*/ 2182486 h 6125083"/>
                <a:gd name="connsiteX61" fmla="*/ 1559445 w 4053474"/>
                <a:gd name="connsiteY61" fmla="*/ 2139110 h 6125083"/>
                <a:gd name="connsiteX62" fmla="*/ 1717247 w 4053474"/>
                <a:gd name="connsiteY62" fmla="*/ 1896051 h 6125083"/>
                <a:gd name="connsiteX63" fmla="*/ 1945348 w 4053474"/>
                <a:gd name="connsiteY63" fmla="*/ 2231846 h 6125083"/>
                <a:gd name="connsiteX64" fmla="*/ 2077722 w 4053474"/>
                <a:gd name="connsiteY64" fmla="*/ 2539970 h 6125083"/>
                <a:gd name="connsiteX65" fmla="*/ 2076226 w 4053474"/>
                <a:gd name="connsiteY65" fmla="*/ 2589330 h 61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3474" h="6125083">
                  <a:moveTo>
                    <a:pt x="4055847" y="5776766"/>
                  </a:moveTo>
                  <a:cubicBezTo>
                    <a:pt x="3995269" y="5574841"/>
                    <a:pt x="3938431" y="5372167"/>
                    <a:pt x="3876357" y="5171737"/>
                  </a:cubicBezTo>
                  <a:cubicBezTo>
                    <a:pt x="3642273" y="4413393"/>
                    <a:pt x="3407441" y="3655797"/>
                    <a:pt x="3172609" y="2898201"/>
                  </a:cubicBezTo>
                  <a:cubicBezTo>
                    <a:pt x="3165878" y="2877261"/>
                    <a:pt x="3162886" y="2860060"/>
                    <a:pt x="3175600" y="2838372"/>
                  </a:cubicBezTo>
                  <a:cubicBezTo>
                    <a:pt x="3294512" y="2637941"/>
                    <a:pt x="3335645" y="2426293"/>
                    <a:pt x="3278807" y="2196696"/>
                  </a:cubicBezTo>
                  <a:cubicBezTo>
                    <a:pt x="3233186" y="2011971"/>
                    <a:pt x="3177844" y="1830238"/>
                    <a:pt x="3118762" y="1647757"/>
                  </a:cubicBezTo>
                  <a:cubicBezTo>
                    <a:pt x="3154660" y="1701604"/>
                    <a:pt x="3212994" y="1709083"/>
                    <a:pt x="3268336" y="1720301"/>
                  </a:cubicBezTo>
                  <a:cubicBezTo>
                    <a:pt x="3434364" y="1753207"/>
                    <a:pt x="3555520" y="1690386"/>
                    <a:pt x="3624324" y="1539315"/>
                  </a:cubicBezTo>
                  <a:cubicBezTo>
                    <a:pt x="3634046" y="1518375"/>
                    <a:pt x="3634046" y="1501174"/>
                    <a:pt x="3625072" y="1479485"/>
                  </a:cubicBezTo>
                  <a:cubicBezTo>
                    <a:pt x="3503917" y="1203520"/>
                    <a:pt x="3384257" y="926807"/>
                    <a:pt x="3264597" y="650094"/>
                  </a:cubicBezTo>
                  <a:cubicBezTo>
                    <a:pt x="3174104" y="442185"/>
                    <a:pt x="3084359" y="234276"/>
                    <a:pt x="2986388" y="29359"/>
                  </a:cubicBezTo>
                  <a:cubicBezTo>
                    <a:pt x="2979657" y="15897"/>
                    <a:pt x="2978162" y="-2052"/>
                    <a:pt x="2954230" y="191"/>
                  </a:cubicBezTo>
                  <a:cubicBezTo>
                    <a:pt x="2806151" y="11410"/>
                    <a:pt x="2671533" y="54038"/>
                    <a:pt x="2562344" y="161732"/>
                  </a:cubicBezTo>
                  <a:cubicBezTo>
                    <a:pt x="2543647" y="179681"/>
                    <a:pt x="2539908" y="194639"/>
                    <a:pt x="2548882" y="220066"/>
                  </a:cubicBezTo>
                  <a:cubicBezTo>
                    <a:pt x="2624417" y="423488"/>
                    <a:pt x="2697709" y="626909"/>
                    <a:pt x="2771748" y="830331"/>
                  </a:cubicBezTo>
                  <a:cubicBezTo>
                    <a:pt x="2788202" y="875203"/>
                    <a:pt x="2804655" y="920824"/>
                    <a:pt x="2821108" y="965696"/>
                  </a:cubicBezTo>
                  <a:cubicBezTo>
                    <a:pt x="2818864" y="966444"/>
                    <a:pt x="2815873" y="967192"/>
                    <a:pt x="2813629" y="968688"/>
                  </a:cubicBezTo>
                  <a:cubicBezTo>
                    <a:pt x="2806151" y="954478"/>
                    <a:pt x="2799420" y="940268"/>
                    <a:pt x="2791941" y="926059"/>
                  </a:cubicBezTo>
                  <a:cubicBezTo>
                    <a:pt x="2710423" y="765266"/>
                    <a:pt x="2616191" y="611952"/>
                    <a:pt x="2474095" y="496780"/>
                  </a:cubicBezTo>
                  <a:cubicBezTo>
                    <a:pt x="2290866" y="348701"/>
                    <a:pt x="2083705" y="295601"/>
                    <a:pt x="1854108" y="365154"/>
                  </a:cubicBezTo>
                  <a:cubicBezTo>
                    <a:pt x="1735944" y="401052"/>
                    <a:pt x="1642459" y="479578"/>
                    <a:pt x="1554210" y="564088"/>
                  </a:cubicBezTo>
                  <a:cubicBezTo>
                    <a:pt x="1537009" y="581289"/>
                    <a:pt x="1525043" y="599986"/>
                    <a:pt x="1516817" y="623170"/>
                  </a:cubicBezTo>
                  <a:cubicBezTo>
                    <a:pt x="1409871" y="935033"/>
                    <a:pt x="1295446" y="1245401"/>
                    <a:pt x="1196727" y="1560256"/>
                  </a:cubicBezTo>
                  <a:cubicBezTo>
                    <a:pt x="1157837" y="1684403"/>
                    <a:pt x="1091277" y="1767417"/>
                    <a:pt x="983583" y="1838465"/>
                  </a:cubicBezTo>
                  <a:cubicBezTo>
                    <a:pt x="660501" y="2050113"/>
                    <a:pt x="344151" y="2272231"/>
                    <a:pt x="25557" y="2489863"/>
                  </a:cubicBezTo>
                  <a:cubicBezTo>
                    <a:pt x="9851" y="2500333"/>
                    <a:pt x="-9593" y="2506316"/>
                    <a:pt x="5364" y="2535483"/>
                  </a:cubicBezTo>
                  <a:cubicBezTo>
                    <a:pt x="51732" y="2622236"/>
                    <a:pt x="94361" y="2711233"/>
                    <a:pt x="137738" y="2799482"/>
                  </a:cubicBezTo>
                  <a:cubicBezTo>
                    <a:pt x="146712" y="2818179"/>
                    <a:pt x="157183" y="2821918"/>
                    <a:pt x="175879" y="2815187"/>
                  </a:cubicBezTo>
                  <a:cubicBezTo>
                    <a:pt x="212525" y="2801726"/>
                    <a:pt x="249919" y="2792751"/>
                    <a:pt x="285069" y="2777794"/>
                  </a:cubicBezTo>
                  <a:cubicBezTo>
                    <a:pt x="314236" y="2765080"/>
                    <a:pt x="327698" y="2773307"/>
                    <a:pt x="343403" y="2800230"/>
                  </a:cubicBezTo>
                  <a:cubicBezTo>
                    <a:pt x="664241" y="3349917"/>
                    <a:pt x="985826" y="3899604"/>
                    <a:pt x="1308908" y="4447796"/>
                  </a:cubicBezTo>
                  <a:cubicBezTo>
                    <a:pt x="1326857" y="4478458"/>
                    <a:pt x="1329100" y="4506130"/>
                    <a:pt x="1323117" y="4539036"/>
                  </a:cubicBezTo>
                  <a:cubicBezTo>
                    <a:pt x="1234868" y="4995239"/>
                    <a:pt x="1147367" y="5451441"/>
                    <a:pt x="1059118" y="5906897"/>
                  </a:cubicBezTo>
                  <a:cubicBezTo>
                    <a:pt x="1054631" y="5931576"/>
                    <a:pt x="1059118" y="5942794"/>
                    <a:pt x="1083798" y="5949525"/>
                  </a:cubicBezTo>
                  <a:cubicBezTo>
                    <a:pt x="1262540" y="5994398"/>
                    <a:pt x="1441281" y="6040018"/>
                    <a:pt x="1619275" y="6087882"/>
                  </a:cubicBezTo>
                  <a:cubicBezTo>
                    <a:pt x="1649938" y="6096109"/>
                    <a:pt x="1662652" y="6090873"/>
                    <a:pt x="1670131" y="6057967"/>
                  </a:cubicBezTo>
                  <a:cubicBezTo>
                    <a:pt x="1718742" y="5849310"/>
                    <a:pt x="1769598" y="5641402"/>
                    <a:pt x="1820453" y="5433493"/>
                  </a:cubicBezTo>
                  <a:cubicBezTo>
                    <a:pt x="1823445" y="5420779"/>
                    <a:pt x="1821949" y="5403578"/>
                    <a:pt x="1837654" y="5393107"/>
                  </a:cubicBezTo>
                  <a:cubicBezTo>
                    <a:pt x="1847377" y="5408065"/>
                    <a:pt x="1856351" y="5421527"/>
                    <a:pt x="1864578" y="5434989"/>
                  </a:cubicBezTo>
                  <a:cubicBezTo>
                    <a:pt x="1979002" y="5618218"/>
                    <a:pt x="2093427" y="5800698"/>
                    <a:pt x="2206356" y="5983927"/>
                  </a:cubicBezTo>
                  <a:cubicBezTo>
                    <a:pt x="2219818" y="6005616"/>
                    <a:pt x="2234775" y="6014591"/>
                    <a:pt x="2260203" y="6012347"/>
                  </a:cubicBezTo>
                  <a:cubicBezTo>
                    <a:pt x="2330503" y="6005616"/>
                    <a:pt x="2401551" y="6000381"/>
                    <a:pt x="2472599" y="5995146"/>
                  </a:cubicBezTo>
                  <a:cubicBezTo>
                    <a:pt x="2521959" y="5991406"/>
                    <a:pt x="2521959" y="5991406"/>
                    <a:pt x="2497279" y="5947282"/>
                  </a:cubicBezTo>
                  <a:cubicBezTo>
                    <a:pt x="2309562" y="5612982"/>
                    <a:pt x="2121846" y="5277935"/>
                    <a:pt x="1933382" y="4943636"/>
                  </a:cubicBezTo>
                  <a:cubicBezTo>
                    <a:pt x="1919921" y="4919704"/>
                    <a:pt x="1915433" y="4898015"/>
                    <a:pt x="1921416" y="4869596"/>
                  </a:cubicBezTo>
                  <a:cubicBezTo>
                    <a:pt x="1958810" y="4690106"/>
                    <a:pt x="1994708" y="4510617"/>
                    <a:pt x="2030606" y="4331127"/>
                  </a:cubicBezTo>
                  <a:cubicBezTo>
                    <a:pt x="2035093" y="4307943"/>
                    <a:pt x="2045563" y="4289994"/>
                    <a:pt x="2059773" y="4272045"/>
                  </a:cubicBezTo>
                  <a:cubicBezTo>
                    <a:pt x="2204860" y="4097790"/>
                    <a:pt x="2349948" y="3923536"/>
                    <a:pt x="2495035" y="3749281"/>
                  </a:cubicBezTo>
                  <a:cubicBezTo>
                    <a:pt x="2521211" y="3717871"/>
                    <a:pt x="2521211" y="3717871"/>
                    <a:pt x="2538412" y="3753768"/>
                  </a:cubicBezTo>
                  <a:cubicBezTo>
                    <a:pt x="2622174" y="3928771"/>
                    <a:pt x="2705935" y="4104521"/>
                    <a:pt x="2789697" y="4279524"/>
                  </a:cubicBezTo>
                  <a:cubicBezTo>
                    <a:pt x="3079872" y="4886797"/>
                    <a:pt x="3370047" y="5493323"/>
                    <a:pt x="3658726" y="6100596"/>
                  </a:cubicBezTo>
                  <a:cubicBezTo>
                    <a:pt x="3673684" y="6132754"/>
                    <a:pt x="3684154" y="6134250"/>
                    <a:pt x="3710330" y="6111066"/>
                  </a:cubicBezTo>
                  <a:cubicBezTo>
                    <a:pt x="3818023" y="6016834"/>
                    <a:pt x="3927961" y="5924098"/>
                    <a:pt x="4037898" y="5832109"/>
                  </a:cubicBezTo>
                  <a:cubicBezTo>
                    <a:pt x="4056595" y="5814908"/>
                    <a:pt x="4063326" y="5801447"/>
                    <a:pt x="4055847" y="5776766"/>
                  </a:cubicBezTo>
                  <a:close/>
                  <a:moveTo>
                    <a:pt x="2076226" y="2589330"/>
                  </a:moveTo>
                  <a:cubicBezTo>
                    <a:pt x="1857099" y="3053011"/>
                    <a:pt x="1638720" y="3516693"/>
                    <a:pt x="1419593" y="3981122"/>
                  </a:cubicBezTo>
                  <a:cubicBezTo>
                    <a:pt x="1415854" y="3988601"/>
                    <a:pt x="1414358" y="3998323"/>
                    <a:pt x="1404636" y="4002063"/>
                  </a:cubicBezTo>
                  <a:cubicBezTo>
                    <a:pt x="1392670" y="3996080"/>
                    <a:pt x="1388930" y="3983366"/>
                    <a:pt x="1382947" y="3973643"/>
                  </a:cubicBezTo>
                  <a:cubicBezTo>
                    <a:pt x="1124931" y="3545860"/>
                    <a:pt x="866915" y="3118824"/>
                    <a:pt x="609646" y="2691040"/>
                  </a:cubicBezTo>
                  <a:cubicBezTo>
                    <a:pt x="581227" y="2643924"/>
                    <a:pt x="578235" y="2652899"/>
                    <a:pt x="626847" y="2628219"/>
                  </a:cubicBezTo>
                  <a:cubicBezTo>
                    <a:pt x="921509" y="2479392"/>
                    <a:pt x="1216172" y="2330565"/>
                    <a:pt x="1510834" y="2182486"/>
                  </a:cubicBezTo>
                  <a:cubicBezTo>
                    <a:pt x="1531774" y="2172016"/>
                    <a:pt x="1547479" y="2158554"/>
                    <a:pt x="1559445" y="2139110"/>
                  </a:cubicBezTo>
                  <a:cubicBezTo>
                    <a:pt x="1610301" y="2058339"/>
                    <a:pt x="1663400" y="1978317"/>
                    <a:pt x="1717247" y="1896051"/>
                  </a:cubicBezTo>
                  <a:cubicBezTo>
                    <a:pt x="1805496" y="2002997"/>
                    <a:pt x="1881031" y="2113682"/>
                    <a:pt x="1945348" y="2231846"/>
                  </a:cubicBezTo>
                  <a:cubicBezTo>
                    <a:pt x="1999195" y="2330565"/>
                    <a:pt x="2044067" y="2433024"/>
                    <a:pt x="2077722" y="2539970"/>
                  </a:cubicBezTo>
                  <a:cubicBezTo>
                    <a:pt x="2083705" y="2557171"/>
                    <a:pt x="2084453" y="2572129"/>
                    <a:pt x="2076226" y="2589330"/>
                  </a:cubicBezTo>
                  <a:close/>
                </a:path>
              </a:pathLst>
            </a:custGeom>
            <a:grpFill/>
            <a:ln w="74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3D8BA0-1837-4579-84D1-B688FD554C58}"/>
              </a:ext>
            </a:extLst>
          </p:cNvPr>
          <p:cNvSpPr/>
          <p:nvPr/>
        </p:nvSpPr>
        <p:spPr>
          <a:xfrm>
            <a:off x="9657208" y="3989858"/>
            <a:ext cx="645329" cy="780443"/>
          </a:xfrm>
          <a:custGeom>
            <a:avLst/>
            <a:gdLst>
              <a:gd name="connsiteX0" fmla="*/ 26780 w 750712"/>
              <a:gd name="connsiteY0" fmla="*/ 288204 h 907891"/>
              <a:gd name="connsiteX1" fmla="*/ 179630 w 750712"/>
              <a:gd name="connsiteY1" fmla="*/ 288204 h 907891"/>
              <a:gd name="connsiteX2" fmla="*/ 203570 w 750712"/>
              <a:gd name="connsiteY2" fmla="*/ 306159 h 907891"/>
              <a:gd name="connsiteX3" fmla="*/ 197585 w 750712"/>
              <a:gd name="connsiteY3" fmla="*/ 335164 h 907891"/>
              <a:gd name="connsiteX4" fmla="*/ 186996 w 750712"/>
              <a:gd name="connsiteY4" fmla="*/ 363248 h 907891"/>
              <a:gd name="connsiteX5" fmla="*/ 186996 w 750712"/>
              <a:gd name="connsiteY5" fmla="*/ 526688 h 907891"/>
              <a:gd name="connsiteX6" fmla="*/ 190219 w 750712"/>
              <a:gd name="connsiteY6" fmla="*/ 540960 h 907891"/>
              <a:gd name="connsiteX7" fmla="*/ 203570 w 750712"/>
              <a:gd name="connsiteY7" fmla="*/ 534975 h 907891"/>
              <a:gd name="connsiteX8" fmla="*/ 359183 w 750712"/>
              <a:gd name="connsiteY8" fmla="*/ 420337 h 907891"/>
              <a:gd name="connsiteX9" fmla="*/ 375757 w 750712"/>
              <a:gd name="connsiteY9" fmla="*/ 413891 h 907891"/>
              <a:gd name="connsiteX10" fmla="*/ 379441 w 750712"/>
              <a:gd name="connsiteY10" fmla="*/ 430465 h 907891"/>
              <a:gd name="connsiteX11" fmla="*/ 379441 w 750712"/>
              <a:gd name="connsiteY11" fmla="*/ 528990 h 907891"/>
              <a:gd name="connsiteX12" fmla="*/ 382663 w 750712"/>
              <a:gd name="connsiteY12" fmla="*/ 541881 h 907891"/>
              <a:gd name="connsiteX13" fmla="*/ 394633 w 750712"/>
              <a:gd name="connsiteY13" fmla="*/ 536356 h 907891"/>
              <a:gd name="connsiteX14" fmla="*/ 551627 w 750712"/>
              <a:gd name="connsiteY14" fmla="*/ 420337 h 907891"/>
              <a:gd name="connsiteX15" fmla="*/ 566820 w 750712"/>
              <a:gd name="connsiteY15" fmla="*/ 413431 h 907891"/>
              <a:gd name="connsiteX16" fmla="*/ 571884 w 750712"/>
              <a:gd name="connsiteY16" fmla="*/ 430465 h 907891"/>
              <a:gd name="connsiteX17" fmla="*/ 572344 w 750712"/>
              <a:gd name="connsiteY17" fmla="*/ 514718 h 907891"/>
              <a:gd name="connsiteX18" fmla="*/ 576027 w 750712"/>
              <a:gd name="connsiteY18" fmla="*/ 530371 h 907891"/>
              <a:gd name="connsiteX19" fmla="*/ 589839 w 750712"/>
              <a:gd name="connsiteY19" fmla="*/ 523926 h 907891"/>
              <a:gd name="connsiteX20" fmla="*/ 728877 w 750712"/>
              <a:gd name="connsiteY20" fmla="*/ 421718 h 907891"/>
              <a:gd name="connsiteX21" fmla="*/ 745451 w 750712"/>
              <a:gd name="connsiteY21" fmla="*/ 413431 h 907891"/>
              <a:gd name="connsiteX22" fmla="*/ 750055 w 750712"/>
              <a:gd name="connsiteY22" fmla="*/ 432307 h 907891"/>
              <a:gd name="connsiteX23" fmla="*/ 750516 w 750712"/>
              <a:gd name="connsiteY23" fmla="*/ 884411 h 907891"/>
              <a:gd name="connsiteX24" fmla="*/ 727496 w 750712"/>
              <a:gd name="connsiteY24" fmla="*/ 907431 h 907891"/>
              <a:gd name="connsiteX25" fmla="*/ 686982 w 750712"/>
              <a:gd name="connsiteY25" fmla="*/ 907431 h 907891"/>
              <a:gd name="connsiteX26" fmla="*/ 668566 w 750712"/>
              <a:gd name="connsiteY26" fmla="*/ 889015 h 907891"/>
              <a:gd name="connsiteX27" fmla="*/ 669026 w 750712"/>
              <a:gd name="connsiteY27" fmla="*/ 760566 h 907891"/>
              <a:gd name="connsiteX28" fmla="*/ 647848 w 750712"/>
              <a:gd name="connsiteY28" fmla="*/ 738928 h 907891"/>
              <a:gd name="connsiteX29" fmla="*/ 448960 w 750712"/>
              <a:gd name="connsiteY29" fmla="*/ 738928 h 907891"/>
              <a:gd name="connsiteX30" fmla="*/ 428242 w 750712"/>
              <a:gd name="connsiteY30" fmla="*/ 759645 h 907891"/>
              <a:gd name="connsiteX31" fmla="*/ 428702 w 750712"/>
              <a:gd name="connsiteY31" fmla="*/ 886253 h 907891"/>
              <a:gd name="connsiteX32" fmla="*/ 407985 w 750712"/>
              <a:gd name="connsiteY32" fmla="*/ 907891 h 907891"/>
              <a:gd name="connsiteX33" fmla="*/ 36909 w 750712"/>
              <a:gd name="connsiteY33" fmla="*/ 907891 h 907891"/>
              <a:gd name="connsiteX34" fmla="*/ 16652 w 750712"/>
              <a:gd name="connsiteY34" fmla="*/ 887634 h 907891"/>
              <a:gd name="connsiteX35" fmla="*/ 17572 w 750712"/>
              <a:gd name="connsiteY35" fmla="*/ 624291 h 907891"/>
              <a:gd name="connsiteX36" fmla="*/ 17572 w 750712"/>
              <a:gd name="connsiteY36" fmla="*/ 363708 h 907891"/>
              <a:gd name="connsiteX37" fmla="*/ 7904 w 750712"/>
              <a:gd name="connsiteY37" fmla="*/ 335164 h 907891"/>
              <a:gd name="connsiteX38" fmla="*/ 2380 w 750712"/>
              <a:gd name="connsiteY38" fmla="*/ 305699 h 907891"/>
              <a:gd name="connsiteX39" fmla="*/ 26780 w 750712"/>
              <a:gd name="connsiteY39" fmla="*/ 288204 h 907891"/>
              <a:gd name="connsiteX40" fmla="*/ 322811 w 750712"/>
              <a:gd name="connsiteY40" fmla="*/ 0 h 907891"/>
              <a:gd name="connsiteX41" fmla="*/ 323731 w 750712"/>
              <a:gd name="connsiteY41" fmla="*/ 77346 h 907891"/>
              <a:gd name="connsiteX42" fmla="*/ 258816 w 750712"/>
              <a:gd name="connsiteY42" fmla="*/ 148706 h 907891"/>
              <a:gd name="connsiteX43" fmla="*/ 188837 w 750712"/>
              <a:gd name="connsiteY43" fmla="*/ 177251 h 907891"/>
              <a:gd name="connsiteX44" fmla="*/ 107808 w 750712"/>
              <a:gd name="connsiteY44" fmla="*/ 249073 h 907891"/>
              <a:gd name="connsiteX45" fmla="*/ 104585 w 750712"/>
              <a:gd name="connsiteY45" fmla="*/ 255058 h 907891"/>
              <a:gd name="connsiteX46" fmla="*/ 101823 w 750712"/>
              <a:gd name="connsiteY46" fmla="*/ 256439 h 907891"/>
              <a:gd name="connsiteX47" fmla="*/ 131288 w 750712"/>
              <a:gd name="connsiteY47" fmla="*/ 144103 h 907891"/>
              <a:gd name="connsiteX48" fmla="*/ 224747 w 750712"/>
              <a:gd name="connsiteY48" fmla="*/ 99445 h 907891"/>
              <a:gd name="connsiteX49" fmla="*/ 318207 w 750712"/>
              <a:gd name="connsiteY49" fmla="*/ 5525 h 907891"/>
              <a:gd name="connsiteX50" fmla="*/ 322811 w 750712"/>
              <a:gd name="connsiteY50" fmla="*/ 0 h 90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50712" h="907891">
                <a:moveTo>
                  <a:pt x="26780" y="288204"/>
                </a:moveTo>
                <a:cubicBezTo>
                  <a:pt x="77884" y="287744"/>
                  <a:pt x="128987" y="287744"/>
                  <a:pt x="179630" y="288204"/>
                </a:cubicBezTo>
                <a:cubicBezTo>
                  <a:pt x="191140" y="288204"/>
                  <a:pt x="199427" y="295571"/>
                  <a:pt x="203570" y="306159"/>
                </a:cubicBezTo>
                <a:cubicBezTo>
                  <a:pt x="207714" y="317209"/>
                  <a:pt x="206333" y="327798"/>
                  <a:pt x="197585" y="335164"/>
                </a:cubicBezTo>
                <a:cubicBezTo>
                  <a:pt x="188377" y="342991"/>
                  <a:pt x="186996" y="352199"/>
                  <a:pt x="186996" y="363248"/>
                </a:cubicBezTo>
                <a:cubicBezTo>
                  <a:pt x="187457" y="417574"/>
                  <a:pt x="186996" y="472361"/>
                  <a:pt x="186996" y="526688"/>
                </a:cubicBezTo>
                <a:cubicBezTo>
                  <a:pt x="186996" y="531752"/>
                  <a:pt x="184694" y="538658"/>
                  <a:pt x="190219" y="540960"/>
                </a:cubicBezTo>
                <a:cubicBezTo>
                  <a:pt x="195744" y="543722"/>
                  <a:pt x="199887" y="537737"/>
                  <a:pt x="203570" y="534975"/>
                </a:cubicBezTo>
                <a:cubicBezTo>
                  <a:pt x="255594" y="496761"/>
                  <a:pt x="307158" y="458549"/>
                  <a:pt x="359183" y="420337"/>
                </a:cubicBezTo>
                <a:cubicBezTo>
                  <a:pt x="363787" y="416653"/>
                  <a:pt x="368852" y="409747"/>
                  <a:pt x="375757" y="413891"/>
                </a:cubicBezTo>
                <a:cubicBezTo>
                  <a:pt x="381282" y="417114"/>
                  <a:pt x="379441" y="424480"/>
                  <a:pt x="379441" y="430465"/>
                </a:cubicBezTo>
                <a:cubicBezTo>
                  <a:pt x="379441" y="463153"/>
                  <a:pt x="379441" y="496301"/>
                  <a:pt x="379441" y="528990"/>
                </a:cubicBezTo>
                <a:cubicBezTo>
                  <a:pt x="379441" y="533594"/>
                  <a:pt x="377599" y="539118"/>
                  <a:pt x="382663" y="541881"/>
                </a:cubicBezTo>
                <a:cubicBezTo>
                  <a:pt x="387728" y="544183"/>
                  <a:pt x="391411" y="539118"/>
                  <a:pt x="394633" y="536356"/>
                </a:cubicBezTo>
                <a:cubicBezTo>
                  <a:pt x="447118" y="497682"/>
                  <a:pt x="499603" y="459009"/>
                  <a:pt x="551627" y="420337"/>
                </a:cubicBezTo>
                <a:cubicBezTo>
                  <a:pt x="556231" y="417114"/>
                  <a:pt x="560835" y="410668"/>
                  <a:pt x="566820" y="413431"/>
                </a:cubicBezTo>
                <a:cubicBezTo>
                  <a:pt x="574186" y="416193"/>
                  <a:pt x="571884" y="424480"/>
                  <a:pt x="571884" y="430465"/>
                </a:cubicBezTo>
                <a:cubicBezTo>
                  <a:pt x="572344" y="458549"/>
                  <a:pt x="571884" y="486633"/>
                  <a:pt x="572344" y="514718"/>
                </a:cubicBezTo>
                <a:cubicBezTo>
                  <a:pt x="572344" y="520242"/>
                  <a:pt x="569582" y="527609"/>
                  <a:pt x="576027" y="530371"/>
                </a:cubicBezTo>
                <a:cubicBezTo>
                  <a:pt x="581092" y="532673"/>
                  <a:pt x="585696" y="526688"/>
                  <a:pt x="589839" y="523926"/>
                </a:cubicBezTo>
                <a:cubicBezTo>
                  <a:pt x="636339" y="489856"/>
                  <a:pt x="682378" y="455786"/>
                  <a:pt x="728877" y="421718"/>
                </a:cubicBezTo>
                <a:cubicBezTo>
                  <a:pt x="733942" y="418035"/>
                  <a:pt x="739006" y="410668"/>
                  <a:pt x="745451" y="413431"/>
                </a:cubicBezTo>
                <a:cubicBezTo>
                  <a:pt x="753278" y="416653"/>
                  <a:pt x="750055" y="425861"/>
                  <a:pt x="750055" y="432307"/>
                </a:cubicBezTo>
                <a:cubicBezTo>
                  <a:pt x="750055" y="582856"/>
                  <a:pt x="750055" y="733864"/>
                  <a:pt x="750516" y="884411"/>
                </a:cubicBezTo>
                <a:cubicBezTo>
                  <a:pt x="750516" y="902367"/>
                  <a:pt x="744991" y="908812"/>
                  <a:pt x="727496" y="907431"/>
                </a:cubicBezTo>
                <a:cubicBezTo>
                  <a:pt x="714145" y="906050"/>
                  <a:pt x="700333" y="906510"/>
                  <a:pt x="686982" y="907431"/>
                </a:cubicBezTo>
                <a:cubicBezTo>
                  <a:pt x="673170" y="908352"/>
                  <a:pt x="668566" y="902367"/>
                  <a:pt x="668566" y="889015"/>
                </a:cubicBezTo>
                <a:cubicBezTo>
                  <a:pt x="669026" y="846199"/>
                  <a:pt x="668106" y="803383"/>
                  <a:pt x="669026" y="760566"/>
                </a:cubicBezTo>
                <a:cubicBezTo>
                  <a:pt x="669487" y="744453"/>
                  <a:pt x="663962" y="738928"/>
                  <a:pt x="647848" y="738928"/>
                </a:cubicBezTo>
                <a:cubicBezTo>
                  <a:pt x="581552" y="739388"/>
                  <a:pt x="515256" y="739388"/>
                  <a:pt x="448960" y="738928"/>
                </a:cubicBezTo>
                <a:cubicBezTo>
                  <a:pt x="433767" y="738928"/>
                  <a:pt x="428242" y="743992"/>
                  <a:pt x="428242" y="759645"/>
                </a:cubicBezTo>
                <a:cubicBezTo>
                  <a:pt x="429163" y="802001"/>
                  <a:pt x="427782" y="843897"/>
                  <a:pt x="428702" y="886253"/>
                </a:cubicBezTo>
                <a:cubicBezTo>
                  <a:pt x="429163" y="901906"/>
                  <a:pt x="424559" y="907891"/>
                  <a:pt x="407985" y="907891"/>
                </a:cubicBezTo>
                <a:cubicBezTo>
                  <a:pt x="284139" y="907431"/>
                  <a:pt x="160294" y="907431"/>
                  <a:pt x="36909" y="907891"/>
                </a:cubicBezTo>
                <a:cubicBezTo>
                  <a:pt x="21256" y="907891"/>
                  <a:pt x="16652" y="902827"/>
                  <a:pt x="16652" y="887634"/>
                </a:cubicBezTo>
                <a:cubicBezTo>
                  <a:pt x="17572" y="800620"/>
                  <a:pt x="17572" y="712225"/>
                  <a:pt x="17572" y="624291"/>
                </a:cubicBezTo>
                <a:cubicBezTo>
                  <a:pt x="17572" y="537277"/>
                  <a:pt x="17572" y="450722"/>
                  <a:pt x="17572" y="363708"/>
                </a:cubicBezTo>
                <a:cubicBezTo>
                  <a:pt x="17572" y="353119"/>
                  <a:pt x="17112" y="343451"/>
                  <a:pt x="7904" y="335164"/>
                </a:cubicBezTo>
                <a:cubicBezTo>
                  <a:pt x="-843" y="327798"/>
                  <a:pt x="-1764" y="316749"/>
                  <a:pt x="2380" y="305699"/>
                </a:cubicBezTo>
                <a:cubicBezTo>
                  <a:pt x="6523" y="295110"/>
                  <a:pt x="15270" y="288204"/>
                  <a:pt x="26780" y="288204"/>
                </a:cubicBezTo>
                <a:close/>
                <a:moveTo>
                  <a:pt x="322811" y="0"/>
                </a:moveTo>
                <a:cubicBezTo>
                  <a:pt x="334781" y="26703"/>
                  <a:pt x="333400" y="52024"/>
                  <a:pt x="323731" y="77346"/>
                </a:cubicBezTo>
                <a:cubicBezTo>
                  <a:pt x="311761" y="110034"/>
                  <a:pt x="288281" y="131672"/>
                  <a:pt x="258816" y="148706"/>
                </a:cubicBezTo>
                <a:cubicBezTo>
                  <a:pt x="236718" y="161138"/>
                  <a:pt x="213698" y="170806"/>
                  <a:pt x="188837" y="177251"/>
                </a:cubicBezTo>
                <a:cubicBezTo>
                  <a:pt x="148783" y="187380"/>
                  <a:pt x="119778" y="208558"/>
                  <a:pt x="107808" y="249073"/>
                </a:cubicBezTo>
                <a:cubicBezTo>
                  <a:pt x="107348" y="251375"/>
                  <a:pt x="105506" y="253216"/>
                  <a:pt x="104585" y="255058"/>
                </a:cubicBezTo>
                <a:cubicBezTo>
                  <a:pt x="104125" y="255518"/>
                  <a:pt x="103204" y="255518"/>
                  <a:pt x="101823" y="256439"/>
                </a:cubicBezTo>
                <a:cubicBezTo>
                  <a:pt x="84328" y="212702"/>
                  <a:pt x="95838" y="171266"/>
                  <a:pt x="131288" y="144103"/>
                </a:cubicBezTo>
                <a:cubicBezTo>
                  <a:pt x="159372" y="122924"/>
                  <a:pt x="192980" y="112796"/>
                  <a:pt x="224747" y="99445"/>
                </a:cubicBezTo>
                <a:cubicBezTo>
                  <a:pt x="269405" y="81029"/>
                  <a:pt x="302093" y="51564"/>
                  <a:pt x="318207" y="5525"/>
                </a:cubicBezTo>
                <a:cubicBezTo>
                  <a:pt x="318667" y="4144"/>
                  <a:pt x="320048" y="2763"/>
                  <a:pt x="322811" y="0"/>
                </a:cubicBezTo>
                <a:close/>
              </a:path>
            </a:pathLst>
          </a:custGeom>
          <a:solidFill>
            <a:schemeClr val="accent4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 - COLOR 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E4C"/>
      </a:accent1>
      <a:accent2>
        <a:srgbClr val="50C85B"/>
      </a:accent2>
      <a:accent3>
        <a:srgbClr val="4CC576"/>
      </a:accent3>
      <a:accent4>
        <a:srgbClr val="40B786"/>
      </a:accent4>
      <a:accent5>
        <a:srgbClr val="389985"/>
      </a:accent5>
      <a:accent6>
        <a:srgbClr val="3275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4825</Words>
  <Application>Microsoft Office PowerPoint</Application>
  <PresentationFormat>Widescreen</PresentationFormat>
  <Paragraphs>592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42</cp:revision>
  <dcterms:created xsi:type="dcterms:W3CDTF">2020-01-20T05:08:25Z</dcterms:created>
  <dcterms:modified xsi:type="dcterms:W3CDTF">2020-02-05T07:54:04Z</dcterms:modified>
</cp:coreProperties>
</file>