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97" y="1919902"/>
            <a:ext cx="4860030" cy="50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913532"/>
            <a:ext cx="4860032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864096" y="4299942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9</cp:revision>
  <dcterms:created xsi:type="dcterms:W3CDTF">2014-04-01T16:27:38Z</dcterms:created>
  <dcterms:modified xsi:type="dcterms:W3CDTF">2014-04-13T08:41:04Z</dcterms:modified>
</cp:coreProperties>
</file>