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free-powerpoint-templates-design.com/free-powerpoint-templates-desig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95486"/>
            <a:ext cx="1301512" cy="321849"/>
          </a:xfrm>
          <a:prstGeom prst="rect">
            <a:avLst/>
          </a:prstGeom>
        </p:spPr>
      </p:pic>
      <p:sp>
        <p:nvSpPr>
          <p:cNvPr id="8" name="TextBox 7">
            <a:hlinkClick r:id="rId4"/>
          </p:cNvPr>
          <p:cNvSpPr txBox="1"/>
          <p:nvPr/>
        </p:nvSpPr>
        <p:spPr>
          <a:xfrm>
            <a:off x="0" y="487658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251955"/>
            <a:ext cx="914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0" y="3718282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280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2015-12-06T11:47:26Z</dcterms:modified>
</cp:coreProperties>
</file>