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604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552" y="4472773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2016-05-16T13:25:03Z</dcterms:modified>
</cp:coreProperties>
</file>