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flipH="1">
            <a:off x="0" y="3039512"/>
            <a:ext cx="9144000" cy="18045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1000"/>
                </a:schemeClr>
              </a:gs>
              <a:gs pos="50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3929" y="419412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21853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8978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46012" y="19967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30</cp:revision>
  <dcterms:created xsi:type="dcterms:W3CDTF">2014-04-01T16:27:38Z</dcterms:created>
  <dcterms:modified xsi:type="dcterms:W3CDTF">2016-05-02T07:51:56Z</dcterms:modified>
</cp:coreProperties>
</file>