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4083918"/>
            <a:ext cx="9143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56462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6692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03244" y="4572734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2016-02-16T07:12:25Z</dcterms:modified>
</cp:coreProperties>
</file>