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7985" y="2830165"/>
            <a:ext cx="38884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427984" y="1854572"/>
            <a:ext cx="38884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020272" y="310232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bg1"/>
                </a:solidFill>
              </a:rPr>
              <a:t> Enter Your Tittle 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2014-07-25T03:24:39Z</dcterms:modified>
</cp:coreProperties>
</file>