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326772" y="4844068"/>
            <a:ext cx="8457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07248"/>
            <a:ext cx="4572000" cy="6604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773" y="2118606"/>
            <a:ext cx="4248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1407248"/>
            <a:ext cx="42517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FFFF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PRESENTATION</a:t>
            </a:r>
            <a:endParaRPr lang="en-US" altLang="ko-KR" sz="3600" b="1" dirty="0" smtClean="0">
              <a:solidFill>
                <a:srgbClr val="FFFF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4" y="699542"/>
            <a:ext cx="2768556" cy="6604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26773" y="699542"/>
            <a:ext cx="24450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POWER</a:t>
            </a:r>
            <a:endParaRPr lang="en-US" altLang="ko-KR" sz="3600" b="1" dirty="0" smtClean="0">
              <a:solidFill>
                <a:srgbClr val="FFC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279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2015-11-22T09:19:07Z</dcterms:modified>
</cp:coreProperties>
</file>