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380312" y="4621187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467544" y="4676018"/>
            <a:ext cx="4104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851670"/>
            <a:ext cx="8676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67544" y="1131590"/>
            <a:ext cx="86764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5">
                    <a:lumMod val="50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25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7</cp:revision>
  <dcterms:created xsi:type="dcterms:W3CDTF">2014-04-01T16:27:38Z</dcterms:created>
  <dcterms:modified xsi:type="dcterms:W3CDTF">2014-04-04T04:07:17Z</dcterms:modified>
</cp:coreProperties>
</file>