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623" y="42555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4622" y="32799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rgbClr val="00206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84622" y="4844068"/>
            <a:ext cx="8399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1901" y="33950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2016-05-11T13:42:49Z</dcterms:modified>
</cp:coreProperties>
</file>