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2"/>
  </p:notesMasterIdLst>
  <p:sldIdLst>
    <p:sldId id="344" r:id="rId4"/>
    <p:sldId id="348" r:id="rId5"/>
    <p:sldId id="347" r:id="rId6"/>
    <p:sldId id="259" r:id="rId7"/>
    <p:sldId id="260" r:id="rId8"/>
    <p:sldId id="321" r:id="rId9"/>
    <p:sldId id="298" r:id="rId10"/>
    <p:sldId id="353" r:id="rId11"/>
    <p:sldId id="309" r:id="rId12"/>
    <p:sldId id="310" r:id="rId13"/>
    <p:sldId id="311" r:id="rId14"/>
    <p:sldId id="312" r:id="rId15"/>
    <p:sldId id="313" r:id="rId16"/>
    <p:sldId id="354" r:id="rId17"/>
    <p:sldId id="315" r:id="rId18"/>
    <p:sldId id="316" r:id="rId19"/>
    <p:sldId id="357" r:id="rId20"/>
    <p:sldId id="319" r:id="rId21"/>
    <p:sldId id="318" r:id="rId22"/>
    <p:sldId id="320" r:id="rId23"/>
    <p:sldId id="322" r:id="rId24"/>
    <p:sldId id="307" r:id="rId25"/>
    <p:sldId id="323" r:id="rId26"/>
    <p:sldId id="324" r:id="rId27"/>
    <p:sldId id="325" r:id="rId28"/>
    <p:sldId id="314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55" r:id="rId38"/>
    <p:sldId id="336" r:id="rId39"/>
    <p:sldId id="337" r:id="rId40"/>
    <p:sldId id="356" r:id="rId41"/>
    <p:sldId id="339" r:id="rId42"/>
    <p:sldId id="340" r:id="rId43"/>
    <p:sldId id="300" r:id="rId44"/>
    <p:sldId id="299" r:id="rId45"/>
    <p:sldId id="346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5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7017554574765263"/>
          <c:h val="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5A95-4291-8749-18AB97A6E013}"/>
              </c:ext>
            </c:extLst>
          </c:dPt>
          <c:dPt>
            <c:idx val="1"/>
            <c:bubble3D val="0"/>
            <c:spPr>
              <a:solidFill>
                <a:srgbClr val="BEBFBF">
                  <a:alpha val="30000"/>
                </a:srgbClr>
              </a:solidFill>
            </c:spPr>
            <c:extLst>
              <c:ext xmlns:c16="http://schemas.microsoft.com/office/drawing/2014/chart" uri="{C3380CC4-5D6E-409C-BE32-E72D297353CC}">
                <c16:uniqueId val="{00000003-5A95-4291-8749-18AB97A6E01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A95-4291-8749-18AB97A6E0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7017554574765263"/>
          <c:h val="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C00D-432F-9787-8D2A070D6C13}"/>
              </c:ext>
            </c:extLst>
          </c:dPt>
          <c:dPt>
            <c:idx val="1"/>
            <c:bubble3D val="0"/>
            <c:spPr>
              <a:solidFill>
                <a:srgbClr val="BEBFBF">
                  <a:alpha val="30000"/>
                </a:srgbClr>
              </a:solidFill>
            </c:spPr>
            <c:extLst>
              <c:ext xmlns:c16="http://schemas.microsoft.com/office/drawing/2014/chart" uri="{C3380CC4-5D6E-409C-BE32-E72D297353CC}">
                <c16:uniqueId val="{00000003-C00D-432F-9787-8D2A070D6C1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00D-432F-9787-8D2A070D6C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7017554574765263"/>
          <c:h val="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773D-4EC9-9F6C-5ACB7F355A13}"/>
              </c:ext>
            </c:extLst>
          </c:dPt>
          <c:dPt>
            <c:idx val="1"/>
            <c:bubble3D val="0"/>
            <c:spPr>
              <a:solidFill>
                <a:srgbClr val="BEBFBF">
                  <a:alpha val="30000"/>
                </a:srgbClr>
              </a:solidFill>
            </c:spPr>
            <c:extLst>
              <c:ext xmlns:c16="http://schemas.microsoft.com/office/drawing/2014/chart" uri="{C3380CC4-5D6E-409C-BE32-E72D297353CC}">
                <c16:uniqueId val="{00000003-773D-4EC9-9F6C-5ACB7F355A1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73D-4EC9-9F6C-5ACB7F355A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7017554574765263"/>
          <c:h val="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3B77-4758-9A0F-3D33EAA3BF02}"/>
              </c:ext>
            </c:extLst>
          </c:dPt>
          <c:dPt>
            <c:idx val="1"/>
            <c:bubble3D val="0"/>
            <c:spPr>
              <a:solidFill>
                <a:srgbClr val="BEBFBF">
                  <a:alpha val="30000"/>
                </a:srgbClr>
              </a:solidFill>
            </c:spPr>
            <c:extLst>
              <c:ext xmlns:c16="http://schemas.microsoft.com/office/drawing/2014/chart" uri="{C3380CC4-5D6E-409C-BE32-E72D297353CC}">
                <c16:uniqueId val="{00000003-3B77-4758-9A0F-3D33EAA3BF02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B77-4758-9A0F-3D33EAA3BF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25</c:v>
                </c:pt>
                <c:pt idx="2">
                  <c:v>20</c:v>
                </c:pt>
                <c:pt idx="3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62-4258-B4C5-1D1DB79B3BA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20</c:v>
                </c:pt>
                <c:pt idx="1">
                  <c:v>44</c:v>
                </c:pt>
                <c:pt idx="2">
                  <c:v>18</c:v>
                </c:pt>
                <c:pt idx="3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62-4258-B4C5-1D1DB79B3BA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15</c:v>
                </c:pt>
                <c:pt idx="1">
                  <c:v>10</c:v>
                </c:pt>
                <c:pt idx="2">
                  <c:v>15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62-4258-B4C5-1D1DB79B3BA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20</c:v>
                </c:pt>
                <c:pt idx="1">
                  <c:v>15</c:v>
                </c:pt>
                <c:pt idx="2">
                  <c:v>20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C62-4258-B4C5-1D1DB79B3B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22895104"/>
        <c:axId val="222896896"/>
      </c:barChart>
      <c:catAx>
        <c:axId val="222895104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222896896"/>
        <c:crosses val="autoZero"/>
        <c:auto val="1"/>
        <c:lblAlgn val="ctr"/>
        <c:lblOffset val="100"/>
        <c:noMultiLvlLbl val="0"/>
      </c:catAx>
      <c:valAx>
        <c:axId val="22289689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2228951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210748792270534E-2"/>
          <c:y val="5.1451086956521737E-2"/>
          <c:w val="0.8833381642512077"/>
          <c:h val="0.883338164251207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B5AA-438D-83EE-1A8D11670410}"/>
              </c:ext>
            </c:extLst>
          </c:dPt>
          <c:dPt>
            <c:idx val="1"/>
            <c:bubble3D val="0"/>
            <c:spPr>
              <a:solidFill>
                <a:sysClr val="window" lastClr="FFFFFF">
                  <a:alpha val="31000"/>
                </a:sysClr>
              </a:solidFill>
            </c:spPr>
            <c:extLst>
              <c:ext xmlns:c16="http://schemas.microsoft.com/office/drawing/2014/chart" uri="{C3380CC4-5D6E-409C-BE32-E72D297353CC}">
                <c16:uniqueId val="{00000003-B5AA-438D-83EE-1A8D1167041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5AA-438D-83EE-1A8D116704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210748792270534E-2"/>
          <c:y val="5.1451086956521737E-2"/>
          <c:w val="0.8833381642512077"/>
          <c:h val="0.883338164251207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AC1B-4009-AC42-ADD0642E25F7}"/>
              </c:ext>
            </c:extLst>
          </c:dPt>
          <c:dPt>
            <c:idx val="1"/>
            <c:bubble3D val="0"/>
            <c:spPr>
              <a:solidFill>
                <a:sysClr val="window" lastClr="FFFFFF">
                  <a:alpha val="31000"/>
                </a:sysClr>
              </a:solidFill>
            </c:spPr>
            <c:extLst>
              <c:ext xmlns:c16="http://schemas.microsoft.com/office/drawing/2014/chart" uri="{C3380CC4-5D6E-409C-BE32-E72D297353CC}">
                <c16:uniqueId val="{00000003-AC1B-4009-AC42-ADD0642E25F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C1B-4009-AC42-ADD0642E25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395201847572013E-2"/>
          <c:y val="3.4471375400752048E-2"/>
          <c:w val="0.88385226967597008"/>
          <c:h val="0.8855619407688629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1E4E-496A-A93B-A96F445E9F1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/>
              </a:solidFill>
            </c:spPr>
            <c:extLst>
              <c:ext xmlns:c16="http://schemas.microsoft.com/office/drawing/2014/chart" uri="{C3380CC4-5D6E-409C-BE32-E72D297353CC}">
                <c16:uniqueId val="{00000003-1E4E-496A-A93B-A96F445E9F1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5-1E4E-496A-A93B-A96F445E9F1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7-1E4E-496A-A93B-A96F445E9F1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</c:spPr>
            <c:extLst>
              <c:ext xmlns:c16="http://schemas.microsoft.com/office/drawing/2014/chart" uri="{C3380CC4-5D6E-409C-BE32-E72D297353CC}">
                <c16:uniqueId val="{00000009-1E4E-496A-A93B-A96F445E9F12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B-1E4E-496A-A93B-A96F445E9F12}"/>
              </c:ext>
            </c:extLst>
          </c:dPt>
          <c:cat>
            <c:strRef>
              <c:f>Sheet1!$A$2:$A$7</c:f>
              <c:strCache>
                <c:ptCount val="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50</c:v>
                </c:pt>
                <c:pt idx="1">
                  <c:v>60</c:v>
                </c:pt>
                <c:pt idx="2">
                  <c:v>80</c:v>
                </c:pt>
                <c:pt idx="3">
                  <c:v>40</c:v>
                </c:pt>
                <c:pt idx="4">
                  <c:v>30</c:v>
                </c:pt>
                <c:pt idx="5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E4E-496A-A93B-A96F445E9F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5534848"/>
        <c:axId val="175536384"/>
      </c:barChart>
      <c:catAx>
        <c:axId val="1755348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75536384"/>
        <c:crosses val="autoZero"/>
        <c:auto val="1"/>
        <c:lblAlgn val="ctr"/>
        <c:lblOffset val="100"/>
        <c:noMultiLvlLbl val="0"/>
      </c:catAx>
      <c:valAx>
        <c:axId val="175536384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75534848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4C6D60AE-E3C7-4B77-9D0E-1D6B63F49EFA}"/>
              </a:ext>
            </a:extLst>
          </p:cNvPr>
          <p:cNvSpPr/>
          <p:nvPr userDrawn="1"/>
        </p:nvSpPr>
        <p:spPr>
          <a:xfrm>
            <a:off x="8014620" y="4215744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331E767-1E77-441E-92F5-2BE0ADE703F7}"/>
              </a:ext>
            </a:extLst>
          </p:cNvPr>
          <p:cNvSpPr/>
          <p:nvPr userDrawn="1"/>
        </p:nvSpPr>
        <p:spPr>
          <a:xfrm>
            <a:off x="3880338" y="4567873"/>
            <a:ext cx="4431324" cy="4488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1DBF0251-1B6E-4858-A6A3-0FAAC63976DF}"/>
              </a:ext>
            </a:extLst>
          </p:cNvPr>
          <p:cNvGrpSpPr/>
          <p:nvPr userDrawn="1"/>
        </p:nvGrpSpPr>
        <p:grpSpPr>
          <a:xfrm>
            <a:off x="4181510" y="1536176"/>
            <a:ext cx="3966027" cy="3201070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50FC897-6E36-479F-A529-87E63849270E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BDD49A8-4AC1-4A67-B3AF-F7D7C72AC3E2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BB452D0-5C4A-4FEF-A6CA-484BF93A09C0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276392-AE5F-4A91-9FD5-EA57470C4880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0B556A4-B71E-48AF-9A41-54C589E88F69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2E5C805-F13F-48AB-BC49-7D4E3CDF7AC1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9A7EF9-EEA6-493D-8DA7-21C113518F54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4FDF74-E143-4287-9116-1951997B8351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5B3A7DF-FB86-434E-A1F5-B701A81025A9}"/>
              </a:ext>
            </a:extLst>
          </p:cNvPr>
          <p:cNvGrpSpPr/>
          <p:nvPr userDrawn="1"/>
        </p:nvGrpSpPr>
        <p:grpSpPr>
          <a:xfrm>
            <a:off x="0" y="2192794"/>
            <a:ext cx="4218052" cy="2450221"/>
            <a:chOff x="0" y="2192794"/>
            <a:chExt cx="4218052" cy="245022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88E4E18-3E5A-429A-A30D-66FC95BFC43E}"/>
                </a:ext>
              </a:extLst>
            </p:cNvPr>
            <p:cNvSpPr/>
            <p:nvPr userDrawn="1"/>
          </p:nvSpPr>
          <p:spPr>
            <a:xfrm>
              <a:off x="0" y="4215744"/>
              <a:ext cx="4218052" cy="42727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4" name="Graphic 14">
              <a:extLst>
                <a:ext uri="{FF2B5EF4-FFF2-40B4-BE49-F238E27FC236}">
                  <a16:creationId xmlns:a16="http://schemas.microsoft.com/office/drawing/2014/main" id="{BD00BA84-B301-4CD2-B3F3-BE501A0B2305}"/>
                </a:ext>
              </a:extLst>
            </p:cNvPr>
            <p:cNvGrpSpPr/>
            <p:nvPr userDrawn="1"/>
          </p:nvGrpSpPr>
          <p:grpSpPr>
            <a:xfrm>
              <a:off x="802991" y="2192794"/>
              <a:ext cx="2744170" cy="2214881"/>
              <a:chOff x="2444748" y="555045"/>
              <a:chExt cx="7282048" cy="5727454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98647052-9A7B-40E4-A6D7-2E7C9EE223D1}"/>
                  </a:ext>
                </a:extLst>
              </p:cNvPr>
              <p:cNvSpPr/>
              <p:nvPr/>
            </p:nvSpPr>
            <p:spPr>
              <a:xfrm>
                <a:off x="4964693" y="5443837"/>
                <a:ext cx="2168250" cy="818208"/>
              </a:xfrm>
              <a:custGeom>
                <a:avLst/>
                <a:gdLst>
                  <a:gd name="connsiteX0" fmla="*/ 1941333 w 2168250"/>
                  <a:gd name="connsiteY0" fmla="*/ 525699 h 818207"/>
                  <a:gd name="connsiteX1" fmla="*/ 1785874 w 2168250"/>
                  <a:gd name="connsiteY1" fmla="*/ 30683 h 818207"/>
                  <a:gd name="connsiteX2" fmla="*/ 1114943 w 2168250"/>
                  <a:gd name="connsiteY2" fmla="*/ 30683 h 818207"/>
                  <a:gd name="connsiteX3" fmla="*/ 1065851 w 2168250"/>
                  <a:gd name="connsiteY3" fmla="*/ 30683 h 818207"/>
                  <a:gd name="connsiteX4" fmla="*/ 390830 w 2168250"/>
                  <a:gd name="connsiteY4" fmla="*/ 30683 h 818207"/>
                  <a:gd name="connsiteX5" fmla="*/ 235370 w 2168250"/>
                  <a:gd name="connsiteY5" fmla="*/ 525699 h 818207"/>
                  <a:gd name="connsiteX6" fmla="*/ 259916 w 2168250"/>
                  <a:gd name="connsiteY6" fmla="*/ 816162 h 818207"/>
                  <a:gd name="connsiteX7" fmla="*/ 1065851 w 2168250"/>
                  <a:gd name="connsiteY7" fmla="*/ 816162 h 818207"/>
                  <a:gd name="connsiteX8" fmla="*/ 1114943 w 2168250"/>
                  <a:gd name="connsiteY8" fmla="*/ 816162 h 818207"/>
                  <a:gd name="connsiteX9" fmla="*/ 1920878 w 2168250"/>
                  <a:gd name="connsiteY9" fmla="*/ 816162 h 818207"/>
                  <a:gd name="connsiteX10" fmla="*/ 1941333 w 2168250"/>
                  <a:gd name="connsiteY10" fmla="*/ 525699 h 818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8250" h="818207">
                    <a:moveTo>
                      <a:pt x="1941333" y="525699"/>
                    </a:moveTo>
                    <a:cubicBezTo>
                      <a:pt x="1789965" y="370239"/>
                      <a:pt x="1785874" y="30683"/>
                      <a:pt x="1785874" y="30683"/>
                    </a:cubicBezTo>
                    <a:lnTo>
                      <a:pt x="1114943" y="30683"/>
                    </a:lnTo>
                    <a:lnTo>
                      <a:pt x="1065851" y="30683"/>
                    </a:lnTo>
                    <a:lnTo>
                      <a:pt x="390830" y="30683"/>
                    </a:lnTo>
                    <a:cubicBezTo>
                      <a:pt x="390830" y="30683"/>
                      <a:pt x="386739" y="366148"/>
                      <a:pt x="235370" y="525699"/>
                    </a:cubicBezTo>
                    <a:cubicBezTo>
                      <a:pt x="84002" y="681158"/>
                      <a:pt x="-149188" y="816162"/>
                      <a:pt x="259916" y="816162"/>
                    </a:cubicBezTo>
                    <a:cubicBezTo>
                      <a:pt x="587199" y="816162"/>
                      <a:pt x="939029" y="816162"/>
                      <a:pt x="1065851" y="816162"/>
                    </a:cubicBezTo>
                    <a:cubicBezTo>
                      <a:pt x="1098579" y="816162"/>
                      <a:pt x="1114943" y="816162"/>
                      <a:pt x="1114943" y="816162"/>
                    </a:cubicBezTo>
                    <a:cubicBezTo>
                      <a:pt x="1245857" y="816162"/>
                      <a:pt x="1597686" y="816162"/>
                      <a:pt x="1920878" y="816162"/>
                    </a:cubicBezTo>
                    <a:cubicBezTo>
                      <a:pt x="2329982" y="816162"/>
                      <a:pt x="2092702" y="681158"/>
                      <a:pt x="1941333" y="52569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75000"/>
                    </a:schemeClr>
                  </a:gs>
                  <a:gs pos="53000">
                    <a:schemeClr val="bg1">
                      <a:lumMod val="8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4AF3B9D1-F36D-4EF7-9ECE-CD64D90862DB}"/>
                  </a:ext>
                </a:extLst>
              </p:cNvPr>
              <p:cNvSpPr/>
              <p:nvPr/>
            </p:nvSpPr>
            <p:spPr>
              <a:xfrm>
                <a:off x="2444748" y="555045"/>
                <a:ext cx="7282048" cy="4950157"/>
              </a:xfrm>
              <a:custGeom>
                <a:avLst/>
                <a:gdLst>
                  <a:gd name="connsiteX0" fmla="*/ 7038632 w 7282048"/>
                  <a:gd name="connsiteY0" fmla="*/ 30683 h 4950157"/>
                  <a:gd name="connsiteX1" fmla="*/ 3704436 w 7282048"/>
                  <a:gd name="connsiteY1" fmla="*/ 30683 h 4950157"/>
                  <a:gd name="connsiteX2" fmla="*/ 3589886 w 7282048"/>
                  <a:gd name="connsiteY2" fmla="*/ 30683 h 4950157"/>
                  <a:gd name="connsiteX3" fmla="*/ 259781 w 7282048"/>
                  <a:gd name="connsiteY3" fmla="*/ 30683 h 4950157"/>
                  <a:gd name="connsiteX4" fmla="*/ 30683 w 7282048"/>
                  <a:gd name="connsiteY4" fmla="*/ 259781 h 4950157"/>
                  <a:gd name="connsiteX5" fmla="*/ 30683 w 7282048"/>
                  <a:gd name="connsiteY5" fmla="*/ 4698558 h 4950157"/>
                  <a:gd name="connsiteX6" fmla="*/ 239326 w 7282048"/>
                  <a:gd name="connsiteY6" fmla="*/ 4931748 h 4950157"/>
                  <a:gd name="connsiteX7" fmla="*/ 7042723 w 7282048"/>
                  <a:gd name="connsiteY7" fmla="*/ 4931748 h 4950157"/>
                  <a:gd name="connsiteX8" fmla="*/ 7251366 w 7282048"/>
                  <a:gd name="connsiteY8" fmla="*/ 4698558 h 4950157"/>
                  <a:gd name="connsiteX9" fmla="*/ 7251366 w 7282048"/>
                  <a:gd name="connsiteY9" fmla="*/ 259781 h 4950157"/>
                  <a:gd name="connsiteX10" fmla="*/ 7038632 w 7282048"/>
                  <a:gd name="connsiteY10" fmla="*/ 30683 h 4950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282048" h="4950157">
                    <a:moveTo>
                      <a:pt x="7038632" y="30683"/>
                    </a:moveTo>
                    <a:lnTo>
                      <a:pt x="3704436" y="30683"/>
                    </a:lnTo>
                    <a:lnTo>
                      <a:pt x="3589886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28868"/>
                      <a:pt x="30683" y="259781"/>
                    </a:cubicBezTo>
                    <a:lnTo>
                      <a:pt x="30683" y="4698558"/>
                    </a:lnTo>
                    <a:cubicBezTo>
                      <a:pt x="30683" y="4829472"/>
                      <a:pt x="124777" y="4931748"/>
                      <a:pt x="239326" y="4931748"/>
                    </a:cubicBezTo>
                    <a:lnTo>
                      <a:pt x="7042723" y="4931748"/>
                    </a:lnTo>
                    <a:cubicBezTo>
                      <a:pt x="7157272" y="4931748"/>
                      <a:pt x="7251366" y="4825380"/>
                      <a:pt x="7251366" y="4698558"/>
                    </a:cubicBezTo>
                    <a:lnTo>
                      <a:pt x="7251366" y="259781"/>
                    </a:lnTo>
                    <a:cubicBezTo>
                      <a:pt x="7251366" y="128868"/>
                      <a:pt x="7157272" y="30683"/>
                      <a:pt x="7038632" y="30683"/>
                    </a:cubicBezTo>
                    <a:close/>
                  </a:path>
                </a:pathLst>
              </a:custGeom>
              <a:solidFill>
                <a:srgbClr val="9999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C94CBFA-F49F-41E6-81F3-35C46DEC356D}"/>
                  </a:ext>
                </a:extLst>
              </p:cNvPr>
              <p:cNvSpPr/>
              <p:nvPr/>
            </p:nvSpPr>
            <p:spPr>
              <a:xfrm>
                <a:off x="8706599" y="5435655"/>
                <a:ext cx="490925" cy="81821"/>
              </a:xfrm>
              <a:custGeom>
                <a:avLst/>
                <a:gdLst>
                  <a:gd name="connsiteX0" fmla="*/ 32212 w 490924"/>
                  <a:gd name="connsiteY0" fmla="*/ 30683 h 81820"/>
                  <a:gd name="connsiteX1" fmla="*/ 64939 w 490924"/>
                  <a:gd name="connsiteY1" fmla="*/ 71593 h 81820"/>
                  <a:gd name="connsiteX2" fmla="*/ 461771 w 490924"/>
                  <a:gd name="connsiteY2" fmla="*/ 71593 h 81820"/>
                  <a:gd name="connsiteX3" fmla="*/ 498590 w 490924"/>
                  <a:gd name="connsiteY3" fmla="*/ 30683 h 81820"/>
                  <a:gd name="connsiteX4" fmla="*/ 32212 w 490924"/>
                  <a:gd name="connsiteY4" fmla="*/ 30683 h 81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0924" h="81820">
                    <a:moveTo>
                      <a:pt x="32212" y="30683"/>
                    </a:moveTo>
                    <a:cubicBezTo>
                      <a:pt x="32212" y="30683"/>
                      <a:pt x="19938" y="67502"/>
                      <a:pt x="64939" y="71593"/>
                    </a:cubicBezTo>
                    <a:lnTo>
                      <a:pt x="461771" y="71593"/>
                    </a:lnTo>
                    <a:cubicBezTo>
                      <a:pt x="461771" y="71593"/>
                      <a:pt x="502681" y="75684"/>
                      <a:pt x="498590" y="30683"/>
                    </a:cubicBezTo>
                    <a:lnTo>
                      <a:pt x="32212" y="30683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B4314FED-B423-45AA-BB9E-96EDE6354178}"/>
                  </a:ext>
                </a:extLst>
              </p:cNvPr>
              <p:cNvSpPr/>
              <p:nvPr/>
            </p:nvSpPr>
            <p:spPr>
              <a:xfrm>
                <a:off x="2481568" y="595956"/>
                <a:ext cx="7200228" cy="4336501"/>
              </a:xfrm>
              <a:custGeom>
                <a:avLst/>
                <a:gdLst>
                  <a:gd name="connsiteX0" fmla="*/ 6973175 w 7200227"/>
                  <a:gd name="connsiteY0" fmla="*/ 30683 h 4336501"/>
                  <a:gd name="connsiteX1" fmla="*/ 3671707 w 7200227"/>
                  <a:gd name="connsiteY1" fmla="*/ 30683 h 4336501"/>
                  <a:gd name="connsiteX2" fmla="*/ 3561249 w 7200227"/>
                  <a:gd name="connsiteY2" fmla="*/ 30683 h 4336501"/>
                  <a:gd name="connsiteX3" fmla="*/ 259781 w 7200227"/>
                  <a:gd name="connsiteY3" fmla="*/ 30683 h 4336501"/>
                  <a:gd name="connsiteX4" fmla="*/ 30683 w 7200227"/>
                  <a:gd name="connsiteY4" fmla="*/ 231144 h 4336501"/>
                  <a:gd name="connsiteX5" fmla="*/ 30683 w 7200227"/>
                  <a:gd name="connsiteY5" fmla="*/ 4330365 h 4336501"/>
                  <a:gd name="connsiteX6" fmla="*/ 7185909 w 7200227"/>
                  <a:gd name="connsiteY6" fmla="*/ 4330365 h 4336501"/>
                  <a:gd name="connsiteX7" fmla="*/ 7185909 w 7200227"/>
                  <a:gd name="connsiteY7" fmla="*/ 231144 h 4336501"/>
                  <a:gd name="connsiteX8" fmla="*/ 6973175 w 7200227"/>
                  <a:gd name="connsiteY8" fmla="*/ 30683 h 4336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00227" h="4336501">
                    <a:moveTo>
                      <a:pt x="6973175" y="30683"/>
                    </a:moveTo>
                    <a:lnTo>
                      <a:pt x="3671707" y="30683"/>
                    </a:lnTo>
                    <a:lnTo>
                      <a:pt x="3561249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12504"/>
                      <a:pt x="30683" y="231144"/>
                    </a:cubicBezTo>
                    <a:lnTo>
                      <a:pt x="30683" y="4330365"/>
                    </a:lnTo>
                    <a:lnTo>
                      <a:pt x="7185909" y="4330365"/>
                    </a:lnTo>
                    <a:lnTo>
                      <a:pt x="7185909" y="231144"/>
                    </a:lnTo>
                    <a:cubicBezTo>
                      <a:pt x="7185909" y="112504"/>
                      <a:pt x="7091815" y="30683"/>
                      <a:pt x="6973175" y="30683"/>
                    </a:cubicBez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536AB711-E319-4999-A5A8-65D571A2E909}"/>
                  </a:ext>
                </a:extLst>
              </p:cNvPr>
              <p:cNvSpPr/>
              <p:nvPr/>
            </p:nvSpPr>
            <p:spPr>
              <a:xfrm>
                <a:off x="4968919" y="6159768"/>
                <a:ext cx="2168250" cy="122731"/>
              </a:xfrm>
              <a:custGeom>
                <a:avLst/>
                <a:gdLst>
                  <a:gd name="connsiteX0" fmla="*/ 30683 w 2168250"/>
                  <a:gd name="connsiteY0" fmla="*/ 34774 h 122731"/>
                  <a:gd name="connsiteX1" fmla="*/ 30683 w 2168250"/>
                  <a:gd name="connsiteY1" fmla="*/ 34774 h 122731"/>
                  <a:gd name="connsiteX2" fmla="*/ 30683 w 2168250"/>
                  <a:gd name="connsiteY2" fmla="*/ 38865 h 122731"/>
                  <a:gd name="connsiteX3" fmla="*/ 30683 w 2168250"/>
                  <a:gd name="connsiteY3" fmla="*/ 38865 h 122731"/>
                  <a:gd name="connsiteX4" fmla="*/ 263872 w 2168250"/>
                  <a:gd name="connsiteY4" fmla="*/ 96140 h 122731"/>
                  <a:gd name="connsiteX5" fmla="*/ 1069807 w 2168250"/>
                  <a:gd name="connsiteY5" fmla="*/ 96140 h 122731"/>
                  <a:gd name="connsiteX6" fmla="*/ 1118899 w 2168250"/>
                  <a:gd name="connsiteY6" fmla="*/ 96140 h 122731"/>
                  <a:gd name="connsiteX7" fmla="*/ 1924834 w 2168250"/>
                  <a:gd name="connsiteY7" fmla="*/ 96140 h 122731"/>
                  <a:gd name="connsiteX8" fmla="*/ 2153932 w 2168250"/>
                  <a:gd name="connsiteY8" fmla="*/ 30683 h 122731"/>
                  <a:gd name="connsiteX9" fmla="*/ 2137568 w 2168250"/>
                  <a:gd name="connsiteY9" fmla="*/ 30683 h 122731"/>
                  <a:gd name="connsiteX10" fmla="*/ 2137568 w 2168250"/>
                  <a:gd name="connsiteY10" fmla="*/ 30683 h 122731"/>
                  <a:gd name="connsiteX11" fmla="*/ 30683 w 2168250"/>
                  <a:gd name="connsiteY11" fmla="*/ 30683 h 122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8250" h="122731">
                    <a:moveTo>
                      <a:pt x="30683" y="34774"/>
                    </a:moveTo>
                    <a:lnTo>
                      <a:pt x="30683" y="34774"/>
                    </a:lnTo>
                    <a:cubicBezTo>
                      <a:pt x="30683" y="38865"/>
                      <a:pt x="30683" y="38865"/>
                      <a:pt x="30683" y="38865"/>
                    </a:cubicBezTo>
                    <a:lnTo>
                      <a:pt x="30683" y="38865"/>
                    </a:lnTo>
                    <a:cubicBezTo>
                      <a:pt x="30683" y="79775"/>
                      <a:pt x="96139" y="96140"/>
                      <a:pt x="263872" y="96140"/>
                    </a:cubicBezTo>
                    <a:cubicBezTo>
                      <a:pt x="591155" y="96140"/>
                      <a:pt x="942984" y="96140"/>
                      <a:pt x="1069807" y="96140"/>
                    </a:cubicBezTo>
                    <a:cubicBezTo>
                      <a:pt x="1102535" y="96140"/>
                      <a:pt x="1118899" y="96140"/>
                      <a:pt x="1118899" y="96140"/>
                    </a:cubicBezTo>
                    <a:cubicBezTo>
                      <a:pt x="1249812" y="96140"/>
                      <a:pt x="1601642" y="96140"/>
                      <a:pt x="1924834" y="96140"/>
                    </a:cubicBezTo>
                    <a:cubicBezTo>
                      <a:pt x="2092566" y="96140"/>
                      <a:pt x="2149841" y="75684"/>
                      <a:pt x="2153932" y="30683"/>
                    </a:cubicBezTo>
                    <a:lnTo>
                      <a:pt x="2137568" y="30683"/>
                    </a:lnTo>
                    <a:lnTo>
                      <a:pt x="2137568" y="30683"/>
                    </a:lnTo>
                    <a:lnTo>
                      <a:pt x="30683" y="30683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57875F1-B562-4786-BD41-5C40FF9D8C7B}"/>
                  </a:ext>
                </a:extLst>
              </p:cNvPr>
              <p:cNvSpPr/>
              <p:nvPr/>
            </p:nvSpPr>
            <p:spPr>
              <a:xfrm>
                <a:off x="2481568" y="4903820"/>
                <a:ext cx="7200228" cy="572745"/>
              </a:xfrm>
              <a:custGeom>
                <a:avLst/>
                <a:gdLst>
                  <a:gd name="connsiteX0" fmla="*/ 30683 w 7200227"/>
                  <a:gd name="connsiteY0" fmla="*/ 362057 h 572745"/>
                  <a:gd name="connsiteX1" fmla="*/ 259781 w 7200227"/>
                  <a:gd name="connsiteY1" fmla="*/ 562518 h 572745"/>
                  <a:gd name="connsiteX2" fmla="*/ 3561249 w 7200227"/>
                  <a:gd name="connsiteY2" fmla="*/ 562518 h 572745"/>
                  <a:gd name="connsiteX3" fmla="*/ 3671707 w 7200227"/>
                  <a:gd name="connsiteY3" fmla="*/ 562518 h 572745"/>
                  <a:gd name="connsiteX4" fmla="*/ 6973175 w 7200227"/>
                  <a:gd name="connsiteY4" fmla="*/ 562518 h 572745"/>
                  <a:gd name="connsiteX5" fmla="*/ 7185909 w 7200227"/>
                  <a:gd name="connsiteY5" fmla="*/ 362057 h 572745"/>
                  <a:gd name="connsiteX6" fmla="*/ 7185909 w 7200227"/>
                  <a:gd name="connsiteY6" fmla="*/ 30683 h 572745"/>
                  <a:gd name="connsiteX7" fmla="*/ 30683 w 7200227"/>
                  <a:gd name="connsiteY7" fmla="*/ 30683 h 572745"/>
                  <a:gd name="connsiteX8" fmla="*/ 30683 w 7200227"/>
                  <a:gd name="connsiteY8" fmla="*/ 362057 h 572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00227" h="572745">
                    <a:moveTo>
                      <a:pt x="30683" y="362057"/>
                    </a:moveTo>
                    <a:cubicBezTo>
                      <a:pt x="30683" y="464333"/>
                      <a:pt x="141141" y="562518"/>
                      <a:pt x="259781" y="562518"/>
                    </a:cubicBezTo>
                    <a:lnTo>
                      <a:pt x="3561249" y="562518"/>
                    </a:lnTo>
                    <a:lnTo>
                      <a:pt x="3671707" y="562518"/>
                    </a:lnTo>
                    <a:lnTo>
                      <a:pt x="6973175" y="562518"/>
                    </a:lnTo>
                    <a:cubicBezTo>
                      <a:pt x="7091815" y="562518"/>
                      <a:pt x="7185909" y="464333"/>
                      <a:pt x="7185909" y="362057"/>
                    </a:cubicBezTo>
                    <a:lnTo>
                      <a:pt x="7185909" y="30683"/>
                    </a:lnTo>
                    <a:lnTo>
                      <a:pt x="30683" y="30683"/>
                    </a:lnTo>
                    <a:lnTo>
                      <a:pt x="30683" y="36205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6DC64222-3C72-4451-A914-2C08756CC7BA}"/>
                  </a:ext>
                </a:extLst>
              </p:cNvPr>
              <p:cNvSpPr/>
              <p:nvPr/>
            </p:nvSpPr>
            <p:spPr>
              <a:xfrm>
                <a:off x="2747714" y="910966"/>
                <a:ext cx="6676116" cy="3763756"/>
              </a:xfrm>
              <a:custGeom>
                <a:avLst/>
                <a:gdLst>
                  <a:gd name="connsiteX0" fmla="*/ 30683 w 6586571"/>
                  <a:gd name="connsiteY0" fmla="*/ 30683 h 3763755"/>
                  <a:gd name="connsiteX1" fmla="*/ 6564071 w 6586571"/>
                  <a:gd name="connsiteY1" fmla="*/ 30683 h 3763755"/>
                  <a:gd name="connsiteX2" fmla="*/ 6564071 w 6586571"/>
                  <a:gd name="connsiteY2" fmla="*/ 3753528 h 3763755"/>
                  <a:gd name="connsiteX3" fmla="*/ 30683 w 6586571"/>
                  <a:gd name="connsiteY3" fmla="*/ 3753528 h 3763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86571" h="3763755">
                    <a:moveTo>
                      <a:pt x="30683" y="30683"/>
                    </a:moveTo>
                    <a:lnTo>
                      <a:pt x="6564071" y="30683"/>
                    </a:lnTo>
                    <a:lnTo>
                      <a:pt x="6564071" y="3753528"/>
                    </a:lnTo>
                    <a:lnTo>
                      <a:pt x="30683" y="375352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55696E61-26D1-40C0-AF2D-296B38BEEBFB}"/>
                  </a:ext>
                </a:extLst>
              </p:cNvPr>
              <p:cNvSpPr/>
              <p:nvPr/>
            </p:nvSpPr>
            <p:spPr>
              <a:xfrm>
                <a:off x="5654591" y="939518"/>
                <a:ext cx="3769239" cy="3736342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23" name="Graphic 14">
            <a:extLst>
              <a:ext uri="{FF2B5EF4-FFF2-40B4-BE49-F238E27FC236}">
                <a16:creationId xmlns:a16="http://schemas.microsoft.com/office/drawing/2014/main" id="{61731CC7-127E-47BD-A895-6B9A9ED6A0CC}"/>
              </a:ext>
            </a:extLst>
          </p:cNvPr>
          <p:cNvGrpSpPr/>
          <p:nvPr userDrawn="1"/>
        </p:nvGrpSpPr>
        <p:grpSpPr>
          <a:xfrm>
            <a:off x="8753103" y="2192794"/>
            <a:ext cx="2744170" cy="2214881"/>
            <a:chOff x="2444748" y="555045"/>
            <a:chExt cx="7282048" cy="5727454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9148061-DFD0-4B62-850C-8B4F4B186F8F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CF7E7B2-7118-486D-8798-AB0C269A51C0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B5E6DCC-B23C-408F-85D8-2904DEA384DE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AFE3812-5F11-49F2-89AF-37D40874FB5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4280A05-F77B-4BDC-9485-3668F7E4FD13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6FFF099-0519-471B-B63D-F69AF1B3050B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5B01316-AFE3-4132-82D2-1CCB4D724ECD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4C4B238-AA5C-4855-B9DB-F0A980BD3D1F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2" name="그림 개체 틀 2">
            <a:extLst>
              <a:ext uri="{FF2B5EF4-FFF2-40B4-BE49-F238E27FC236}">
                <a16:creationId xmlns:a16="http://schemas.microsoft.com/office/drawing/2014/main" id="{60C5B0F7-FE9D-44A9-916D-FC46BA5E240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290236" y="1690027"/>
            <a:ext cx="3747829" cy="21844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3" name="그림 개체 틀 2">
            <a:extLst>
              <a:ext uri="{FF2B5EF4-FFF2-40B4-BE49-F238E27FC236}">
                <a16:creationId xmlns:a16="http://schemas.microsoft.com/office/drawing/2014/main" id="{250823A7-9AFD-4D7B-B462-15215FFEE1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18338" y="2295607"/>
            <a:ext cx="2513477" cy="14976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4" name="그림 개체 틀 2">
            <a:extLst>
              <a:ext uri="{FF2B5EF4-FFF2-40B4-BE49-F238E27FC236}">
                <a16:creationId xmlns:a16="http://schemas.microsoft.com/office/drawing/2014/main" id="{38C40E20-49C8-4E01-A8A2-D9A97A4FF3D3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868450" y="2295607"/>
            <a:ext cx="2513477" cy="14976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C213CB95-5989-4053-9358-64D4321C07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BAF8F5C0-FE3B-4322-834B-ADAF9151545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259939" y="350044"/>
            <a:ext cx="4472711" cy="4472711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 </a:t>
            </a:r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16B664DE-605A-4D0E-B2C7-0612FB12418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395204" y="1531615"/>
            <a:ext cx="2925777" cy="2925777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 </a:t>
            </a:r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02A65B3A-02FE-4279-B8F1-0E86FB60BA4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92568" y="3526796"/>
            <a:ext cx="2925777" cy="2925777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 </a:t>
            </a:r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C8044A80-8C78-4E5F-9DD6-8F16BD1AC64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500226" y="4000500"/>
            <a:ext cx="2346448" cy="234644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311162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55DD35E2-972C-4F48-9999-BC1D573C8AB7}"/>
              </a:ext>
            </a:extLst>
          </p:cNvPr>
          <p:cNvGrpSpPr/>
          <p:nvPr userDrawn="1"/>
        </p:nvGrpSpPr>
        <p:grpSpPr>
          <a:xfrm>
            <a:off x="2522366" y="3254904"/>
            <a:ext cx="7175521" cy="2993675"/>
            <a:chOff x="2522366" y="3254904"/>
            <a:chExt cx="7175521" cy="299367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DADB97D-5A2D-486C-A7B3-AE962FFF8B4D}"/>
                </a:ext>
              </a:extLst>
            </p:cNvPr>
            <p:cNvSpPr/>
            <p:nvPr userDrawn="1"/>
          </p:nvSpPr>
          <p:spPr>
            <a:xfrm>
              <a:off x="2522366" y="5648355"/>
              <a:ext cx="7175521" cy="600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4552DAD-CEC8-4D7F-BED8-0D9114A49E2A}"/>
                </a:ext>
              </a:extLst>
            </p:cNvPr>
            <p:cNvGrpSpPr/>
            <p:nvPr userDrawn="1"/>
          </p:nvGrpSpPr>
          <p:grpSpPr>
            <a:xfrm>
              <a:off x="3631988" y="3254904"/>
              <a:ext cx="4928023" cy="2707615"/>
              <a:chOff x="-548507" y="477868"/>
              <a:chExt cx="11570449" cy="6357177"/>
            </a:xfrm>
          </p:grpSpPr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61C5766F-43E6-42E1-A3C2-7B6331EB5593}"/>
                  </a:ext>
                </a:extLst>
              </p:cNvPr>
              <p:cNvSpPr/>
              <p:nvPr/>
            </p:nvSpPr>
            <p:spPr>
              <a:xfrm>
                <a:off x="-482765" y="6440599"/>
                <a:ext cx="11438966" cy="394446"/>
              </a:xfrm>
              <a:custGeom>
                <a:avLst/>
                <a:gdLst>
                  <a:gd name="connsiteX0" fmla="*/ 1605439 w 1657350"/>
                  <a:gd name="connsiteY0" fmla="*/ 54769 h 57150"/>
                  <a:gd name="connsiteX1" fmla="*/ 1652111 w 1657350"/>
                  <a:gd name="connsiteY1" fmla="*/ 22384 h 57150"/>
                  <a:gd name="connsiteX2" fmla="*/ 1652111 w 1657350"/>
                  <a:gd name="connsiteY2" fmla="*/ 22384 h 57150"/>
                  <a:gd name="connsiteX3" fmla="*/ 1636871 w 1657350"/>
                  <a:gd name="connsiteY3" fmla="*/ 7144 h 57150"/>
                  <a:gd name="connsiteX4" fmla="*/ 44291 w 1657350"/>
                  <a:gd name="connsiteY4" fmla="*/ 12859 h 57150"/>
                  <a:gd name="connsiteX5" fmla="*/ 23336 w 1657350"/>
                  <a:gd name="connsiteY5" fmla="*/ 12859 h 57150"/>
                  <a:gd name="connsiteX6" fmla="*/ 7144 w 1657350"/>
                  <a:gd name="connsiteY6" fmla="*/ 26194 h 57150"/>
                  <a:gd name="connsiteX7" fmla="*/ 7144 w 1657350"/>
                  <a:gd name="connsiteY7" fmla="*/ 26194 h 57150"/>
                  <a:gd name="connsiteX8" fmla="*/ 50959 w 1657350"/>
                  <a:gd name="connsiteY8" fmla="*/ 53816 h 57150"/>
                  <a:gd name="connsiteX9" fmla="*/ 51911 w 1657350"/>
                  <a:gd name="connsiteY9" fmla="*/ 54769 h 57150"/>
                  <a:gd name="connsiteX10" fmla="*/ 51911 w 1657350"/>
                  <a:gd name="connsiteY10" fmla="*/ 54769 h 57150"/>
                  <a:gd name="connsiteX11" fmla="*/ 56674 w 1657350"/>
                  <a:gd name="connsiteY11" fmla="*/ 5476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57350" h="57150">
                    <a:moveTo>
                      <a:pt x="1605439" y="54769"/>
                    </a:moveTo>
                    <a:cubicBezTo>
                      <a:pt x="1605439" y="54769"/>
                      <a:pt x="1638776" y="50959"/>
                      <a:pt x="1652111" y="22384"/>
                    </a:cubicBezTo>
                    <a:lnTo>
                      <a:pt x="1652111" y="22384"/>
                    </a:lnTo>
                    <a:cubicBezTo>
                      <a:pt x="1652111" y="13811"/>
                      <a:pt x="1645444" y="7144"/>
                      <a:pt x="1636871" y="7144"/>
                    </a:cubicBezTo>
                    <a:lnTo>
                      <a:pt x="44291" y="12859"/>
                    </a:lnTo>
                    <a:lnTo>
                      <a:pt x="23336" y="12859"/>
                    </a:lnTo>
                    <a:cubicBezTo>
                      <a:pt x="14764" y="12859"/>
                      <a:pt x="7144" y="18574"/>
                      <a:pt x="7144" y="26194"/>
                    </a:cubicBezTo>
                    <a:lnTo>
                      <a:pt x="7144" y="26194"/>
                    </a:lnTo>
                    <a:cubicBezTo>
                      <a:pt x="17621" y="45244"/>
                      <a:pt x="40481" y="51911"/>
                      <a:pt x="50959" y="53816"/>
                    </a:cubicBezTo>
                    <a:lnTo>
                      <a:pt x="51911" y="54769"/>
                    </a:lnTo>
                    <a:cubicBezTo>
                      <a:pt x="51911" y="54769"/>
                      <a:pt x="51911" y="54769"/>
                      <a:pt x="51911" y="54769"/>
                    </a:cubicBezTo>
                    <a:lnTo>
                      <a:pt x="56674" y="54769"/>
                    </a:lnTo>
                  </a:path>
                </a:pathLst>
              </a:custGeom>
              <a:solidFill>
                <a:srgbClr val="5F67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6FD20979-A86B-4D4E-AB15-B4DDBBC06892}"/>
                  </a:ext>
                </a:extLst>
              </p:cNvPr>
              <p:cNvSpPr/>
              <p:nvPr/>
            </p:nvSpPr>
            <p:spPr>
              <a:xfrm>
                <a:off x="700575" y="477868"/>
                <a:ext cx="9072285" cy="5916709"/>
              </a:xfrm>
              <a:custGeom>
                <a:avLst/>
                <a:gdLst>
                  <a:gd name="connsiteX0" fmla="*/ 1311116 w 1314450"/>
                  <a:gd name="connsiteY0" fmla="*/ 813911 h 857250"/>
                  <a:gd name="connsiteX1" fmla="*/ 1281589 w 1314450"/>
                  <a:gd name="connsiteY1" fmla="*/ 852964 h 857250"/>
                  <a:gd name="connsiteX2" fmla="*/ 36671 w 1314450"/>
                  <a:gd name="connsiteY2" fmla="*/ 852964 h 857250"/>
                  <a:gd name="connsiteX3" fmla="*/ 7144 w 1314450"/>
                  <a:gd name="connsiteY3" fmla="*/ 813911 h 857250"/>
                  <a:gd name="connsiteX4" fmla="*/ 7144 w 1314450"/>
                  <a:gd name="connsiteY4" fmla="*/ 46196 h 857250"/>
                  <a:gd name="connsiteX5" fmla="*/ 36671 w 1314450"/>
                  <a:gd name="connsiteY5" fmla="*/ 7144 h 857250"/>
                  <a:gd name="connsiteX6" fmla="*/ 1281589 w 1314450"/>
                  <a:gd name="connsiteY6" fmla="*/ 7144 h 857250"/>
                  <a:gd name="connsiteX7" fmla="*/ 1311116 w 1314450"/>
                  <a:gd name="connsiteY7" fmla="*/ 46196 h 857250"/>
                  <a:gd name="connsiteX8" fmla="*/ 1311116 w 1314450"/>
                  <a:gd name="connsiteY8" fmla="*/ 813911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4450" h="857250">
                    <a:moveTo>
                      <a:pt x="1311116" y="813911"/>
                    </a:moveTo>
                    <a:cubicBezTo>
                      <a:pt x="1311116" y="834866"/>
                      <a:pt x="1297781" y="852964"/>
                      <a:pt x="1281589" y="852964"/>
                    </a:cubicBezTo>
                    <a:lnTo>
                      <a:pt x="36671" y="852964"/>
                    </a:lnTo>
                    <a:cubicBezTo>
                      <a:pt x="20479" y="852964"/>
                      <a:pt x="7144" y="835819"/>
                      <a:pt x="7144" y="813911"/>
                    </a:cubicBezTo>
                    <a:lnTo>
                      <a:pt x="7144" y="46196"/>
                    </a:lnTo>
                    <a:cubicBezTo>
                      <a:pt x="7144" y="25241"/>
                      <a:pt x="20479" y="7144"/>
                      <a:pt x="36671" y="7144"/>
                    </a:cubicBezTo>
                    <a:lnTo>
                      <a:pt x="1281589" y="7144"/>
                    </a:lnTo>
                    <a:cubicBezTo>
                      <a:pt x="1297781" y="7144"/>
                      <a:pt x="1311116" y="24289"/>
                      <a:pt x="1311116" y="46196"/>
                    </a:cubicBezTo>
                    <a:lnTo>
                      <a:pt x="1311116" y="81391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9BD72A2C-BBE2-4656-8AB3-8DD7541FDFD2}"/>
                  </a:ext>
                </a:extLst>
              </p:cNvPr>
              <p:cNvSpPr/>
              <p:nvPr/>
            </p:nvSpPr>
            <p:spPr>
              <a:xfrm>
                <a:off x="1088451" y="839448"/>
                <a:ext cx="8283390" cy="5062073"/>
              </a:xfrm>
              <a:custGeom>
                <a:avLst/>
                <a:gdLst>
                  <a:gd name="connsiteX0" fmla="*/ 7144 w 1200150"/>
                  <a:gd name="connsiteY0" fmla="*/ 7144 h 733425"/>
                  <a:gd name="connsiteX1" fmla="*/ 1196816 w 1200150"/>
                  <a:gd name="connsiteY1" fmla="*/ 7144 h 733425"/>
                  <a:gd name="connsiteX2" fmla="*/ 1196816 w 1200150"/>
                  <a:gd name="connsiteY2" fmla="*/ 730091 h 733425"/>
                  <a:gd name="connsiteX3" fmla="*/ 7144 w 1200150"/>
                  <a:gd name="connsiteY3" fmla="*/ 730091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0150" h="733425">
                    <a:moveTo>
                      <a:pt x="7144" y="7144"/>
                    </a:moveTo>
                    <a:lnTo>
                      <a:pt x="1196816" y="7144"/>
                    </a:lnTo>
                    <a:lnTo>
                      <a:pt x="1196816" y="730091"/>
                    </a:lnTo>
                    <a:lnTo>
                      <a:pt x="7144" y="730091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9DEA276F-6E20-468B-8985-697DC991F8A4}"/>
                  </a:ext>
                </a:extLst>
              </p:cNvPr>
              <p:cNvSpPr/>
              <p:nvPr/>
            </p:nvSpPr>
            <p:spPr>
              <a:xfrm>
                <a:off x="-548507" y="6164484"/>
                <a:ext cx="11570449" cy="460187"/>
              </a:xfrm>
              <a:custGeom>
                <a:avLst/>
                <a:gdLst>
                  <a:gd name="connsiteX0" fmla="*/ 50006 w 1676400"/>
                  <a:gd name="connsiteY0" fmla="*/ 7144 h 66675"/>
                  <a:gd name="connsiteX1" fmla="*/ 1630204 w 1676400"/>
                  <a:gd name="connsiteY1" fmla="*/ 7144 h 66675"/>
                  <a:gd name="connsiteX2" fmla="*/ 1672114 w 1676400"/>
                  <a:gd name="connsiteY2" fmla="*/ 49054 h 66675"/>
                  <a:gd name="connsiteX3" fmla="*/ 1672114 w 1676400"/>
                  <a:gd name="connsiteY3" fmla="*/ 57626 h 66675"/>
                  <a:gd name="connsiteX4" fmla="*/ 1656874 w 1676400"/>
                  <a:gd name="connsiteY4" fmla="*/ 62389 h 66675"/>
                  <a:gd name="connsiteX5" fmla="*/ 1654016 w 1676400"/>
                  <a:gd name="connsiteY5" fmla="*/ 62389 h 66675"/>
                  <a:gd name="connsiteX6" fmla="*/ 29051 w 1676400"/>
                  <a:gd name="connsiteY6" fmla="*/ 62389 h 66675"/>
                  <a:gd name="connsiteX7" fmla="*/ 21431 w 1676400"/>
                  <a:gd name="connsiteY7" fmla="*/ 63341 h 66675"/>
                  <a:gd name="connsiteX8" fmla="*/ 7144 w 1676400"/>
                  <a:gd name="connsiteY8" fmla="*/ 55721 h 66675"/>
                  <a:gd name="connsiteX9" fmla="*/ 7144 w 1676400"/>
                  <a:gd name="connsiteY9" fmla="*/ 48101 h 66675"/>
                  <a:gd name="connsiteX10" fmla="*/ 50006 w 1676400"/>
                  <a:gd name="connsiteY10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76400" h="66675">
                    <a:moveTo>
                      <a:pt x="50006" y="7144"/>
                    </a:moveTo>
                    <a:lnTo>
                      <a:pt x="1630204" y="7144"/>
                    </a:lnTo>
                    <a:cubicBezTo>
                      <a:pt x="1653064" y="7144"/>
                      <a:pt x="1672114" y="26194"/>
                      <a:pt x="1672114" y="49054"/>
                    </a:cubicBezTo>
                    <a:lnTo>
                      <a:pt x="1672114" y="57626"/>
                    </a:lnTo>
                    <a:cubicBezTo>
                      <a:pt x="1672114" y="57626"/>
                      <a:pt x="1674019" y="64294"/>
                      <a:pt x="1656874" y="62389"/>
                    </a:cubicBezTo>
                    <a:cubicBezTo>
                      <a:pt x="1655921" y="62389"/>
                      <a:pt x="1654969" y="62389"/>
                      <a:pt x="1654016" y="62389"/>
                    </a:cubicBezTo>
                    <a:lnTo>
                      <a:pt x="29051" y="62389"/>
                    </a:lnTo>
                    <a:cubicBezTo>
                      <a:pt x="26194" y="62389"/>
                      <a:pt x="24289" y="62389"/>
                      <a:pt x="21431" y="63341"/>
                    </a:cubicBezTo>
                    <a:cubicBezTo>
                      <a:pt x="16669" y="64294"/>
                      <a:pt x="8096" y="64294"/>
                      <a:pt x="7144" y="55721"/>
                    </a:cubicBezTo>
                    <a:lnTo>
                      <a:pt x="7144" y="48101"/>
                    </a:lnTo>
                    <a:cubicBezTo>
                      <a:pt x="8096" y="25241"/>
                      <a:pt x="26194" y="7144"/>
                      <a:pt x="50006" y="7144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927CB9A-8B63-40BE-ABC3-851E60AAB3EB}"/>
                  </a:ext>
                </a:extLst>
              </p:cNvPr>
              <p:cNvSpPr/>
              <p:nvPr/>
            </p:nvSpPr>
            <p:spPr>
              <a:xfrm>
                <a:off x="4438629" y="6215033"/>
                <a:ext cx="1618413" cy="184076"/>
              </a:xfrm>
              <a:custGeom>
                <a:avLst/>
                <a:gdLst>
                  <a:gd name="connsiteX0" fmla="*/ 1478513 w 1618413"/>
                  <a:gd name="connsiteY0" fmla="*/ 177499 h 184076"/>
                  <a:gd name="connsiteX1" fmla="*/ 1485084 w 1618413"/>
                  <a:gd name="connsiteY1" fmla="*/ 177499 h 184076"/>
                  <a:gd name="connsiteX2" fmla="*/ 1502686 w 1618413"/>
                  <a:gd name="connsiteY2" fmla="*/ 178122 h 184076"/>
                  <a:gd name="connsiteX3" fmla="*/ 1499879 w 1618413"/>
                  <a:gd name="connsiteY3" fmla="*/ 178526 h 184076"/>
                  <a:gd name="connsiteX4" fmla="*/ 1478513 w 1618413"/>
                  <a:gd name="connsiteY4" fmla="*/ 177499 h 184076"/>
                  <a:gd name="connsiteX5" fmla="*/ 84799 w 1618413"/>
                  <a:gd name="connsiteY5" fmla="*/ 170928 h 184076"/>
                  <a:gd name="connsiteX6" fmla="*/ 117666 w 1618413"/>
                  <a:gd name="connsiteY6" fmla="*/ 177499 h 184076"/>
                  <a:gd name="connsiteX7" fmla="*/ 104518 w 1618413"/>
                  <a:gd name="connsiteY7" fmla="*/ 177499 h 184076"/>
                  <a:gd name="connsiteX8" fmla="*/ 84799 w 1618413"/>
                  <a:gd name="connsiteY8" fmla="*/ 170928 h 184076"/>
                  <a:gd name="connsiteX9" fmla="*/ 1603418 w 1618413"/>
                  <a:gd name="connsiteY9" fmla="*/ 0 h 184076"/>
                  <a:gd name="connsiteX10" fmla="*/ 1616567 w 1618413"/>
                  <a:gd name="connsiteY10" fmla="*/ 0 h 184076"/>
                  <a:gd name="connsiteX11" fmla="*/ 1511177 w 1618413"/>
                  <a:gd name="connsiteY11" fmla="*/ 178423 h 184076"/>
                  <a:gd name="connsiteX12" fmla="*/ 1502686 w 1618413"/>
                  <a:gd name="connsiteY12" fmla="*/ 178122 h 184076"/>
                  <a:gd name="connsiteX13" fmla="*/ 1521501 w 1618413"/>
                  <a:gd name="connsiteY13" fmla="*/ 175419 h 184076"/>
                  <a:gd name="connsiteX14" fmla="*/ 1603418 w 1618413"/>
                  <a:gd name="connsiteY14" fmla="*/ 6571 h 184076"/>
                  <a:gd name="connsiteX15" fmla="*/ 5911 w 1618413"/>
                  <a:gd name="connsiteY15" fmla="*/ 0 h 184076"/>
                  <a:gd name="connsiteX16" fmla="*/ 19060 w 1618413"/>
                  <a:gd name="connsiteY16" fmla="*/ 6571 h 184076"/>
                  <a:gd name="connsiteX17" fmla="*/ 91379 w 1618413"/>
                  <a:gd name="connsiteY17" fmla="*/ 184076 h 184076"/>
                  <a:gd name="connsiteX18" fmla="*/ 5911 w 1618413"/>
                  <a:gd name="connsiteY18" fmla="*/ 0 h 1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618413" h="184076">
                    <a:moveTo>
                      <a:pt x="1478513" y="177499"/>
                    </a:moveTo>
                    <a:lnTo>
                      <a:pt x="1485084" y="177499"/>
                    </a:lnTo>
                    <a:lnTo>
                      <a:pt x="1502686" y="178122"/>
                    </a:lnTo>
                    <a:lnTo>
                      <a:pt x="1499879" y="178526"/>
                    </a:lnTo>
                    <a:cubicBezTo>
                      <a:pt x="1487142" y="179142"/>
                      <a:pt x="1478513" y="177499"/>
                      <a:pt x="1478513" y="177499"/>
                    </a:cubicBezTo>
                    <a:close/>
                    <a:moveTo>
                      <a:pt x="84799" y="170928"/>
                    </a:moveTo>
                    <a:cubicBezTo>
                      <a:pt x="97947" y="177499"/>
                      <a:pt x="104518" y="177499"/>
                      <a:pt x="117666" y="177499"/>
                    </a:cubicBezTo>
                    <a:lnTo>
                      <a:pt x="104518" y="177499"/>
                    </a:lnTo>
                    <a:cubicBezTo>
                      <a:pt x="97947" y="177499"/>
                      <a:pt x="91370" y="177499"/>
                      <a:pt x="84799" y="170928"/>
                    </a:cubicBezTo>
                    <a:close/>
                    <a:moveTo>
                      <a:pt x="1603418" y="0"/>
                    </a:moveTo>
                    <a:lnTo>
                      <a:pt x="1616567" y="0"/>
                    </a:lnTo>
                    <a:cubicBezTo>
                      <a:pt x="1631361" y="152847"/>
                      <a:pt x="1553705" y="176266"/>
                      <a:pt x="1511177" y="178423"/>
                    </a:cubicBezTo>
                    <a:lnTo>
                      <a:pt x="1502686" y="178122"/>
                    </a:lnTo>
                    <a:lnTo>
                      <a:pt x="1521501" y="175419"/>
                    </a:lnTo>
                    <a:cubicBezTo>
                      <a:pt x="1560791" y="165788"/>
                      <a:pt x="1611636" y="129836"/>
                      <a:pt x="1603418" y="6571"/>
                    </a:cubicBezTo>
                    <a:close/>
                    <a:moveTo>
                      <a:pt x="5911" y="0"/>
                    </a:moveTo>
                    <a:lnTo>
                      <a:pt x="19060" y="6571"/>
                    </a:lnTo>
                    <a:cubicBezTo>
                      <a:pt x="19060" y="6571"/>
                      <a:pt x="-20385" y="144631"/>
                      <a:pt x="91379" y="184076"/>
                    </a:cubicBezTo>
                    <a:cubicBezTo>
                      <a:pt x="-33534" y="151202"/>
                      <a:pt x="5911" y="0"/>
                      <a:pt x="5911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4661C5A-8148-4C19-811F-77E10C2568FD}"/>
                  </a:ext>
                </a:extLst>
              </p:cNvPr>
              <p:cNvGrpSpPr/>
              <p:nvPr/>
            </p:nvGrpSpPr>
            <p:grpSpPr>
              <a:xfrm>
                <a:off x="1606" y="6382978"/>
                <a:ext cx="413937" cy="115242"/>
                <a:chOff x="5955" y="6353672"/>
                <a:chExt cx="413937" cy="115242"/>
              </a:xfrm>
            </p:grpSpPr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3F04873A-06CA-4430-AD22-027E39891A93}"/>
                    </a:ext>
                  </a:extLst>
                </p:cNvPr>
                <p:cNvSpPr/>
                <p:nvPr/>
              </p:nvSpPr>
              <p:spPr>
                <a:xfrm>
                  <a:off x="5955" y="6353672"/>
                  <a:ext cx="413937" cy="11524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61937177-DE5E-4B06-846F-59AE551D1B62}"/>
                    </a:ext>
                  </a:extLst>
                </p:cNvPr>
                <p:cNvSpPr/>
                <p:nvPr/>
              </p:nvSpPr>
              <p:spPr>
                <a:xfrm>
                  <a:off x="99417" y="6382279"/>
                  <a:ext cx="227012" cy="5527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F71F0A52-E942-4019-A69C-005409A2DB11}"/>
                  </a:ext>
                </a:extLst>
              </p:cNvPr>
              <p:cNvGrpSpPr/>
              <p:nvPr/>
            </p:nvGrpSpPr>
            <p:grpSpPr>
              <a:xfrm>
                <a:off x="9855291" y="6381600"/>
                <a:ext cx="885989" cy="115242"/>
                <a:chOff x="5955" y="6353672"/>
                <a:chExt cx="413937" cy="115242"/>
              </a:xfrm>
            </p:grpSpPr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29F4D62B-C689-40F9-BA25-B2E00CA1E9C0}"/>
                    </a:ext>
                  </a:extLst>
                </p:cNvPr>
                <p:cNvSpPr/>
                <p:nvPr/>
              </p:nvSpPr>
              <p:spPr>
                <a:xfrm>
                  <a:off x="5955" y="6353672"/>
                  <a:ext cx="413937" cy="11524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6B94475D-5ED5-4FD2-B091-F9CB23F00887}"/>
                    </a:ext>
                  </a:extLst>
                </p:cNvPr>
                <p:cNvSpPr/>
                <p:nvPr/>
              </p:nvSpPr>
              <p:spPr>
                <a:xfrm>
                  <a:off x="84761" y="6382279"/>
                  <a:ext cx="256326" cy="5527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2B73EDFC-FF1B-4E0F-BBC2-55A0CBBD4005}"/>
                  </a:ext>
                </a:extLst>
              </p:cNvPr>
              <p:cNvSpPr/>
              <p:nvPr/>
            </p:nvSpPr>
            <p:spPr>
              <a:xfrm>
                <a:off x="3892805" y="496953"/>
                <a:ext cx="5479036" cy="5431217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871FD13E-305D-4BA1-B842-2C83A72BC9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289483" y="3408906"/>
            <a:ext cx="3638192" cy="217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04A08208-84AC-4662-BA73-41A17F9EAC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A8672015-9EB8-4432-88B6-7F04596A16A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0338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90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F00C50F2-81AD-4E1A-A9B1-7A68EB7994C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81869" y="1459515"/>
            <a:ext cx="2571107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3B902C7-8AEF-4A99-A35E-C4E754D4ECD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050307" y="1459515"/>
            <a:ext cx="2571107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7986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544297" y="553701"/>
            <a:ext cx="3387405" cy="28086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8064908" y="3488723"/>
            <a:ext cx="3387405" cy="280862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96107BE-A57B-43A2-8162-9CC825B80B47}"/>
              </a:ext>
            </a:extLst>
          </p:cNvPr>
          <p:cNvSpPr/>
          <p:nvPr userDrawn="1"/>
        </p:nvSpPr>
        <p:spPr>
          <a:xfrm>
            <a:off x="8064908" y="553701"/>
            <a:ext cx="3387405" cy="280831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B278EEC4-D011-4897-80FB-FEE45D61C9CB}"/>
              </a:ext>
            </a:extLst>
          </p:cNvPr>
          <p:cNvSpPr/>
          <p:nvPr userDrawn="1"/>
        </p:nvSpPr>
        <p:spPr>
          <a:xfrm>
            <a:off x="4544297" y="3489035"/>
            <a:ext cx="3387405" cy="280831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3490643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7">
            <a:extLst>
              <a:ext uri="{FF2B5EF4-FFF2-40B4-BE49-F238E27FC236}">
                <a16:creationId xmlns:a16="http://schemas.microsoft.com/office/drawing/2014/main" id="{0AA07B5C-A996-489C-AB6D-BBCD360424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03669" y="2174423"/>
            <a:ext cx="1368000" cy="13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alpha val="68000"/>
              </a:schemeClr>
            </a:solidFill>
          </a:ln>
          <a:effectLst/>
        </p:spPr>
        <p:txBody>
          <a:bodyPr rtlCol="0" anchor="ctr"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 dirty="0"/>
              <a:t>Place Your Picture Here</a:t>
            </a:r>
            <a:endParaRPr lang="en-JM" altLang="ko-KR" noProof="0" dirty="0"/>
          </a:p>
        </p:txBody>
      </p:sp>
      <p:sp>
        <p:nvSpPr>
          <p:cNvPr id="5" name="Picture Placeholder 27">
            <a:extLst>
              <a:ext uri="{FF2B5EF4-FFF2-40B4-BE49-F238E27FC236}">
                <a16:creationId xmlns:a16="http://schemas.microsoft.com/office/drawing/2014/main" id="{803541C5-2AF0-4251-BCA9-8187A6D1266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903669" y="4360291"/>
            <a:ext cx="1368000" cy="13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alpha val="68000"/>
              </a:schemeClr>
            </a:solidFill>
          </a:ln>
          <a:effectLst/>
        </p:spPr>
        <p:txBody>
          <a:bodyPr rtlCol="0" anchor="ctr"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 dirty="0"/>
              <a:t>Place Your Picture Here</a:t>
            </a:r>
            <a:endParaRPr lang="en-JM" altLang="ko-KR" noProof="0" dirty="0"/>
          </a:p>
        </p:txBody>
      </p:sp>
      <p:sp>
        <p:nvSpPr>
          <p:cNvPr id="6" name="Picture Placeholder 27">
            <a:extLst>
              <a:ext uri="{FF2B5EF4-FFF2-40B4-BE49-F238E27FC236}">
                <a16:creationId xmlns:a16="http://schemas.microsoft.com/office/drawing/2014/main" id="{4889BB1F-1AF7-41EF-A642-47927977B29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929923" y="2174423"/>
            <a:ext cx="1368000" cy="13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alpha val="68000"/>
              </a:schemeClr>
            </a:solidFill>
          </a:ln>
          <a:effectLst/>
        </p:spPr>
        <p:txBody>
          <a:bodyPr rtlCol="0" anchor="ctr">
            <a:norm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 dirty="0"/>
              <a:t>Place Your Picture Here</a:t>
            </a:r>
            <a:endParaRPr lang="en-JM" noProof="0" dirty="0"/>
          </a:p>
        </p:txBody>
      </p:sp>
      <p:sp>
        <p:nvSpPr>
          <p:cNvPr id="7" name="Picture Placeholder 27">
            <a:extLst>
              <a:ext uri="{FF2B5EF4-FFF2-40B4-BE49-F238E27FC236}">
                <a16:creationId xmlns:a16="http://schemas.microsoft.com/office/drawing/2014/main" id="{73E4F28E-9AEC-4959-ACA2-00282CD19B1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929923" y="4360291"/>
            <a:ext cx="1368000" cy="13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alpha val="68000"/>
              </a:schemeClr>
            </a:solidFill>
          </a:ln>
          <a:effectLst/>
        </p:spPr>
        <p:txBody>
          <a:bodyPr rtlCol="0" anchor="ctr"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 dirty="0"/>
              <a:t>Place Your Picture Here</a:t>
            </a:r>
            <a:endParaRPr lang="en-JM" altLang="ko-KR" noProof="0" dirty="0"/>
          </a:p>
        </p:txBody>
      </p:sp>
      <p:sp>
        <p:nvSpPr>
          <p:cNvPr id="8" name="Picture Placeholder 27">
            <a:extLst>
              <a:ext uri="{FF2B5EF4-FFF2-40B4-BE49-F238E27FC236}">
                <a16:creationId xmlns:a16="http://schemas.microsoft.com/office/drawing/2014/main" id="{045DDAC1-5FE0-4F7B-BF5F-BE061622DE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015183" y="2862813"/>
            <a:ext cx="2160000" cy="21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alpha val="68000"/>
              </a:schemeClr>
            </a:solidFill>
          </a:ln>
          <a:effectLst/>
        </p:spPr>
        <p:txBody>
          <a:bodyPr rtlCol="0" anchor="ctr"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 dirty="0"/>
              <a:t>Place Your Picture Here</a:t>
            </a:r>
            <a:endParaRPr lang="en-JM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E541B56-E562-45F7-AF65-DC212716E3B3}"/>
              </a:ext>
            </a:extLst>
          </p:cNvPr>
          <p:cNvSpPr/>
          <p:nvPr userDrawn="1"/>
        </p:nvSpPr>
        <p:spPr>
          <a:xfrm>
            <a:off x="0" y="2638425"/>
            <a:ext cx="12192000" cy="3356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D487A8B-D75C-45FC-8BC1-0D4AF5ACE0C7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0" y="2966650"/>
            <a:ext cx="6096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79C5F99C-EA45-41DC-966E-F17A247EA3C2}"/>
              </a:ext>
            </a:extLst>
          </p:cNvPr>
          <p:cNvSpPr>
            <a:spLocks noGrp="1"/>
          </p:cNvSpPr>
          <p:nvPr>
            <p:ph type="pic" sz="quarter" idx="66" hasCustomPrompt="1"/>
          </p:nvPr>
        </p:nvSpPr>
        <p:spPr>
          <a:xfrm>
            <a:off x="8743950" y="558509"/>
            <a:ext cx="2533650" cy="574098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85862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ADD85E6C-2694-4BB6-B396-E6F812C0190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" y="3255649"/>
            <a:ext cx="11904055" cy="3602353"/>
          </a:xfrm>
          <a:custGeom>
            <a:avLst/>
            <a:gdLst>
              <a:gd name="connsiteX0" fmla="*/ 11582341 w 11904055"/>
              <a:gd name="connsiteY0" fmla="*/ 2503750 h 3602353"/>
              <a:gd name="connsiteX1" fmla="*/ 11769730 w 11904055"/>
              <a:gd name="connsiteY1" fmla="*/ 2573468 h 3602353"/>
              <a:gd name="connsiteX2" fmla="*/ 11833752 w 11904055"/>
              <a:gd name="connsiteY2" fmla="*/ 3052873 h 3602353"/>
              <a:gd name="connsiteX3" fmla="*/ 11413744 w 11904055"/>
              <a:gd name="connsiteY3" fmla="*/ 3602352 h 3602353"/>
              <a:gd name="connsiteX4" fmla="*/ 10552808 w 11904055"/>
              <a:gd name="connsiteY4" fmla="*/ 3602352 h 3602353"/>
              <a:gd name="connsiteX5" fmla="*/ 11290325 w 11904055"/>
              <a:gd name="connsiteY5" fmla="*/ 2637490 h 3602353"/>
              <a:gd name="connsiteX6" fmla="*/ 11582341 w 11904055"/>
              <a:gd name="connsiteY6" fmla="*/ 2503750 h 3602353"/>
              <a:gd name="connsiteX7" fmla="*/ 10782012 w 11904055"/>
              <a:gd name="connsiteY7" fmla="*/ 2174396 h 3602353"/>
              <a:gd name="connsiteX8" fmla="*/ 10969399 w 11904055"/>
              <a:gd name="connsiteY8" fmla="*/ 2244113 h 3602353"/>
              <a:gd name="connsiteX9" fmla="*/ 11033422 w 11904055"/>
              <a:gd name="connsiteY9" fmla="*/ 2723518 h 3602353"/>
              <a:gd name="connsiteX10" fmla="*/ 10361662 w 11904055"/>
              <a:gd name="connsiteY10" fmla="*/ 3602352 h 3602353"/>
              <a:gd name="connsiteX11" fmla="*/ 9500727 w 11904055"/>
              <a:gd name="connsiteY11" fmla="*/ 3602352 h 3602353"/>
              <a:gd name="connsiteX12" fmla="*/ 10489995 w 11904055"/>
              <a:gd name="connsiteY12" fmla="*/ 2308135 h 3602353"/>
              <a:gd name="connsiteX13" fmla="*/ 10782012 w 11904055"/>
              <a:gd name="connsiteY13" fmla="*/ 2174396 h 3602353"/>
              <a:gd name="connsiteX14" fmla="*/ 1691966 w 11904055"/>
              <a:gd name="connsiteY14" fmla="*/ 1637118 h 3602353"/>
              <a:gd name="connsiteX15" fmla="*/ 1879354 w 11904055"/>
              <a:gd name="connsiteY15" fmla="*/ 1706836 h 3602353"/>
              <a:gd name="connsiteX16" fmla="*/ 1943376 w 11904055"/>
              <a:gd name="connsiteY16" fmla="*/ 2186241 h 3602353"/>
              <a:gd name="connsiteX17" fmla="*/ 860935 w 11904055"/>
              <a:gd name="connsiteY17" fmla="*/ 3602352 h 3602353"/>
              <a:gd name="connsiteX18" fmla="*/ 0 w 11904055"/>
              <a:gd name="connsiteY18" fmla="*/ 3602352 h 3602353"/>
              <a:gd name="connsiteX19" fmla="*/ 0 w 11904055"/>
              <a:gd name="connsiteY19" fmla="*/ 3602351 h 3602353"/>
              <a:gd name="connsiteX20" fmla="*/ 1399949 w 11904055"/>
              <a:gd name="connsiteY20" fmla="*/ 1770858 h 3602353"/>
              <a:gd name="connsiteX21" fmla="*/ 1691966 w 11904055"/>
              <a:gd name="connsiteY21" fmla="*/ 1637118 h 3602353"/>
              <a:gd name="connsiteX22" fmla="*/ 8108140 w 11904055"/>
              <a:gd name="connsiteY22" fmla="*/ 1412767 h 3602353"/>
              <a:gd name="connsiteX23" fmla="*/ 8295528 w 11904055"/>
              <a:gd name="connsiteY23" fmla="*/ 1482484 h 3602353"/>
              <a:gd name="connsiteX24" fmla="*/ 8359550 w 11904055"/>
              <a:gd name="connsiteY24" fmla="*/ 1961890 h 3602353"/>
              <a:gd name="connsiteX25" fmla="*/ 7105620 w 11904055"/>
              <a:gd name="connsiteY25" fmla="*/ 3602352 h 3602353"/>
              <a:gd name="connsiteX26" fmla="*/ 6244685 w 11904055"/>
              <a:gd name="connsiteY26" fmla="*/ 3602352 h 3602353"/>
              <a:gd name="connsiteX27" fmla="*/ 7816123 w 11904055"/>
              <a:gd name="connsiteY27" fmla="*/ 1546506 h 3602353"/>
              <a:gd name="connsiteX28" fmla="*/ 8108140 w 11904055"/>
              <a:gd name="connsiteY28" fmla="*/ 1412767 h 3602353"/>
              <a:gd name="connsiteX29" fmla="*/ 9385014 w 11904055"/>
              <a:gd name="connsiteY29" fmla="*/ 1161427 h 3602353"/>
              <a:gd name="connsiteX30" fmla="*/ 9572402 w 11904055"/>
              <a:gd name="connsiteY30" fmla="*/ 1231145 h 3602353"/>
              <a:gd name="connsiteX31" fmla="*/ 9636423 w 11904055"/>
              <a:gd name="connsiteY31" fmla="*/ 1710549 h 3602353"/>
              <a:gd name="connsiteX32" fmla="*/ 8190375 w 11904055"/>
              <a:gd name="connsiteY32" fmla="*/ 3602352 h 3602353"/>
              <a:gd name="connsiteX33" fmla="*/ 7329441 w 11904055"/>
              <a:gd name="connsiteY33" fmla="*/ 3602352 h 3602353"/>
              <a:gd name="connsiteX34" fmla="*/ 9092997 w 11904055"/>
              <a:gd name="connsiteY34" fmla="*/ 1295167 h 3602353"/>
              <a:gd name="connsiteX35" fmla="*/ 9385014 w 11904055"/>
              <a:gd name="connsiteY35" fmla="*/ 1161427 h 3602353"/>
              <a:gd name="connsiteX36" fmla="*/ 3104652 w 11904055"/>
              <a:gd name="connsiteY36" fmla="*/ 1140248 h 3602353"/>
              <a:gd name="connsiteX37" fmla="*/ 3292040 w 11904055"/>
              <a:gd name="connsiteY37" fmla="*/ 1209966 h 3602353"/>
              <a:gd name="connsiteX38" fmla="*/ 3356063 w 11904055"/>
              <a:gd name="connsiteY38" fmla="*/ 1689371 h 3602353"/>
              <a:gd name="connsiteX39" fmla="*/ 1893826 w 11904055"/>
              <a:gd name="connsiteY39" fmla="*/ 3602352 h 3602353"/>
              <a:gd name="connsiteX40" fmla="*/ 1032889 w 11904055"/>
              <a:gd name="connsiteY40" fmla="*/ 3602352 h 3602353"/>
              <a:gd name="connsiteX41" fmla="*/ 2812635 w 11904055"/>
              <a:gd name="connsiteY41" fmla="*/ 1273988 h 3602353"/>
              <a:gd name="connsiteX42" fmla="*/ 3104652 w 11904055"/>
              <a:gd name="connsiteY42" fmla="*/ 1140248 h 3602353"/>
              <a:gd name="connsiteX43" fmla="*/ 10527184 w 11904055"/>
              <a:gd name="connsiteY43" fmla="*/ 1087492 h 3602353"/>
              <a:gd name="connsiteX44" fmla="*/ 10714572 w 11904055"/>
              <a:gd name="connsiteY44" fmla="*/ 1157209 h 3602353"/>
              <a:gd name="connsiteX45" fmla="*/ 10778593 w 11904055"/>
              <a:gd name="connsiteY45" fmla="*/ 1636614 h 3602353"/>
              <a:gd name="connsiteX46" fmla="*/ 9276031 w 11904055"/>
              <a:gd name="connsiteY46" fmla="*/ 3602352 h 3602353"/>
              <a:gd name="connsiteX47" fmla="*/ 8415095 w 11904055"/>
              <a:gd name="connsiteY47" fmla="*/ 3602352 h 3602353"/>
              <a:gd name="connsiteX48" fmla="*/ 10235167 w 11904055"/>
              <a:gd name="connsiteY48" fmla="*/ 1221231 h 3602353"/>
              <a:gd name="connsiteX49" fmla="*/ 10527184 w 11904055"/>
              <a:gd name="connsiteY49" fmla="*/ 1087492 h 3602353"/>
              <a:gd name="connsiteX50" fmla="*/ 4425492 w 11904055"/>
              <a:gd name="connsiteY50" fmla="*/ 821528 h 3602353"/>
              <a:gd name="connsiteX51" fmla="*/ 4612880 w 11904055"/>
              <a:gd name="connsiteY51" fmla="*/ 891246 h 3602353"/>
              <a:gd name="connsiteX52" fmla="*/ 4676903 w 11904055"/>
              <a:gd name="connsiteY52" fmla="*/ 1370650 h 3602353"/>
              <a:gd name="connsiteX53" fmla="*/ 2971045 w 11904055"/>
              <a:gd name="connsiteY53" fmla="*/ 3602352 h 3602353"/>
              <a:gd name="connsiteX54" fmla="*/ 2228075 w 11904055"/>
              <a:gd name="connsiteY54" fmla="*/ 3602352 h 3602353"/>
              <a:gd name="connsiteX55" fmla="*/ 2235176 w 11904055"/>
              <a:gd name="connsiteY55" fmla="*/ 3482988 h 3602353"/>
              <a:gd name="connsiteX56" fmla="*/ 2294666 w 11904055"/>
              <a:gd name="connsiteY56" fmla="*/ 3360904 h 3602353"/>
              <a:gd name="connsiteX57" fmla="*/ 4133476 w 11904055"/>
              <a:gd name="connsiteY57" fmla="*/ 955268 h 3602353"/>
              <a:gd name="connsiteX58" fmla="*/ 4425492 w 11904055"/>
              <a:gd name="connsiteY58" fmla="*/ 821528 h 3602353"/>
              <a:gd name="connsiteX59" fmla="*/ 5787281 w 11904055"/>
              <a:gd name="connsiteY59" fmla="*/ 372647 h 3602353"/>
              <a:gd name="connsiteX60" fmla="*/ 5974669 w 11904055"/>
              <a:gd name="connsiteY60" fmla="*/ 442365 h 3602353"/>
              <a:gd name="connsiteX61" fmla="*/ 6038692 w 11904055"/>
              <a:gd name="connsiteY61" fmla="*/ 921770 h 3602353"/>
              <a:gd name="connsiteX62" fmla="*/ 3989720 w 11904055"/>
              <a:gd name="connsiteY62" fmla="*/ 3602352 h 3602353"/>
              <a:gd name="connsiteX63" fmla="*/ 3227852 w 11904055"/>
              <a:gd name="connsiteY63" fmla="*/ 3602353 h 3602353"/>
              <a:gd name="connsiteX64" fmla="*/ 3233358 w 11904055"/>
              <a:gd name="connsiteY64" fmla="*/ 3509800 h 3602353"/>
              <a:gd name="connsiteX65" fmla="*/ 3292848 w 11904055"/>
              <a:gd name="connsiteY65" fmla="*/ 3387715 h 3602353"/>
              <a:gd name="connsiteX66" fmla="*/ 5495264 w 11904055"/>
              <a:gd name="connsiteY66" fmla="*/ 506388 h 3602353"/>
              <a:gd name="connsiteX67" fmla="*/ 5787281 w 11904055"/>
              <a:gd name="connsiteY67" fmla="*/ 372647 h 3602353"/>
              <a:gd name="connsiteX68" fmla="*/ 6896315 w 11904055"/>
              <a:gd name="connsiteY68" fmla="*/ 289347 h 3602353"/>
              <a:gd name="connsiteX69" fmla="*/ 7083704 w 11904055"/>
              <a:gd name="connsiteY69" fmla="*/ 359064 h 3602353"/>
              <a:gd name="connsiteX70" fmla="*/ 7147725 w 11904055"/>
              <a:gd name="connsiteY70" fmla="*/ 838469 h 3602353"/>
              <a:gd name="connsiteX71" fmla="*/ 5035081 w 11904055"/>
              <a:gd name="connsiteY71" fmla="*/ 3602353 h 3602353"/>
              <a:gd name="connsiteX72" fmla="*/ 4174147 w 11904055"/>
              <a:gd name="connsiteY72" fmla="*/ 3602352 h 3602353"/>
              <a:gd name="connsiteX73" fmla="*/ 6604298 w 11904055"/>
              <a:gd name="connsiteY73" fmla="*/ 423088 h 3602353"/>
              <a:gd name="connsiteX74" fmla="*/ 6896315 w 11904055"/>
              <a:gd name="connsiteY74" fmla="*/ 289347 h 3602353"/>
              <a:gd name="connsiteX75" fmla="*/ 8134781 w 11904055"/>
              <a:gd name="connsiteY75" fmla="*/ 587 h 3602353"/>
              <a:gd name="connsiteX76" fmla="*/ 8322169 w 11904055"/>
              <a:gd name="connsiteY76" fmla="*/ 70304 h 3602353"/>
              <a:gd name="connsiteX77" fmla="*/ 8386192 w 11904055"/>
              <a:gd name="connsiteY77" fmla="*/ 549710 h 3602353"/>
              <a:gd name="connsiteX78" fmla="*/ 6052827 w 11904055"/>
              <a:gd name="connsiteY78" fmla="*/ 3602352 h 3602353"/>
              <a:gd name="connsiteX79" fmla="*/ 5191892 w 11904055"/>
              <a:gd name="connsiteY79" fmla="*/ 3602352 h 3602353"/>
              <a:gd name="connsiteX80" fmla="*/ 7842765 w 11904055"/>
              <a:gd name="connsiteY80" fmla="*/ 134328 h 3602353"/>
              <a:gd name="connsiteX81" fmla="*/ 8134781 w 11904055"/>
              <a:gd name="connsiteY81" fmla="*/ 587 h 360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11904055" h="3602353">
                <a:moveTo>
                  <a:pt x="11582341" y="2503750"/>
                </a:moveTo>
                <a:cubicBezTo>
                  <a:pt x="11648102" y="2507602"/>
                  <a:pt x="11713456" y="2530454"/>
                  <a:pt x="11769730" y="2573468"/>
                </a:cubicBezTo>
                <a:cubicBezTo>
                  <a:pt x="11919793" y="2688173"/>
                  <a:pt x="11948456" y="2902810"/>
                  <a:pt x="11833752" y="3052873"/>
                </a:cubicBezTo>
                <a:lnTo>
                  <a:pt x="11413744" y="3602352"/>
                </a:lnTo>
                <a:lnTo>
                  <a:pt x="10552808" y="3602352"/>
                </a:lnTo>
                <a:lnTo>
                  <a:pt x="11290325" y="2637490"/>
                </a:lnTo>
                <a:cubicBezTo>
                  <a:pt x="11362015" y="2543701"/>
                  <a:pt x="11472742" y="2497333"/>
                  <a:pt x="11582341" y="2503750"/>
                </a:cubicBezTo>
                <a:close/>
                <a:moveTo>
                  <a:pt x="10782012" y="2174396"/>
                </a:moveTo>
                <a:cubicBezTo>
                  <a:pt x="10847772" y="2178246"/>
                  <a:pt x="10913126" y="2201099"/>
                  <a:pt x="10969399" y="2244113"/>
                </a:cubicBezTo>
                <a:cubicBezTo>
                  <a:pt x="11119462" y="2358818"/>
                  <a:pt x="11148126" y="2573455"/>
                  <a:pt x="11033422" y="2723518"/>
                </a:cubicBezTo>
                <a:lnTo>
                  <a:pt x="10361662" y="3602352"/>
                </a:lnTo>
                <a:lnTo>
                  <a:pt x="9500727" y="3602352"/>
                </a:lnTo>
                <a:lnTo>
                  <a:pt x="10489995" y="2308135"/>
                </a:lnTo>
                <a:cubicBezTo>
                  <a:pt x="10561685" y="2214346"/>
                  <a:pt x="10672411" y="2167978"/>
                  <a:pt x="10782012" y="2174396"/>
                </a:cubicBezTo>
                <a:close/>
                <a:moveTo>
                  <a:pt x="1691966" y="1637118"/>
                </a:moveTo>
                <a:cubicBezTo>
                  <a:pt x="1757726" y="1640968"/>
                  <a:pt x="1823080" y="1663822"/>
                  <a:pt x="1879354" y="1706836"/>
                </a:cubicBezTo>
                <a:cubicBezTo>
                  <a:pt x="2029417" y="1821540"/>
                  <a:pt x="2058080" y="2036178"/>
                  <a:pt x="1943376" y="2186241"/>
                </a:cubicBezTo>
                <a:lnTo>
                  <a:pt x="860935" y="3602352"/>
                </a:lnTo>
                <a:lnTo>
                  <a:pt x="0" y="3602352"/>
                </a:lnTo>
                <a:lnTo>
                  <a:pt x="0" y="3602351"/>
                </a:lnTo>
                <a:lnTo>
                  <a:pt x="1399949" y="1770858"/>
                </a:lnTo>
                <a:cubicBezTo>
                  <a:pt x="1471639" y="1677069"/>
                  <a:pt x="1582366" y="1630701"/>
                  <a:pt x="1691966" y="1637118"/>
                </a:cubicBezTo>
                <a:close/>
                <a:moveTo>
                  <a:pt x="8108140" y="1412767"/>
                </a:moveTo>
                <a:cubicBezTo>
                  <a:pt x="8173900" y="1416618"/>
                  <a:pt x="8239254" y="1439471"/>
                  <a:pt x="8295528" y="1482484"/>
                </a:cubicBezTo>
                <a:cubicBezTo>
                  <a:pt x="8445591" y="1597188"/>
                  <a:pt x="8474254" y="1811827"/>
                  <a:pt x="8359550" y="1961890"/>
                </a:cubicBezTo>
                <a:lnTo>
                  <a:pt x="7105620" y="3602352"/>
                </a:lnTo>
                <a:lnTo>
                  <a:pt x="6244685" y="3602352"/>
                </a:lnTo>
                <a:lnTo>
                  <a:pt x="7816123" y="1546506"/>
                </a:lnTo>
                <a:cubicBezTo>
                  <a:pt x="7887814" y="1452716"/>
                  <a:pt x="7998540" y="1406349"/>
                  <a:pt x="8108140" y="1412767"/>
                </a:cubicBezTo>
                <a:close/>
                <a:moveTo>
                  <a:pt x="9385014" y="1161427"/>
                </a:moveTo>
                <a:cubicBezTo>
                  <a:pt x="9450774" y="1165277"/>
                  <a:pt x="9516128" y="1188130"/>
                  <a:pt x="9572402" y="1231145"/>
                </a:cubicBezTo>
                <a:cubicBezTo>
                  <a:pt x="9722465" y="1345849"/>
                  <a:pt x="9751129" y="1560486"/>
                  <a:pt x="9636423" y="1710549"/>
                </a:cubicBezTo>
                <a:lnTo>
                  <a:pt x="8190375" y="3602352"/>
                </a:lnTo>
                <a:lnTo>
                  <a:pt x="7329441" y="3602352"/>
                </a:lnTo>
                <a:lnTo>
                  <a:pt x="9092997" y="1295167"/>
                </a:lnTo>
                <a:cubicBezTo>
                  <a:pt x="9164687" y="1201377"/>
                  <a:pt x="9275414" y="1155009"/>
                  <a:pt x="9385014" y="1161427"/>
                </a:cubicBezTo>
                <a:close/>
                <a:moveTo>
                  <a:pt x="3104652" y="1140248"/>
                </a:moveTo>
                <a:cubicBezTo>
                  <a:pt x="3170412" y="1144098"/>
                  <a:pt x="3235766" y="1166952"/>
                  <a:pt x="3292040" y="1209966"/>
                </a:cubicBezTo>
                <a:cubicBezTo>
                  <a:pt x="3442103" y="1324671"/>
                  <a:pt x="3470767" y="1539308"/>
                  <a:pt x="3356063" y="1689371"/>
                </a:cubicBezTo>
                <a:lnTo>
                  <a:pt x="1893826" y="3602352"/>
                </a:lnTo>
                <a:lnTo>
                  <a:pt x="1032889" y="3602352"/>
                </a:lnTo>
                <a:lnTo>
                  <a:pt x="2812635" y="1273988"/>
                </a:lnTo>
                <a:cubicBezTo>
                  <a:pt x="2884326" y="1180199"/>
                  <a:pt x="2995052" y="1133831"/>
                  <a:pt x="3104652" y="1140248"/>
                </a:cubicBezTo>
                <a:close/>
                <a:moveTo>
                  <a:pt x="10527184" y="1087492"/>
                </a:moveTo>
                <a:cubicBezTo>
                  <a:pt x="10592944" y="1091342"/>
                  <a:pt x="10658298" y="1114195"/>
                  <a:pt x="10714572" y="1157209"/>
                </a:cubicBezTo>
                <a:cubicBezTo>
                  <a:pt x="10864635" y="1271913"/>
                  <a:pt x="10893299" y="1486551"/>
                  <a:pt x="10778593" y="1636614"/>
                </a:cubicBezTo>
                <a:lnTo>
                  <a:pt x="9276031" y="3602352"/>
                </a:lnTo>
                <a:lnTo>
                  <a:pt x="8415095" y="3602352"/>
                </a:lnTo>
                <a:lnTo>
                  <a:pt x="10235167" y="1221231"/>
                </a:lnTo>
                <a:cubicBezTo>
                  <a:pt x="10306857" y="1127442"/>
                  <a:pt x="10417583" y="1081074"/>
                  <a:pt x="10527184" y="1087492"/>
                </a:cubicBezTo>
                <a:close/>
                <a:moveTo>
                  <a:pt x="4425492" y="821528"/>
                </a:moveTo>
                <a:cubicBezTo>
                  <a:pt x="4491251" y="825379"/>
                  <a:pt x="4556607" y="848231"/>
                  <a:pt x="4612880" y="891246"/>
                </a:cubicBezTo>
                <a:cubicBezTo>
                  <a:pt x="4762943" y="1005950"/>
                  <a:pt x="4791607" y="1220588"/>
                  <a:pt x="4676903" y="1370650"/>
                </a:cubicBezTo>
                <a:lnTo>
                  <a:pt x="2971045" y="3602352"/>
                </a:lnTo>
                <a:lnTo>
                  <a:pt x="2228075" y="3602352"/>
                </a:lnTo>
                <a:lnTo>
                  <a:pt x="2235176" y="3482988"/>
                </a:lnTo>
                <a:cubicBezTo>
                  <a:pt x="2246274" y="3439971"/>
                  <a:pt x="2265990" y="3398420"/>
                  <a:pt x="2294666" y="3360904"/>
                </a:cubicBezTo>
                <a:lnTo>
                  <a:pt x="4133476" y="955268"/>
                </a:lnTo>
                <a:cubicBezTo>
                  <a:pt x="4205166" y="861479"/>
                  <a:pt x="4315892" y="815111"/>
                  <a:pt x="4425492" y="821528"/>
                </a:cubicBezTo>
                <a:close/>
                <a:moveTo>
                  <a:pt x="5787281" y="372647"/>
                </a:moveTo>
                <a:cubicBezTo>
                  <a:pt x="5853041" y="376498"/>
                  <a:pt x="5918396" y="399351"/>
                  <a:pt x="5974669" y="442365"/>
                </a:cubicBezTo>
                <a:cubicBezTo>
                  <a:pt x="6124732" y="557070"/>
                  <a:pt x="6153396" y="771707"/>
                  <a:pt x="6038692" y="921770"/>
                </a:cubicBezTo>
                <a:lnTo>
                  <a:pt x="3989720" y="3602352"/>
                </a:lnTo>
                <a:lnTo>
                  <a:pt x="3227852" y="3602353"/>
                </a:lnTo>
                <a:lnTo>
                  <a:pt x="3233358" y="3509800"/>
                </a:lnTo>
                <a:cubicBezTo>
                  <a:pt x="3244456" y="3466782"/>
                  <a:pt x="3264173" y="3425231"/>
                  <a:pt x="3292848" y="3387715"/>
                </a:cubicBezTo>
                <a:lnTo>
                  <a:pt x="5495264" y="506388"/>
                </a:lnTo>
                <a:cubicBezTo>
                  <a:pt x="5566956" y="412598"/>
                  <a:pt x="5677682" y="366230"/>
                  <a:pt x="5787281" y="372647"/>
                </a:cubicBezTo>
                <a:close/>
                <a:moveTo>
                  <a:pt x="6896315" y="289347"/>
                </a:moveTo>
                <a:cubicBezTo>
                  <a:pt x="6962075" y="293197"/>
                  <a:pt x="7027430" y="316050"/>
                  <a:pt x="7083704" y="359064"/>
                </a:cubicBezTo>
                <a:cubicBezTo>
                  <a:pt x="7233766" y="473768"/>
                  <a:pt x="7262430" y="688406"/>
                  <a:pt x="7147725" y="838469"/>
                </a:cubicBezTo>
                <a:lnTo>
                  <a:pt x="5035081" y="3602353"/>
                </a:lnTo>
                <a:lnTo>
                  <a:pt x="4174147" y="3602352"/>
                </a:lnTo>
                <a:lnTo>
                  <a:pt x="6604298" y="423088"/>
                </a:lnTo>
                <a:cubicBezTo>
                  <a:pt x="6675989" y="329298"/>
                  <a:pt x="6786715" y="282930"/>
                  <a:pt x="6896315" y="289347"/>
                </a:cubicBezTo>
                <a:close/>
                <a:moveTo>
                  <a:pt x="8134781" y="587"/>
                </a:moveTo>
                <a:cubicBezTo>
                  <a:pt x="8200542" y="4437"/>
                  <a:pt x="8265896" y="27291"/>
                  <a:pt x="8322169" y="70304"/>
                </a:cubicBezTo>
                <a:cubicBezTo>
                  <a:pt x="8472232" y="185009"/>
                  <a:pt x="8500896" y="399647"/>
                  <a:pt x="8386192" y="549710"/>
                </a:cubicBezTo>
                <a:lnTo>
                  <a:pt x="6052827" y="3602352"/>
                </a:lnTo>
                <a:lnTo>
                  <a:pt x="5191892" y="3602352"/>
                </a:lnTo>
                <a:lnTo>
                  <a:pt x="7842765" y="134328"/>
                </a:lnTo>
                <a:cubicBezTo>
                  <a:pt x="7914455" y="40538"/>
                  <a:pt x="8025182" y="-5830"/>
                  <a:pt x="8134781" y="58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0738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90" r:id="rId5"/>
    <p:sldLayoutId id="2147483678" r:id="rId6"/>
    <p:sldLayoutId id="2147483691" r:id="rId7"/>
    <p:sldLayoutId id="2147483680" r:id="rId8"/>
    <p:sldLayoutId id="2147483681" r:id="rId9"/>
    <p:sldLayoutId id="2147483682" r:id="rId10"/>
    <p:sldLayoutId id="2147483692" r:id="rId11"/>
    <p:sldLayoutId id="2147483684" r:id="rId12"/>
    <p:sldLayoutId id="2147483685" r:id="rId13"/>
    <p:sldLayoutId id="2147483693" r:id="rId14"/>
    <p:sldLayoutId id="2147483694" r:id="rId15"/>
    <p:sldLayoutId id="2147483687" r:id="rId16"/>
    <p:sldLayoutId id="2147483688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596929" y="3318168"/>
            <a:ext cx="50458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596929" y="1195131"/>
            <a:ext cx="504649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Free </a:t>
            </a:r>
          </a:p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PPT Templates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596928" y="2911813"/>
            <a:ext cx="5046429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654B8B42-5803-41D1-913F-6C301EAD336B}"/>
              </a:ext>
            </a:extLst>
          </p:cNvPr>
          <p:cNvGrpSpPr/>
          <p:nvPr/>
        </p:nvGrpSpPr>
        <p:grpSpPr>
          <a:xfrm>
            <a:off x="726237" y="448606"/>
            <a:ext cx="1684599" cy="432917"/>
            <a:chOff x="28575" y="1871662"/>
            <a:chExt cx="12134850" cy="3118484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7391C43-A7C4-4450-A16A-F5658A36EA57}"/>
                </a:ext>
              </a:extLst>
            </p:cNvPr>
            <p:cNvSpPr/>
            <p:nvPr/>
          </p:nvSpPr>
          <p:spPr>
            <a:xfrm>
              <a:off x="28575" y="1871662"/>
              <a:ext cx="12134850" cy="3118484"/>
            </a:xfrm>
            <a:custGeom>
              <a:avLst/>
              <a:gdLst>
                <a:gd name="connsiteX0" fmla="*/ 10575608 w 12134850"/>
                <a:gd name="connsiteY0" fmla="*/ 3118485 h 3118484"/>
                <a:gd name="connsiteX1" fmla="*/ 1559243 w 12134850"/>
                <a:gd name="connsiteY1" fmla="*/ 3118485 h 3118484"/>
                <a:gd name="connsiteX2" fmla="*/ 0 w 12134850"/>
                <a:gd name="connsiteY2" fmla="*/ 1559243 h 3118484"/>
                <a:gd name="connsiteX3" fmla="*/ 1559243 w 12134850"/>
                <a:gd name="connsiteY3" fmla="*/ 0 h 3118484"/>
                <a:gd name="connsiteX4" fmla="*/ 10575608 w 12134850"/>
                <a:gd name="connsiteY4" fmla="*/ 0 h 3118484"/>
                <a:gd name="connsiteX5" fmla="*/ 12134850 w 12134850"/>
                <a:gd name="connsiteY5" fmla="*/ 1559243 h 3118484"/>
                <a:gd name="connsiteX6" fmla="*/ 10575608 w 12134850"/>
                <a:gd name="connsiteY6" fmla="*/ 3118485 h 3118484"/>
                <a:gd name="connsiteX7" fmla="*/ 1559243 w 12134850"/>
                <a:gd name="connsiteY7" fmla="*/ 135255 h 3118484"/>
                <a:gd name="connsiteX8" fmla="*/ 135255 w 12134850"/>
                <a:gd name="connsiteY8" fmla="*/ 1559243 h 3118484"/>
                <a:gd name="connsiteX9" fmla="*/ 1559243 w 12134850"/>
                <a:gd name="connsiteY9" fmla="*/ 2983230 h 3118484"/>
                <a:gd name="connsiteX10" fmla="*/ 10575608 w 12134850"/>
                <a:gd name="connsiteY10" fmla="*/ 2983230 h 3118484"/>
                <a:gd name="connsiteX11" fmla="*/ 11999595 w 12134850"/>
                <a:gd name="connsiteY11" fmla="*/ 1559243 h 3118484"/>
                <a:gd name="connsiteX12" fmla="*/ 10575608 w 12134850"/>
                <a:gd name="connsiteY12" fmla="*/ 135255 h 3118484"/>
                <a:gd name="connsiteX13" fmla="*/ 1559243 w 12134850"/>
                <a:gd name="connsiteY13" fmla="*/ 135255 h 31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34850" h="3118484">
                  <a:moveTo>
                    <a:pt x="10575608" y="3118485"/>
                  </a:moveTo>
                  <a:lnTo>
                    <a:pt x="1559243" y="3118485"/>
                  </a:lnTo>
                  <a:cubicBezTo>
                    <a:pt x="699135" y="3118485"/>
                    <a:pt x="0" y="2419350"/>
                    <a:pt x="0" y="1559243"/>
                  </a:cubicBezTo>
                  <a:cubicBezTo>
                    <a:pt x="0" y="699135"/>
                    <a:pt x="699135" y="0"/>
                    <a:pt x="1559243" y="0"/>
                  </a:cubicBezTo>
                  <a:lnTo>
                    <a:pt x="10575608" y="0"/>
                  </a:lnTo>
                  <a:cubicBezTo>
                    <a:pt x="11435715" y="0"/>
                    <a:pt x="12134850" y="699135"/>
                    <a:pt x="12134850" y="1559243"/>
                  </a:cubicBezTo>
                  <a:cubicBezTo>
                    <a:pt x="12134850" y="2419350"/>
                    <a:pt x="11435715" y="3118485"/>
                    <a:pt x="10575608" y="3118485"/>
                  </a:cubicBezTo>
                  <a:close/>
                  <a:moveTo>
                    <a:pt x="1559243" y="135255"/>
                  </a:moveTo>
                  <a:cubicBezTo>
                    <a:pt x="774383" y="135255"/>
                    <a:pt x="135255" y="774383"/>
                    <a:pt x="135255" y="1559243"/>
                  </a:cubicBezTo>
                  <a:cubicBezTo>
                    <a:pt x="135255" y="2344103"/>
                    <a:pt x="773430" y="2983230"/>
                    <a:pt x="1559243" y="2983230"/>
                  </a:cubicBezTo>
                  <a:lnTo>
                    <a:pt x="10575608" y="2983230"/>
                  </a:lnTo>
                  <a:cubicBezTo>
                    <a:pt x="11360467" y="2983230"/>
                    <a:pt x="11999595" y="2344103"/>
                    <a:pt x="11999595" y="1559243"/>
                  </a:cubicBezTo>
                  <a:cubicBezTo>
                    <a:pt x="11999595" y="774383"/>
                    <a:pt x="11361420" y="135255"/>
                    <a:pt x="10575608" y="135255"/>
                  </a:cubicBezTo>
                  <a:lnTo>
                    <a:pt x="1559243" y="1352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aphic 1">
              <a:extLst>
                <a:ext uri="{FF2B5EF4-FFF2-40B4-BE49-F238E27FC236}">
                  <a16:creationId xmlns:a16="http://schemas.microsoft.com/office/drawing/2014/main" id="{654B8B42-5803-41D1-913F-6C301EAD336B}"/>
                </a:ext>
              </a:extLst>
            </p:cNvPr>
            <p:cNvGrpSpPr/>
            <p:nvPr/>
          </p:nvGrpSpPr>
          <p:grpSpPr>
            <a:xfrm>
              <a:off x="1795462" y="2549841"/>
              <a:ext cx="8943975" cy="1763077"/>
              <a:chOff x="1795462" y="2549841"/>
              <a:chExt cx="8943975" cy="1763077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956A415-B8A2-4A60-9439-DDFE21A83E2F}"/>
                  </a:ext>
                </a:extLst>
              </p:cNvPr>
              <p:cNvSpPr/>
              <p:nvPr/>
            </p:nvSpPr>
            <p:spPr>
              <a:xfrm>
                <a:off x="5654992" y="2549841"/>
                <a:ext cx="3864292" cy="1695450"/>
              </a:xfrm>
              <a:custGeom>
                <a:avLst/>
                <a:gdLst>
                  <a:gd name="connsiteX0" fmla="*/ 1693545 w 3864292"/>
                  <a:gd name="connsiteY0" fmla="*/ 286703 h 1695450"/>
                  <a:gd name="connsiteX1" fmla="*/ 1693545 w 3864292"/>
                  <a:gd name="connsiteY1" fmla="*/ 767715 h 1695450"/>
                  <a:gd name="connsiteX2" fmla="*/ 1858327 w 3864292"/>
                  <a:gd name="connsiteY2" fmla="*/ 767715 h 1695450"/>
                  <a:gd name="connsiteX3" fmla="*/ 2096452 w 3864292"/>
                  <a:gd name="connsiteY3" fmla="*/ 741045 h 1695450"/>
                  <a:gd name="connsiteX4" fmla="*/ 2190750 w 3864292"/>
                  <a:gd name="connsiteY4" fmla="*/ 658178 h 1695450"/>
                  <a:gd name="connsiteX5" fmla="*/ 2225040 w 3864292"/>
                  <a:gd name="connsiteY5" fmla="*/ 526733 h 1695450"/>
                  <a:gd name="connsiteX6" fmla="*/ 2177415 w 3864292"/>
                  <a:gd name="connsiteY6" fmla="*/ 374333 h 1695450"/>
                  <a:gd name="connsiteX7" fmla="*/ 2056447 w 3864292"/>
                  <a:gd name="connsiteY7" fmla="*/ 299085 h 1695450"/>
                  <a:gd name="connsiteX8" fmla="*/ 1839277 w 3864292"/>
                  <a:gd name="connsiteY8" fmla="*/ 287655 h 1695450"/>
                  <a:gd name="connsiteX9" fmla="*/ 1693545 w 3864292"/>
                  <a:gd name="connsiteY9" fmla="*/ 287655 h 1695450"/>
                  <a:gd name="connsiteX10" fmla="*/ 301943 w 3864292"/>
                  <a:gd name="connsiteY10" fmla="*/ 286703 h 1695450"/>
                  <a:gd name="connsiteX11" fmla="*/ 301943 w 3864292"/>
                  <a:gd name="connsiteY11" fmla="*/ 767715 h 1695450"/>
                  <a:gd name="connsiteX12" fmla="*/ 466725 w 3864292"/>
                  <a:gd name="connsiteY12" fmla="*/ 767715 h 1695450"/>
                  <a:gd name="connsiteX13" fmla="*/ 704850 w 3864292"/>
                  <a:gd name="connsiteY13" fmla="*/ 741045 h 1695450"/>
                  <a:gd name="connsiteX14" fmla="*/ 799147 w 3864292"/>
                  <a:gd name="connsiteY14" fmla="*/ 658178 h 1695450"/>
                  <a:gd name="connsiteX15" fmla="*/ 833438 w 3864292"/>
                  <a:gd name="connsiteY15" fmla="*/ 526733 h 1695450"/>
                  <a:gd name="connsiteX16" fmla="*/ 785813 w 3864292"/>
                  <a:gd name="connsiteY16" fmla="*/ 374333 h 1695450"/>
                  <a:gd name="connsiteX17" fmla="*/ 664845 w 3864292"/>
                  <a:gd name="connsiteY17" fmla="*/ 299085 h 1695450"/>
                  <a:gd name="connsiteX18" fmla="*/ 447675 w 3864292"/>
                  <a:gd name="connsiteY18" fmla="*/ 287655 h 1695450"/>
                  <a:gd name="connsiteX19" fmla="*/ 301943 w 3864292"/>
                  <a:gd name="connsiteY19" fmla="*/ 287655 h 1695450"/>
                  <a:gd name="connsiteX20" fmla="*/ 2676525 w 3864292"/>
                  <a:gd name="connsiteY20" fmla="*/ 0 h 1695450"/>
                  <a:gd name="connsiteX21" fmla="*/ 3864293 w 3864292"/>
                  <a:gd name="connsiteY21" fmla="*/ 0 h 1695450"/>
                  <a:gd name="connsiteX22" fmla="*/ 3864293 w 3864292"/>
                  <a:gd name="connsiteY22" fmla="*/ 286703 h 1695450"/>
                  <a:gd name="connsiteX23" fmla="*/ 3422333 w 3864292"/>
                  <a:gd name="connsiteY23" fmla="*/ 286703 h 1695450"/>
                  <a:gd name="connsiteX24" fmla="*/ 3422333 w 3864292"/>
                  <a:gd name="connsiteY24" fmla="*/ 1695450 h 1695450"/>
                  <a:gd name="connsiteX25" fmla="*/ 3120390 w 3864292"/>
                  <a:gd name="connsiteY25" fmla="*/ 1695450 h 1695450"/>
                  <a:gd name="connsiteX26" fmla="*/ 3120390 w 3864292"/>
                  <a:gd name="connsiteY26" fmla="*/ 286703 h 1695450"/>
                  <a:gd name="connsiteX27" fmla="*/ 2676525 w 3864292"/>
                  <a:gd name="connsiteY27" fmla="*/ 286703 h 1695450"/>
                  <a:gd name="connsiteX28" fmla="*/ 2676525 w 3864292"/>
                  <a:gd name="connsiteY28" fmla="*/ 0 h 1695450"/>
                  <a:gd name="connsiteX29" fmla="*/ 2676525 w 3864292"/>
                  <a:gd name="connsiteY29" fmla="*/ 0 h 1695450"/>
                  <a:gd name="connsiteX30" fmla="*/ 1392555 w 3864292"/>
                  <a:gd name="connsiteY30" fmla="*/ 0 h 1695450"/>
                  <a:gd name="connsiteX31" fmla="*/ 1876425 w 3864292"/>
                  <a:gd name="connsiteY31" fmla="*/ 0 h 1695450"/>
                  <a:gd name="connsiteX32" fmla="*/ 2235518 w 3864292"/>
                  <a:gd name="connsiteY32" fmla="*/ 25718 h 1695450"/>
                  <a:gd name="connsiteX33" fmla="*/ 2450783 w 3864292"/>
                  <a:gd name="connsiteY33" fmla="*/ 191453 h 1695450"/>
                  <a:gd name="connsiteX34" fmla="*/ 2537460 w 3864292"/>
                  <a:gd name="connsiteY34" fmla="*/ 521970 h 1695450"/>
                  <a:gd name="connsiteX35" fmla="*/ 2487930 w 3864292"/>
                  <a:gd name="connsiteY35" fmla="*/ 784860 h 1695450"/>
                  <a:gd name="connsiteX36" fmla="*/ 2361247 w 3864292"/>
                  <a:gd name="connsiteY36" fmla="*/ 951548 h 1695450"/>
                  <a:gd name="connsiteX37" fmla="*/ 2205038 w 3864292"/>
                  <a:gd name="connsiteY37" fmla="*/ 1031558 h 1695450"/>
                  <a:gd name="connsiteX38" fmla="*/ 1891665 w 3864292"/>
                  <a:gd name="connsiteY38" fmla="*/ 1055370 h 1695450"/>
                  <a:gd name="connsiteX39" fmla="*/ 1694497 w 3864292"/>
                  <a:gd name="connsiteY39" fmla="*/ 1055370 h 1695450"/>
                  <a:gd name="connsiteX40" fmla="*/ 1694497 w 3864292"/>
                  <a:gd name="connsiteY40" fmla="*/ 1694498 h 1695450"/>
                  <a:gd name="connsiteX41" fmla="*/ 1392555 w 3864292"/>
                  <a:gd name="connsiteY41" fmla="*/ 1694498 h 1695450"/>
                  <a:gd name="connsiteX42" fmla="*/ 1392555 w 3864292"/>
                  <a:gd name="connsiteY42" fmla="*/ 0 h 1695450"/>
                  <a:gd name="connsiteX43" fmla="*/ 1392555 w 3864292"/>
                  <a:gd name="connsiteY43" fmla="*/ 0 h 1695450"/>
                  <a:gd name="connsiteX44" fmla="*/ 0 w 3864292"/>
                  <a:gd name="connsiteY44" fmla="*/ 0 h 1695450"/>
                  <a:gd name="connsiteX45" fmla="*/ 483870 w 3864292"/>
                  <a:gd name="connsiteY45" fmla="*/ 0 h 1695450"/>
                  <a:gd name="connsiteX46" fmla="*/ 842963 w 3864292"/>
                  <a:gd name="connsiteY46" fmla="*/ 25718 h 1695450"/>
                  <a:gd name="connsiteX47" fmla="*/ 1058227 w 3864292"/>
                  <a:gd name="connsiteY47" fmla="*/ 191453 h 1695450"/>
                  <a:gd name="connsiteX48" fmla="*/ 1144905 w 3864292"/>
                  <a:gd name="connsiteY48" fmla="*/ 521970 h 1695450"/>
                  <a:gd name="connsiteX49" fmla="*/ 1095375 w 3864292"/>
                  <a:gd name="connsiteY49" fmla="*/ 784860 h 1695450"/>
                  <a:gd name="connsiteX50" fmla="*/ 968693 w 3864292"/>
                  <a:gd name="connsiteY50" fmla="*/ 951548 h 1695450"/>
                  <a:gd name="connsiteX51" fmla="*/ 812482 w 3864292"/>
                  <a:gd name="connsiteY51" fmla="*/ 1031558 h 1695450"/>
                  <a:gd name="connsiteX52" fmla="*/ 499110 w 3864292"/>
                  <a:gd name="connsiteY52" fmla="*/ 1055370 h 1695450"/>
                  <a:gd name="connsiteX53" fmla="*/ 301943 w 3864292"/>
                  <a:gd name="connsiteY53" fmla="*/ 1055370 h 1695450"/>
                  <a:gd name="connsiteX54" fmla="*/ 301943 w 3864292"/>
                  <a:gd name="connsiteY54" fmla="*/ 1694498 h 1695450"/>
                  <a:gd name="connsiteX55" fmla="*/ 0 w 3864292"/>
                  <a:gd name="connsiteY55" fmla="*/ 1694498 h 1695450"/>
                  <a:gd name="connsiteX56" fmla="*/ 0 w 3864292"/>
                  <a:gd name="connsiteY56" fmla="*/ 0 h 1695450"/>
                  <a:gd name="connsiteX57" fmla="*/ 0 w 3864292"/>
                  <a:gd name="connsiteY57" fmla="*/ 0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64292" h="1695450">
                    <a:moveTo>
                      <a:pt x="1693545" y="286703"/>
                    </a:moveTo>
                    <a:lnTo>
                      <a:pt x="1693545" y="767715"/>
                    </a:lnTo>
                    <a:lnTo>
                      <a:pt x="1858327" y="767715"/>
                    </a:lnTo>
                    <a:cubicBezTo>
                      <a:pt x="1977390" y="767715"/>
                      <a:pt x="2056447" y="759143"/>
                      <a:pt x="2096452" y="741045"/>
                    </a:cubicBezTo>
                    <a:cubicBezTo>
                      <a:pt x="2136458" y="722948"/>
                      <a:pt x="2167890" y="695325"/>
                      <a:pt x="2190750" y="658178"/>
                    </a:cubicBezTo>
                    <a:cubicBezTo>
                      <a:pt x="2213610" y="620078"/>
                      <a:pt x="2225040" y="576263"/>
                      <a:pt x="2225040" y="526733"/>
                    </a:cubicBezTo>
                    <a:cubicBezTo>
                      <a:pt x="2225040" y="464820"/>
                      <a:pt x="2208847" y="414338"/>
                      <a:pt x="2177415" y="374333"/>
                    </a:cubicBezTo>
                    <a:cubicBezTo>
                      <a:pt x="2145030" y="334328"/>
                      <a:pt x="2105025" y="309563"/>
                      <a:pt x="2056447" y="299085"/>
                    </a:cubicBezTo>
                    <a:cubicBezTo>
                      <a:pt x="2020252" y="291465"/>
                      <a:pt x="1947863" y="287655"/>
                      <a:pt x="1839277" y="287655"/>
                    </a:cubicBezTo>
                    <a:lnTo>
                      <a:pt x="1693545" y="287655"/>
                    </a:lnTo>
                    <a:close/>
                    <a:moveTo>
                      <a:pt x="301943" y="286703"/>
                    </a:moveTo>
                    <a:lnTo>
                      <a:pt x="301943" y="767715"/>
                    </a:lnTo>
                    <a:lnTo>
                      <a:pt x="466725" y="767715"/>
                    </a:lnTo>
                    <a:cubicBezTo>
                      <a:pt x="585788" y="767715"/>
                      <a:pt x="664845" y="759143"/>
                      <a:pt x="704850" y="741045"/>
                    </a:cubicBezTo>
                    <a:cubicBezTo>
                      <a:pt x="744855" y="722948"/>
                      <a:pt x="776288" y="695325"/>
                      <a:pt x="799147" y="658178"/>
                    </a:cubicBezTo>
                    <a:cubicBezTo>
                      <a:pt x="822007" y="620078"/>
                      <a:pt x="833438" y="576263"/>
                      <a:pt x="833438" y="526733"/>
                    </a:cubicBezTo>
                    <a:cubicBezTo>
                      <a:pt x="833438" y="464820"/>
                      <a:pt x="817245" y="414338"/>
                      <a:pt x="785813" y="374333"/>
                    </a:cubicBezTo>
                    <a:cubicBezTo>
                      <a:pt x="753427" y="334328"/>
                      <a:pt x="713422" y="309563"/>
                      <a:pt x="664845" y="299085"/>
                    </a:cubicBezTo>
                    <a:cubicBezTo>
                      <a:pt x="628650" y="291465"/>
                      <a:pt x="556260" y="287655"/>
                      <a:pt x="447675" y="287655"/>
                    </a:cubicBezTo>
                    <a:lnTo>
                      <a:pt x="301943" y="287655"/>
                    </a:lnTo>
                    <a:close/>
                    <a:moveTo>
                      <a:pt x="2676525" y="0"/>
                    </a:moveTo>
                    <a:lnTo>
                      <a:pt x="3864293" y="0"/>
                    </a:lnTo>
                    <a:lnTo>
                      <a:pt x="3864293" y="286703"/>
                    </a:lnTo>
                    <a:lnTo>
                      <a:pt x="3422333" y="286703"/>
                    </a:lnTo>
                    <a:lnTo>
                      <a:pt x="3422333" y="1695450"/>
                    </a:lnTo>
                    <a:lnTo>
                      <a:pt x="3120390" y="1695450"/>
                    </a:lnTo>
                    <a:lnTo>
                      <a:pt x="3120390" y="286703"/>
                    </a:lnTo>
                    <a:lnTo>
                      <a:pt x="2676525" y="286703"/>
                    </a:lnTo>
                    <a:lnTo>
                      <a:pt x="2676525" y="0"/>
                    </a:lnTo>
                    <a:lnTo>
                      <a:pt x="2676525" y="0"/>
                    </a:lnTo>
                    <a:close/>
                    <a:moveTo>
                      <a:pt x="1392555" y="0"/>
                    </a:moveTo>
                    <a:lnTo>
                      <a:pt x="1876425" y="0"/>
                    </a:lnTo>
                    <a:cubicBezTo>
                      <a:pt x="2060257" y="0"/>
                      <a:pt x="2179320" y="8573"/>
                      <a:pt x="2235518" y="25718"/>
                    </a:cubicBezTo>
                    <a:cubicBezTo>
                      <a:pt x="2321243" y="51435"/>
                      <a:pt x="2392680" y="106680"/>
                      <a:pt x="2450783" y="191453"/>
                    </a:cubicBezTo>
                    <a:cubicBezTo>
                      <a:pt x="2508885" y="276225"/>
                      <a:pt x="2537460" y="386715"/>
                      <a:pt x="2537460" y="521970"/>
                    </a:cubicBezTo>
                    <a:cubicBezTo>
                      <a:pt x="2537460" y="625793"/>
                      <a:pt x="2521268" y="713423"/>
                      <a:pt x="2487930" y="784860"/>
                    </a:cubicBezTo>
                    <a:cubicBezTo>
                      <a:pt x="2454593" y="855345"/>
                      <a:pt x="2412683" y="911543"/>
                      <a:pt x="2361247" y="951548"/>
                    </a:cubicBezTo>
                    <a:cubicBezTo>
                      <a:pt x="2309813" y="991553"/>
                      <a:pt x="2257425" y="1019175"/>
                      <a:pt x="2205038" y="1031558"/>
                    </a:cubicBezTo>
                    <a:cubicBezTo>
                      <a:pt x="2132647" y="1047750"/>
                      <a:pt x="2028825" y="1055370"/>
                      <a:pt x="1891665" y="1055370"/>
                    </a:cubicBezTo>
                    <a:lnTo>
                      <a:pt x="1694497" y="1055370"/>
                    </a:lnTo>
                    <a:lnTo>
                      <a:pt x="1694497" y="1694498"/>
                    </a:lnTo>
                    <a:lnTo>
                      <a:pt x="1392555" y="1694498"/>
                    </a:lnTo>
                    <a:lnTo>
                      <a:pt x="1392555" y="0"/>
                    </a:lnTo>
                    <a:lnTo>
                      <a:pt x="1392555" y="0"/>
                    </a:lnTo>
                    <a:close/>
                    <a:moveTo>
                      <a:pt x="0" y="0"/>
                    </a:moveTo>
                    <a:lnTo>
                      <a:pt x="483870" y="0"/>
                    </a:lnTo>
                    <a:cubicBezTo>
                      <a:pt x="667702" y="0"/>
                      <a:pt x="786765" y="8573"/>
                      <a:pt x="842963" y="25718"/>
                    </a:cubicBezTo>
                    <a:cubicBezTo>
                      <a:pt x="928688" y="51435"/>
                      <a:pt x="1000125" y="106680"/>
                      <a:pt x="1058227" y="191453"/>
                    </a:cubicBezTo>
                    <a:cubicBezTo>
                      <a:pt x="1116330" y="276225"/>
                      <a:pt x="1144905" y="386715"/>
                      <a:pt x="1144905" y="521970"/>
                    </a:cubicBezTo>
                    <a:cubicBezTo>
                      <a:pt x="1144905" y="625793"/>
                      <a:pt x="1128713" y="713423"/>
                      <a:pt x="1095375" y="784860"/>
                    </a:cubicBezTo>
                    <a:cubicBezTo>
                      <a:pt x="1062038" y="855345"/>
                      <a:pt x="1020127" y="911543"/>
                      <a:pt x="968693" y="951548"/>
                    </a:cubicBezTo>
                    <a:cubicBezTo>
                      <a:pt x="917257" y="991553"/>
                      <a:pt x="864870" y="1019175"/>
                      <a:pt x="812482" y="1031558"/>
                    </a:cubicBezTo>
                    <a:cubicBezTo>
                      <a:pt x="740093" y="1047750"/>
                      <a:pt x="636270" y="1055370"/>
                      <a:pt x="499110" y="1055370"/>
                    </a:cubicBezTo>
                    <a:lnTo>
                      <a:pt x="301943" y="1055370"/>
                    </a:lnTo>
                    <a:lnTo>
                      <a:pt x="301943" y="1694498"/>
                    </a:lnTo>
                    <a:lnTo>
                      <a:pt x="0" y="169449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8" name="Graphic 1">
                <a:extLst>
                  <a:ext uri="{FF2B5EF4-FFF2-40B4-BE49-F238E27FC236}">
                    <a16:creationId xmlns:a16="http://schemas.microsoft.com/office/drawing/2014/main" id="{654B8B42-5803-41D1-913F-6C301EAD336B}"/>
                  </a:ext>
                </a:extLst>
              </p:cNvPr>
              <p:cNvGrpSpPr/>
              <p:nvPr/>
            </p:nvGrpSpPr>
            <p:grpSpPr>
              <a:xfrm>
                <a:off x="1795462" y="2615564"/>
                <a:ext cx="8943975" cy="1697354"/>
                <a:chOff x="1795462" y="2615564"/>
                <a:chExt cx="8943975" cy="1697354"/>
              </a:xfrm>
              <a:grpFill/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4BF55E03-EA07-4906-BB8F-E8D00F3A60D3}"/>
                    </a:ext>
                  </a:extLst>
                </p:cNvPr>
                <p:cNvSpPr/>
                <p:nvPr/>
              </p:nvSpPr>
              <p:spPr>
                <a:xfrm>
                  <a:off x="1795462" y="2615564"/>
                  <a:ext cx="1414462" cy="1697354"/>
                </a:xfrm>
                <a:custGeom>
                  <a:avLst/>
                  <a:gdLst>
                    <a:gd name="connsiteX0" fmla="*/ 1288732 w 1414462"/>
                    <a:gd name="connsiteY0" fmla="*/ 1835468 h 1835467"/>
                    <a:gd name="connsiteX1" fmla="*/ 689610 w 1414462"/>
                    <a:gd name="connsiteY1" fmla="*/ 365760 h 1835467"/>
                    <a:gd name="connsiteX2" fmla="*/ 126683 w 1414462"/>
                    <a:gd name="connsiteY2" fmla="*/ 1798320 h 1835467"/>
                    <a:gd name="connsiteX3" fmla="*/ 0 w 1414462"/>
                    <a:gd name="connsiteY3" fmla="*/ 1747838 h 1835467"/>
                    <a:gd name="connsiteX4" fmla="*/ 687705 w 1414462"/>
                    <a:gd name="connsiteY4" fmla="*/ 0 h 1835467"/>
                    <a:gd name="connsiteX5" fmla="*/ 1414463 w 1414462"/>
                    <a:gd name="connsiteY5" fmla="*/ 1784985 h 1835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14462" h="1835467">
                      <a:moveTo>
                        <a:pt x="1288732" y="1835468"/>
                      </a:moveTo>
                      <a:lnTo>
                        <a:pt x="689610" y="365760"/>
                      </a:lnTo>
                      <a:lnTo>
                        <a:pt x="126683" y="1798320"/>
                      </a:lnTo>
                      <a:lnTo>
                        <a:pt x="0" y="1747838"/>
                      </a:lnTo>
                      <a:lnTo>
                        <a:pt x="687705" y="0"/>
                      </a:lnTo>
                      <a:lnTo>
                        <a:pt x="1414463" y="178498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30" name="Graphic 1">
                  <a:extLst>
                    <a:ext uri="{FF2B5EF4-FFF2-40B4-BE49-F238E27FC236}">
                      <a16:creationId xmlns:a16="http://schemas.microsoft.com/office/drawing/2014/main" id="{654B8B42-5803-41D1-913F-6C301EAD336B}"/>
                    </a:ext>
                  </a:extLst>
                </p:cNvPr>
                <p:cNvGrpSpPr/>
                <p:nvPr/>
              </p:nvGrpSpPr>
              <p:grpSpPr>
                <a:xfrm>
                  <a:off x="3416617" y="2615564"/>
                  <a:ext cx="7322820" cy="1697354"/>
                  <a:chOff x="3416617" y="2615564"/>
                  <a:chExt cx="7322820" cy="1697354"/>
                </a:xfrm>
                <a:grpFill/>
              </p:grpSpPr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91BD0B22-2415-4008-BFAE-7EE8BEC602DA}"/>
                      </a:ext>
                    </a:extLst>
                  </p:cNvPr>
                  <p:cNvSpPr/>
                  <p:nvPr/>
                </p:nvSpPr>
                <p:spPr>
                  <a:xfrm>
                    <a:off x="3416617" y="2615564"/>
                    <a:ext cx="815339" cy="1697354"/>
                  </a:xfrm>
                  <a:custGeom>
                    <a:avLst/>
                    <a:gdLst>
                      <a:gd name="connsiteX0" fmla="*/ 815340 w 815339"/>
                      <a:gd name="connsiteY0" fmla="*/ 1697355 h 1697354"/>
                      <a:gd name="connsiteX1" fmla="*/ 0 w 815339"/>
                      <a:gd name="connsiteY1" fmla="*/ 1697355 h 1697354"/>
                      <a:gd name="connsiteX2" fmla="*/ 37147 w 815339"/>
                      <a:gd name="connsiteY2" fmla="*/ 0 h 1697354"/>
                      <a:gd name="connsiteX3" fmla="*/ 172402 w 815339"/>
                      <a:gd name="connsiteY3" fmla="*/ 3810 h 1697354"/>
                      <a:gd name="connsiteX4" fmla="*/ 139065 w 815339"/>
                      <a:gd name="connsiteY4" fmla="*/ 1561148 h 1697354"/>
                      <a:gd name="connsiteX5" fmla="*/ 815340 w 815339"/>
                      <a:gd name="connsiteY5" fmla="*/ 1561148 h 1697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15339" h="1697354">
                        <a:moveTo>
                          <a:pt x="815340" y="1697355"/>
                        </a:moveTo>
                        <a:lnTo>
                          <a:pt x="0" y="1697355"/>
                        </a:lnTo>
                        <a:lnTo>
                          <a:pt x="37147" y="0"/>
                        </a:lnTo>
                        <a:lnTo>
                          <a:pt x="172402" y="3810"/>
                        </a:lnTo>
                        <a:lnTo>
                          <a:pt x="139065" y="1561148"/>
                        </a:lnTo>
                        <a:lnTo>
                          <a:pt x="815340" y="1561148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32" name="Graphic 1">
                    <a:extLst>
                      <a:ext uri="{FF2B5EF4-FFF2-40B4-BE49-F238E27FC236}">
                        <a16:creationId xmlns:a16="http://schemas.microsoft.com/office/drawing/2014/main" id="{654B8B42-5803-41D1-913F-6C301EAD336B}"/>
                      </a:ext>
                    </a:extLst>
                  </p:cNvPr>
                  <p:cNvGrpSpPr/>
                  <p:nvPr/>
                </p:nvGrpSpPr>
                <p:grpSpPr>
                  <a:xfrm>
                    <a:off x="4501515" y="2615564"/>
                    <a:ext cx="6237922" cy="1697354"/>
                    <a:chOff x="4501515" y="2615564"/>
                    <a:chExt cx="6237922" cy="1697354"/>
                  </a:xfrm>
                  <a:grpFill/>
                </p:grpSpPr>
                <p:sp>
                  <p:nvSpPr>
                    <p:cNvPr id="33" name="Freeform: Shape 32">
                      <a:extLst>
                        <a:ext uri="{FF2B5EF4-FFF2-40B4-BE49-F238E27FC236}">
                          <a16:creationId xmlns:a16="http://schemas.microsoft.com/office/drawing/2014/main" id="{3B10E363-7F63-4F0C-B916-6CF34FC8F5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1515" y="2615564"/>
                      <a:ext cx="882967" cy="1697354"/>
                    </a:xfrm>
                    <a:custGeom>
                      <a:avLst/>
                      <a:gdLst>
                        <a:gd name="connsiteX0" fmla="*/ 882967 w 882967"/>
                        <a:gd name="connsiteY0" fmla="*/ 1697355 h 1697354"/>
                        <a:gd name="connsiteX1" fmla="*/ 0 w 882967"/>
                        <a:gd name="connsiteY1" fmla="*/ 1697355 h 1697354"/>
                        <a:gd name="connsiteX2" fmla="*/ 40005 w 882967"/>
                        <a:gd name="connsiteY2" fmla="*/ 0 h 1697354"/>
                        <a:gd name="connsiteX3" fmla="*/ 175260 w 882967"/>
                        <a:gd name="connsiteY3" fmla="*/ 3810 h 1697354"/>
                        <a:gd name="connsiteX4" fmla="*/ 138113 w 882967"/>
                        <a:gd name="connsiteY4" fmla="*/ 1561148 h 1697354"/>
                        <a:gd name="connsiteX5" fmla="*/ 882967 w 882967"/>
                        <a:gd name="connsiteY5" fmla="*/ 1561148 h 1697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82967" h="1697354">
                          <a:moveTo>
                            <a:pt x="882967" y="1697355"/>
                          </a:moveTo>
                          <a:lnTo>
                            <a:pt x="0" y="1697355"/>
                          </a:lnTo>
                          <a:lnTo>
                            <a:pt x="40005" y="0"/>
                          </a:lnTo>
                          <a:lnTo>
                            <a:pt x="175260" y="3810"/>
                          </a:lnTo>
                          <a:lnTo>
                            <a:pt x="138113" y="1561148"/>
                          </a:lnTo>
                          <a:lnTo>
                            <a:pt x="882967" y="1561148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" name="Freeform: Shape 33">
                      <a:extLst>
                        <a:ext uri="{FF2B5EF4-FFF2-40B4-BE49-F238E27FC236}">
                          <a16:creationId xmlns:a16="http://schemas.microsoft.com/office/drawing/2014/main" id="{078E0373-37EF-469E-89D2-6214E7756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0194" y="3837621"/>
                      <a:ext cx="1559242" cy="407670"/>
                    </a:xfrm>
                    <a:custGeom>
                      <a:avLst/>
                      <a:gdLst>
                        <a:gd name="connsiteX0" fmla="*/ 0 w 1559242"/>
                        <a:gd name="connsiteY0" fmla="*/ 324803 h 407670"/>
                        <a:gd name="connsiteX1" fmla="*/ 88582 w 1559242"/>
                        <a:gd name="connsiteY1" fmla="*/ 324803 h 407670"/>
                        <a:gd name="connsiteX2" fmla="*/ 88582 w 1559242"/>
                        <a:gd name="connsiteY2" fmla="*/ 400050 h 407670"/>
                        <a:gd name="connsiteX3" fmla="*/ 0 w 1559242"/>
                        <a:gd name="connsiteY3" fmla="*/ 400050 h 407670"/>
                        <a:gd name="connsiteX4" fmla="*/ 0 w 1559242"/>
                        <a:gd name="connsiteY4" fmla="*/ 324803 h 407670"/>
                        <a:gd name="connsiteX5" fmla="*/ 0 w 1559242"/>
                        <a:gd name="connsiteY5" fmla="*/ 324803 h 407670"/>
                        <a:gd name="connsiteX6" fmla="*/ 851535 w 1559242"/>
                        <a:gd name="connsiteY6" fmla="*/ 68580 h 407670"/>
                        <a:gd name="connsiteX7" fmla="*/ 758190 w 1559242"/>
                        <a:gd name="connsiteY7" fmla="*/ 101918 h 407670"/>
                        <a:gd name="connsiteX8" fmla="*/ 722947 w 1559242"/>
                        <a:gd name="connsiteY8" fmla="*/ 203835 h 407670"/>
                        <a:gd name="connsiteX9" fmla="*/ 759143 w 1559242"/>
                        <a:gd name="connsiteY9" fmla="*/ 304800 h 407670"/>
                        <a:gd name="connsiteX10" fmla="*/ 851535 w 1559242"/>
                        <a:gd name="connsiteY10" fmla="*/ 339090 h 407670"/>
                        <a:gd name="connsiteX11" fmla="*/ 942976 w 1559242"/>
                        <a:gd name="connsiteY11" fmla="*/ 304800 h 407670"/>
                        <a:gd name="connsiteX12" fmla="*/ 979170 w 1559242"/>
                        <a:gd name="connsiteY12" fmla="*/ 201930 h 407670"/>
                        <a:gd name="connsiteX13" fmla="*/ 943928 w 1559242"/>
                        <a:gd name="connsiteY13" fmla="*/ 100965 h 407670"/>
                        <a:gd name="connsiteX14" fmla="*/ 851535 w 1559242"/>
                        <a:gd name="connsiteY14" fmla="*/ 68580 h 407670"/>
                        <a:gd name="connsiteX15" fmla="*/ 851535 w 1559242"/>
                        <a:gd name="connsiteY15" fmla="*/ 68580 h 407670"/>
                        <a:gd name="connsiteX16" fmla="*/ 1113472 w 1559242"/>
                        <a:gd name="connsiteY16" fmla="*/ 6668 h 407670"/>
                        <a:gd name="connsiteX17" fmla="*/ 1252538 w 1559242"/>
                        <a:gd name="connsiteY17" fmla="*/ 6668 h 407670"/>
                        <a:gd name="connsiteX18" fmla="*/ 1336357 w 1559242"/>
                        <a:gd name="connsiteY18" fmla="*/ 275273 h 407670"/>
                        <a:gd name="connsiteX19" fmla="*/ 1419226 w 1559242"/>
                        <a:gd name="connsiteY19" fmla="*/ 6668 h 407670"/>
                        <a:gd name="connsiteX20" fmla="*/ 1559243 w 1559242"/>
                        <a:gd name="connsiteY20" fmla="*/ 6668 h 407670"/>
                        <a:gd name="connsiteX21" fmla="*/ 1559243 w 1559242"/>
                        <a:gd name="connsiteY21" fmla="*/ 400050 h 407670"/>
                        <a:gd name="connsiteX22" fmla="*/ 1472565 w 1559242"/>
                        <a:gd name="connsiteY22" fmla="*/ 400050 h 407670"/>
                        <a:gd name="connsiteX23" fmla="*/ 1472565 w 1559242"/>
                        <a:gd name="connsiteY23" fmla="*/ 90488 h 407670"/>
                        <a:gd name="connsiteX24" fmla="*/ 1381126 w 1559242"/>
                        <a:gd name="connsiteY24" fmla="*/ 400050 h 407670"/>
                        <a:gd name="connsiteX25" fmla="*/ 1291590 w 1559242"/>
                        <a:gd name="connsiteY25" fmla="*/ 400050 h 407670"/>
                        <a:gd name="connsiteX26" fmla="*/ 1200151 w 1559242"/>
                        <a:gd name="connsiteY26" fmla="*/ 90488 h 407670"/>
                        <a:gd name="connsiteX27" fmla="*/ 1200151 w 1559242"/>
                        <a:gd name="connsiteY27" fmla="*/ 400050 h 407670"/>
                        <a:gd name="connsiteX28" fmla="*/ 1113472 w 1559242"/>
                        <a:gd name="connsiteY28" fmla="*/ 400050 h 407670"/>
                        <a:gd name="connsiteX29" fmla="*/ 1113472 w 1559242"/>
                        <a:gd name="connsiteY29" fmla="*/ 6668 h 407670"/>
                        <a:gd name="connsiteX30" fmla="*/ 1113472 w 1559242"/>
                        <a:gd name="connsiteY30" fmla="*/ 6668 h 407670"/>
                        <a:gd name="connsiteX31" fmla="*/ 850582 w 1559242"/>
                        <a:gd name="connsiteY31" fmla="*/ 0 h 407670"/>
                        <a:gd name="connsiteX32" fmla="*/ 1013460 w 1559242"/>
                        <a:gd name="connsiteY32" fmla="*/ 54293 h 407670"/>
                        <a:gd name="connsiteX33" fmla="*/ 1074420 w 1559242"/>
                        <a:gd name="connsiteY33" fmla="*/ 203835 h 407670"/>
                        <a:gd name="connsiteX34" fmla="*/ 1013460 w 1559242"/>
                        <a:gd name="connsiteY34" fmla="*/ 352425 h 407670"/>
                        <a:gd name="connsiteX35" fmla="*/ 850582 w 1559242"/>
                        <a:gd name="connsiteY35" fmla="*/ 405765 h 407670"/>
                        <a:gd name="connsiteX36" fmla="*/ 686753 w 1559242"/>
                        <a:gd name="connsiteY36" fmla="*/ 352425 h 407670"/>
                        <a:gd name="connsiteX37" fmla="*/ 625793 w 1559242"/>
                        <a:gd name="connsiteY37" fmla="*/ 204788 h 407670"/>
                        <a:gd name="connsiteX38" fmla="*/ 646747 w 1559242"/>
                        <a:gd name="connsiteY38" fmla="*/ 103823 h 407670"/>
                        <a:gd name="connsiteX39" fmla="*/ 689610 w 1559242"/>
                        <a:gd name="connsiteY39" fmla="*/ 49530 h 407670"/>
                        <a:gd name="connsiteX40" fmla="*/ 749618 w 1559242"/>
                        <a:gd name="connsiteY40" fmla="*/ 14288 h 407670"/>
                        <a:gd name="connsiteX41" fmla="*/ 850582 w 1559242"/>
                        <a:gd name="connsiteY41" fmla="*/ 0 h 407670"/>
                        <a:gd name="connsiteX42" fmla="*/ 850582 w 1559242"/>
                        <a:gd name="connsiteY42" fmla="*/ 0 h 407670"/>
                        <a:gd name="connsiteX43" fmla="*/ 376238 w 1559242"/>
                        <a:gd name="connsiteY43" fmla="*/ 0 h 407670"/>
                        <a:gd name="connsiteX44" fmla="*/ 513398 w 1559242"/>
                        <a:gd name="connsiteY44" fmla="*/ 42863 h 407670"/>
                        <a:gd name="connsiteX45" fmla="*/ 561023 w 1559242"/>
                        <a:gd name="connsiteY45" fmla="*/ 115253 h 407670"/>
                        <a:gd name="connsiteX46" fmla="*/ 468630 w 1559242"/>
                        <a:gd name="connsiteY46" fmla="*/ 134303 h 407670"/>
                        <a:gd name="connsiteX47" fmla="*/ 434340 w 1559242"/>
                        <a:gd name="connsiteY47" fmla="*/ 85725 h 407670"/>
                        <a:gd name="connsiteX48" fmla="*/ 371475 w 1559242"/>
                        <a:gd name="connsiteY48" fmla="*/ 67628 h 407670"/>
                        <a:gd name="connsiteX49" fmla="*/ 288607 w 1559242"/>
                        <a:gd name="connsiteY49" fmla="*/ 99060 h 407670"/>
                        <a:gd name="connsiteX50" fmla="*/ 256223 w 1559242"/>
                        <a:gd name="connsiteY50" fmla="*/ 200978 h 407670"/>
                        <a:gd name="connsiteX51" fmla="*/ 287655 w 1559242"/>
                        <a:gd name="connsiteY51" fmla="*/ 307658 h 407670"/>
                        <a:gd name="connsiteX52" fmla="*/ 369570 w 1559242"/>
                        <a:gd name="connsiteY52" fmla="*/ 339090 h 407670"/>
                        <a:gd name="connsiteX53" fmla="*/ 433388 w 1559242"/>
                        <a:gd name="connsiteY53" fmla="*/ 319088 h 407670"/>
                        <a:gd name="connsiteX54" fmla="*/ 471488 w 1559242"/>
                        <a:gd name="connsiteY54" fmla="*/ 256223 h 407670"/>
                        <a:gd name="connsiteX55" fmla="*/ 561975 w 1559242"/>
                        <a:gd name="connsiteY55" fmla="*/ 280988 h 407670"/>
                        <a:gd name="connsiteX56" fmla="*/ 492443 w 1559242"/>
                        <a:gd name="connsiteY56" fmla="*/ 376238 h 407670"/>
                        <a:gd name="connsiteX57" fmla="*/ 369570 w 1559242"/>
                        <a:gd name="connsiteY57" fmla="*/ 407670 h 407670"/>
                        <a:gd name="connsiteX58" fmla="*/ 218123 w 1559242"/>
                        <a:gd name="connsiteY58" fmla="*/ 354330 h 407670"/>
                        <a:gd name="connsiteX59" fmla="*/ 159068 w 1559242"/>
                        <a:gd name="connsiteY59" fmla="*/ 207645 h 407670"/>
                        <a:gd name="connsiteX60" fmla="*/ 218123 w 1559242"/>
                        <a:gd name="connsiteY60" fmla="*/ 55245 h 407670"/>
                        <a:gd name="connsiteX61" fmla="*/ 376238 w 1559242"/>
                        <a:gd name="connsiteY61" fmla="*/ 0 h 407670"/>
                        <a:gd name="connsiteX62" fmla="*/ 376238 w 1559242"/>
                        <a:gd name="connsiteY62" fmla="*/ 0 h 4076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</a:cxnLst>
                      <a:rect l="l" t="t" r="r" b="b"/>
                      <a:pathLst>
                        <a:path w="1559242" h="407670">
                          <a:moveTo>
                            <a:pt x="0" y="324803"/>
                          </a:moveTo>
                          <a:lnTo>
                            <a:pt x="88582" y="324803"/>
                          </a:lnTo>
                          <a:lnTo>
                            <a:pt x="88582" y="400050"/>
                          </a:lnTo>
                          <a:lnTo>
                            <a:pt x="0" y="400050"/>
                          </a:lnTo>
                          <a:lnTo>
                            <a:pt x="0" y="324803"/>
                          </a:lnTo>
                          <a:lnTo>
                            <a:pt x="0" y="324803"/>
                          </a:lnTo>
                          <a:close/>
                          <a:moveTo>
                            <a:pt x="851535" y="68580"/>
                          </a:moveTo>
                          <a:cubicBezTo>
                            <a:pt x="813435" y="68580"/>
                            <a:pt x="782003" y="80010"/>
                            <a:pt x="758190" y="101918"/>
                          </a:cubicBezTo>
                          <a:cubicBezTo>
                            <a:pt x="734378" y="124778"/>
                            <a:pt x="722947" y="158115"/>
                            <a:pt x="722947" y="203835"/>
                          </a:cubicBezTo>
                          <a:cubicBezTo>
                            <a:pt x="722947" y="248603"/>
                            <a:pt x="735330" y="281940"/>
                            <a:pt x="759143" y="304800"/>
                          </a:cubicBezTo>
                          <a:cubicBezTo>
                            <a:pt x="782955" y="327660"/>
                            <a:pt x="814388" y="339090"/>
                            <a:pt x="851535" y="339090"/>
                          </a:cubicBezTo>
                          <a:cubicBezTo>
                            <a:pt x="888682" y="339090"/>
                            <a:pt x="919163" y="327660"/>
                            <a:pt x="942976" y="304800"/>
                          </a:cubicBezTo>
                          <a:cubicBezTo>
                            <a:pt x="966788" y="281940"/>
                            <a:pt x="979170" y="247650"/>
                            <a:pt x="979170" y="201930"/>
                          </a:cubicBezTo>
                          <a:cubicBezTo>
                            <a:pt x="979170" y="157163"/>
                            <a:pt x="967740" y="122873"/>
                            <a:pt x="943928" y="100965"/>
                          </a:cubicBezTo>
                          <a:cubicBezTo>
                            <a:pt x="920115" y="79058"/>
                            <a:pt x="889635" y="68580"/>
                            <a:pt x="851535" y="68580"/>
                          </a:cubicBezTo>
                          <a:lnTo>
                            <a:pt x="851535" y="68580"/>
                          </a:lnTo>
                          <a:close/>
                          <a:moveTo>
                            <a:pt x="1113472" y="6668"/>
                          </a:moveTo>
                          <a:lnTo>
                            <a:pt x="1252538" y="6668"/>
                          </a:lnTo>
                          <a:lnTo>
                            <a:pt x="1336357" y="275273"/>
                          </a:lnTo>
                          <a:lnTo>
                            <a:pt x="1419226" y="6668"/>
                          </a:lnTo>
                          <a:lnTo>
                            <a:pt x="1559243" y="6668"/>
                          </a:lnTo>
                          <a:lnTo>
                            <a:pt x="1559243" y="400050"/>
                          </a:lnTo>
                          <a:lnTo>
                            <a:pt x="1472565" y="400050"/>
                          </a:lnTo>
                          <a:lnTo>
                            <a:pt x="1472565" y="90488"/>
                          </a:lnTo>
                          <a:lnTo>
                            <a:pt x="1381126" y="400050"/>
                          </a:lnTo>
                          <a:lnTo>
                            <a:pt x="1291590" y="400050"/>
                          </a:lnTo>
                          <a:lnTo>
                            <a:pt x="1200151" y="90488"/>
                          </a:lnTo>
                          <a:lnTo>
                            <a:pt x="1200151" y="400050"/>
                          </a:lnTo>
                          <a:lnTo>
                            <a:pt x="1113472" y="400050"/>
                          </a:lnTo>
                          <a:lnTo>
                            <a:pt x="1113472" y="6668"/>
                          </a:lnTo>
                          <a:lnTo>
                            <a:pt x="1113472" y="6668"/>
                          </a:lnTo>
                          <a:close/>
                          <a:moveTo>
                            <a:pt x="850582" y="0"/>
                          </a:moveTo>
                          <a:cubicBezTo>
                            <a:pt x="918210" y="0"/>
                            <a:pt x="973455" y="18098"/>
                            <a:pt x="1013460" y="54293"/>
                          </a:cubicBezTo>
                          <a:cubicBezTo>
                            <a:pt x="1054418" y="90488"/>
                            <a:pt x="1074420" y="140018"/>
                            <a:pt x="1074420" y="203835"/>
                          </a:cubicBezTo>
                          <a:cubicBezTo>
                            <a:pt x="1074420" y="267653"/>
                            <a:pt x="1054418" y="317183"/>
                            <a:pt x="1013460" y="352425"/>
                          </a:cubicBezTo>
                          <a:cubicBezTo>
                            <a:pt x="972503" y="388620"/>
                            <a:pt x="919163" y="405765"/>
                            <a:pt x="850582" y="405765"/>
                          </a:cubicBezTo>
                          <a:cubicBezTo>
                            <a:pt x="782003" y="405765"/>
                            <a:pt x="727710" y="387668"/>
                            <a:pt x="686753" y="352425"/>
                          </a:cubicBezTo>
                          <a:cubicBezTo>
                            <a:pt x="645795" y="317183"/>
                            <a:pt x="625793" y="267653"/>
                            <a:pt x="625793" y="204788"/>
                          </a:cubicBezTo>
                          <a:cubicBezTo>
                            <a:pt x="625793" y="164783"/>
                            <a:pt x="632460" y="131445"/>
                            <a:pt x="646747" y="103823"/>
                          </a:cubicBezTo>
                          <a:cubicBezTo>
                            <a:pt x="657226" y="83820"/>
                            <a:pt x="671513" y="65723"/>
                            <a:pt x="689610" y="49530"/>
                          </a:cubicBezTo>
                          <a:cubicBezTo>
                            <a:pt x="707707" y="33338"/>
                            <a:pt x="727710" y="21908"/>
                            <a:pt x="749618" y="14288"/>
                          </a:cubicBezTo>
                          <a:cubicBezTo>
                            <a:pt x="779145" y="5715"/>
                            <a:pt x="812482" y="0"/>
                            <a:pt x="850582" y="0"/>
                          </a:cubicBezTo>
                          <a:lnTo>
                            <a:pt x="850582" y="0"/>
                          </a:lnTo>
                          <a:close/>
                          <a:moveTo>
                            <a:pt x="376238" y="0"/>
                          </a:moveTo>
                          <a:cubicBezTo>
                            <a:pt x="432435" y="0"/>
                            <a:pt x="478155" y="14288"/>
                            <a:pt x="513398" y="42863"/>
                          </a:cubicBezTo>
                          <a:cubicBezTo>
                            <a:pt x="534353" y="60008"/>
                            <a:pt x="550545" y="83820"/>
                            <a:pt x="561023" y="115253"/>
                          </a:cubicBezTo>
                          <a:lnTo>
                            <a:pt x="468630" y="134303"/>
                          </a:lnTo>
                          <a:cubicBezTo>
                            <a:pt x="462915" y="114300"/>
                            <a:pt x="451485" y="98108"/>
                            <a:pt x="434340" y="85725"/>
                          </a:cubicBezTo>
                          <a:cubicBezTo>
                            <a:pt x="417195" y="74295"/>
                            <a:pt x="396240" y="67628"/>
                            <a:pt x="371475" y="67628"/>
                          </a:cubicBezTo>
                          <a:cubicBezTo>
                            <a:pt x="337185" y="67628"/>
                            <a:pt x="309563" y="78105"/>
                            <a:pt x="288607" y="99060"/>
                          </a:cubicBezTo>
                          <a:cubicBezTo>
                            <a:pt x="267653" y="120015"/>
                            <a:pt x="256223" y="154305"/>
                            <a:pt x="256223" y="200978"/>
                          </a:cubicBezTo>
                          <a:cubicBezTo>
                            <a:pt x="256223" y="250508"/>
                            <a:pt x="266700" y="285750"/>
                            <a:pt x="287655" y="307658"/>
                          </a:cubicBezTo>
                          <a:cubicBezTo>
                            <a:pt x="308610" y="328613"/>
                            <a:pt x="336232" y="339090"/>
                            <a:pt x="369570" y="339090"/>
                          </a:cubicBezTo>
                          <a:cubicBezTo>
                            <a:pt x="394335" y="339090"/>
                            <a:pt x="415290" y="332423"/>
                            <a:pt x="433388" y="319088"/>
                          </a:cubicBezTo>
                          <a:cubicBezTo>
                            <a:pt x="451485" y="305753"/>
                            <a:pt x="463868" y="284798"/>
                            <a:pt x="471488" y="256223"/>
                          </a:cubicBezTo>
                          <a:lnTo>
                            <a:pt x="561975" y="280988"/>
                          </a:lnTo>
                          <a:cubicBezTo>
                            <a:pt x="547688" y="323850"/>
                            <a:pt x="524828" y="356235"/>
                            <a:pt x="492443" y="376238"/>
                          </a:cubicBezTo>
                          <a:cubicBezTo>
                            <a:pt x="460057" y="397193"/>
                            <a:pt x="419100" y="407670"/>
                            <a:pt x="369570" y="407670"/>
                          </a:cubicBezTo>
                          <a:cubicBezTo>
                            <a:pt x="308610" y="407670"/>
                            <a:pt x="258128" y="389573"/>
                            <a:pt x="218123" y="354330"/>
                          </a:cubicBezTo>
                          <a:cubicBezTo>
                            <a:pt x="179070" y="319088"/>
                            <a:pt x="159068" y="269558"/>
                            <a:pt x="159068" y="207645"/>
                          </a:cubicBezTo>
                          <a:cubicBezTo>
                            <a:pt x="159068" y="141923"/>
                            <a:pt x="179070" y="91440"/>
                            <a:pt x="218123" y="55245"/>
                          </a:cubicBezTo>
                          <a:cubicBezTo>
                            <a:pt x="257175" y="19050"/>
                            <a:pt x="311468" y="0"/>
                            <a:pt x="376238" y="0"/>
                          </a:cubicBezTo>
                          <a:lnTo>
                            <a:pt x="376238" y="0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3057340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aphic 17">
            <a:extLst>
              <a:ext uri="{FF2B5EF4-FFF2-40B4-BE49-F238E27FC236}">
                <a16:creationId xmlns:a16="http://schemas.microsoft.com/office/drawing/2014/main" id="{71D8EC87-DB3D-4E88-B9D4-E89531E5F0F8}"/>
              </a:ext>
            </a:extLst>
          </p:cNvPr>
          <p:cNvGrpSpPr/>
          <p:nvPr/>
        </p:nvGrpSpPr>
        <p:grpSpPr>
          <a:xfrm>
            <a:off x="936049" y="2609533"/>
            <a:ext cx="5326166" cy="3125761"/>
            <a:chOff x="2687161" y="3731096"/>
            <a:chExt cx="5158677" cy="302746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DF332EE-EF16-4363-A365-DEB08C400518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4A28AF-CCE7-4AC5-A26F-8C1ED3243A71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A7423F6-1463-4408-9AC1-670540AE594D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A04E2DD-545A-4BF1-B92D-058DFBE2022F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4F834A7-BEF0-4DAA-97E8-BA6A2416C814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5331E54-C3D3-4745-922D-62E3840E4405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5DCA085-87F4-4D81-AA3F-AE89098D9D17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D2CD6C3-BED8-4037-B1DE-3F332CEE8E04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815FEF0-4CEF-4583-9396-FF12FA7692E8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127203-8E98-4E5D-8E4A-6FFFE2EEE670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25A6D3E-D9AF-4C8C-9568-6F37780FD696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0F702F6-3638-4984-A42A-EA99B3ADEF52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714F82B-AF9A-4582-9F3C-7E296C68A6B1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715F847-8743-4FC9-881F-7D273273A369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1A62313-288B-4006-B57E-527B161965EC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0F2FACB-A8F7-4C4B-9FBE-1AF061D410E8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362AB1D-35A0-4CB9-9975-665B063F6F31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9F94CB-4AB4-4E28-B506-213B3F224C6D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AF07893-6A9E-49DF-9834-A0F500955ABC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4013E9C-AF76-4FF5-84FE-397BB002F608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5BD5860-19EF-432F-8709-B6FE72A052BE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3567062-BBD9-4709-9DA7-991A7E81FC80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AFC750-A883-4C74-9ABF-B38AD73F2323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E83AFCB-9AC7-49D8-B496-86E3D8652DEC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D5EA5F0-4405-4280-AF73-C83830EECE02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01D7826-DC03-4560-B9DC-6199CDDBD619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511938B-C70F-4BC1-BBA6-95902449A6F0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C75B96D-C8E6-46C0-9F5F-26D5B1A6213F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05B3E00-0223-484E-9827-0DDC97D29F01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DDB2EC5-8C10-4A85-B3F1-B877B5AD4098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74D5128-65B4-467F-81B8-C4C811709B36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664183E-E6F6-4C97-9157-F78A54D30C39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4886958-B5C1-44BE-95B4-25E878FDC273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0DB16F6-69A5-4561-ACB6-CE19B6859FF6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1A9D6CF-9A87-4066-997D-3C87903CBBD5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970C4FC-BB4D-41F0-B147-4B3FF8502C68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418B5A4-AD2D-4FC9-BF1D-ED6A13520333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401E509-A11B-478A-994E-8D47FFB4384E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BB5E523-8B79-4198-83AA-CFDD6B20A7DC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13456D9-A5B2-48C5-97A0-629B4597B43D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1B89506-C1CF-48CF-A24F-3FBE04121EA9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29D3F8B-5276-45FC-83DB-325683268B86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75C44BA-E8D6-4C8D-B7B7-88397ABFE757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465BAF5-5F78-4B12-9F7C-A49D3A23C1B6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C3B1857-48B6-4215-A80B-9CFD9EC63059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0FE533-AF91-498F-B2EF-AF26325EBC18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9694493-4E69-4B04-AE27-0FC84A3B4763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1018B25-5BDA-4521-8643-0407C724549A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C2A0F1C-52E7-4848-B48B-A7A12A75AA73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6D9D10D-F174-4393-BED3-F456C2C5EE5C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A7CAEDC-07B4-4AAE-B9AF-F3CC3E649A6D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E6C454B-2855-4B10-84CD-AB532E259B15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A12A7B9-F045-4A80-8402-FFEED1169C74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0F0F824-7B2C-4DA9-9E3A-7730638350ED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6E3028D-A558-4F89-BCBA-CAA33364ED2F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E40CB44-9659-49C0-A13B-96A51CA0396A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1216ADB-6BB7-4268-B94D-D2952CBFED96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E704A08-FA38-464A-A937-B2584F8E0E0A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58D1837-CAE6-4EB5-8AAC-275198E19858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859299A-0BBE-49F1-9689-8D24D4A5C6EF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475A7A0-EC0A-4B3C-B822-34B59C2D71CE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1DD5353-8338-4FDC-9A79-E28482AC98D4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C6EF47F-7BF1-4376-8F8D-CAEA7CAF3EE4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2EB2CB4-B67E-472E-AD67-1802ABEF8BA8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FB05F3F-AF68-4088-8780-891B4E01BBAC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237834C-AD1C-4FFE-BE95-77EB483AFABC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F19075DF-DCCB-418E-A5CE-FBC5A00049C4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1660C61-169E-482A-93B3-37A05CF1D537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DB0BEDA-A802-48D7-9E66-C8BBBC4971DA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085DFC5-81F1-4DDA-BFFC-EBE9BA6B3D87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C01583B-B10E-4C2A-BBC7-7707E1A57B28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9AA757F-EC9F-4C75-B52D-5036437582B2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E62AE7F-F5E1-4610-9CB3-BEEC529231CE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7317631-29C3-4545-9088-BD6ADD8FA2E1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13F60-9D80-4171-BB74-0E1C6187E4E9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0405BC9-AF06-4C16-999B-90CB4F8534C7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500245F-5A6F-4EF4-BB62-19604EF5FF64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F53D6007-11BA-44B4-9A6A-161AD64C3B92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56D7D270-832B-41C7-A4DB-44D9AF5072EB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A79C4620-DBFF-4690-8E32-0DE1FFD4E051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07B0C05-922B-4544-BFEB-30DAD5971014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6AABE4B-1BA1-4C42-B183-99337D3EC249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1AFE35F-8E8C-4E3D-9C6D-9E3A9C82C7FA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7EF5A81-E589-4C4A-8052-481B947A858E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CAF10A2-9085-4324-A084-F9FFC7705D91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CD0B399-E09C-4B59-B319-9C242353B1A9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no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58DDEDB-A86B-4A7F-8333-9F3F8F7F6856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1EB58FA-484B-4AD4-BCC5-47C3975A70DD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8B62145-9B36-4B5D-A615-9D11FE3E0584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7956372-1368-40C6-A65A-F5A7D575DD10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BC92D4B-4740-4AA6-9A30-A6C02DACD13B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735217D-96DF-4A78-93AF-0724C63424C9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6EEE45B-F657-40F0-962C-1FD3F459DB92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1F6630A1-4E7B-484B-84A5-CBB33FA6E095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13A8DDC-E509-47B2-A4FA-1912A410712C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32067AA-8712-4895-AA70-06C5C1895D76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80CD3C3-5CC5-4374-8112-831ED5626E02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985E7993-EB20-481E-8987-DDC16D2BBF4C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4D8C1F2E-5A5F-4F98-AE1F-0C40863AE24B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E416B0F2-A464-405A-BBCC-3B0B06C9B9DF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B806A16-F9D1-48D9-9C2A-7940F987D886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2FB82F6-5756-46F9-AF73-C29091C49BC3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BBCFAD29-BD14-413E-8F9C-7359B496DA16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64AB4C4C-7357-43E9-8E3F-263E14C6FEEF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026ED7E-D31E-4CF4-8810-338080BFEE39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B237C3A-65E3-4659-8BA9-8E0CD6A214E4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A6AA1B80-2B25-4981-8AF5-46AED1C4E61E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861EFC70-B600-4058-B6B7-C663F580B41D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1FBB9886-EB8A-436F-88E7-76A6D98F2D84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D563BE4-9108-4490-9D42-2A0DE2BFB6F7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69F26D87-3149-42E6-961D-D1F54FF9BE00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6BA82BE7-BC3D-4725-B7FF-F34975392F70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116" name="Chart 115">
            <a:extLst>
              <a:ext uri="{FF2B5EF4-FFF2-40B4-BE49-F238E27FC236}">
                <a16:creationId xmlns:a16="http://schemas.microsoft.com/office/drawing/2014/main" id="{B363A4C8-F9F4-4756-BC82-02AB6D0529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8610012"/>
              </p:ext>
            </p:extLst>
          </p:nvPr>
        </p:nvGraphicFramePr>
        <p:xfrm>
          <a:off x="7948407" y="2665595"/>
          <a:ext cx="914001" cy="1008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7" name="Chart 55">
            <a:extLst>
              <a:ext uri="{FF2B5EF4-FFF2-40B4-BE49-F238E27FC236}">
                <a16:creationId xmlns:a16="http://schemas.microsoft.com/office/drawing/2014/main" id="{6755F599-31D8-44A3-9291-E5BC6826FC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9560504"/>
              </p:ext>
            </p:extLst>
          </p:nvPr>
        </p:nvGraphicFramePr>
        <p:xfrm>
          <a:off x="9730427" y="2665595"/>
          <a:ext cx="914001" cy="1008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18" name="그룹 10">
            <a:extLst>
              <a:ext uri="{FF2B5EF4-FFF2-40B4-BE49-F238E27FC236}">
                <a16:creationId xmlns:a16="http://schemas.microsoft.com/office/drawing/2014/main" id="{ECD28A40-1C6C-4AA8-9E55-F8F3A6F69959}"/>
              </a:ext>
            </a:extLst>
          </p:cNvPr>
          <p:cNvGrpSpPr/>
          <p:nvPr/>
        </p:nvGrpSpPr>
        <p:grpSpPr>
          <a:xfrm>
            <a:off x="7190261" y="1797105"/>
            <a:ext cx="4372584" cy="748668"/>
            <a:chOff x="7536159" y="1753560"/>
            <a:chExt cx="4026685" cy="748668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CC7C216-31A2-41E6-84E8-59501C2F7B84}"/>
                </a:ext>
              </a:extLst>
            </p:cNvPr>
            <p:cNvSpPr txBox="1"/>
            <p:nvPr/>
          </p:nvSpPr>
          <p:spPr>
            <a:xfrm>
              <a:off x="7536159" y="1753560"/>
              <a:ext cx="402668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E30B1F2-55E2-45A4-830E-01126707021D}"/>
                </a:ext>
              </a:extLst>
            </p:cNvPr>
            <p:cNvSpPr txBox="1"/>
            <p:nvPr/>
          </p:nvSpPr>
          <p:spPr>
            <a:xfrm>
              <a:off x="7536159" y="2040563"/>
              <a:ext cx="4026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9A8C6428-C2F6-49C3-BFCB-185DF3CAC606}"/>
              </a:ext>
            </a:extLst>
          </p:cNvPr>
          <p:cNvSpPr txBox="1"/>
          <p:nvPr/>
        </p:nvSpPr>
        <p:spPr>
          <a:xfrm>
            <a:off x="7948407" y="3703576"/>
            <a:ext cx="9140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3"/>
                </a:solidFill>
                <a:cs typeface="Arial" pitchFamily="34" charset="0"/>
              </a:rPr>
              <a:t>Text  Here</a:t>
            </a:r>
            <a:endParaRPr lang="ko-KR" altLang="en-US" sz="11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7A469EF-B513-43EE-9FED-268462884248}"/>
              </a:ext>
            </a:extLst>
          </p:cNvPr>
          <p:cNvSpPr txBox="1"/>
          <p:nvPr/>
        </p:nvSpPr>
        <p:spPr>
          <a:xfrm>
            <a:off x="9730427" y="3703576"/>
            <a:ext cx="9140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4"/>
                </a:solidFill>
                <a:cs typeface="Arial" pitchFamily="34" charset="0"/>
              </a:rPr>
              <a:t>Text  Here</a:t>
            </a:r>
            <a:endParaRPr lang="ko-KR" altLang="en-US" sz="11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123" name="그룹 11">
            <a:extLst>
              <a:ext uri="{FF2B5EF4-FFF2-40B4-BE49-F238E27FC236}">
                <a16:creationId xmlns:a16="http://schemas.microsoft.com/office/drawing/2014/main" id="{BB0EB71D-C0A5-4438-8DFB-4611CCAA90A7}"/>
              </a:ext>
            </a:extLst>
          </p:cNvPr>
          <p:cNvGrpSpPr/>
          <p:nvPr/>
        </p:nvGrpSpPr>
        <p:grpSpPr>
          <a:xfrm>
            <a:off x="7190261" y="3979852"/>
            <a:ext cx="4372584" cy="758761"/>
            <a:chOff x="7536159" y="3936307"/>
            <a:chExt cx="4026685" cy="758761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C12F48A-D48C-46F1-B878-19BF550D3A34}"/>
                </a:ext>
              </a:extLst>
            </p:cNvPr>
            <p:cNvSpPr txBox="1"/>
            <p:nvPr/>
          </p:nvSpPr>
          <p:spPr>
            <a:xfrm>
              <a:off x="7536159" y="3936307"/>
              <a:ext cx="402668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B4A2860-1213-4218-9CC5-A64504AA8B94}"/>
                </a:ext>
              </a:extLst>
            </p:cNvPr>
            <p:cNvSpPr txBox="1"/>
            <p:nvPr/>
          </p:nvSpPr>
          <p:spPr>
            <a:xfrm>
              <a:off x="7536159" y="4233403"/>
              <a:ext cx="4026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AEF8E252-895B-4E58-8DB5-3B91505B09F5}"/>
              </a:ext>
            </a:extLst>
          </p:cNvPr>
          <p:cNvSpPr txBox="1"/>
          <p:nvPr/>
        </p:nvSpPr>
        <p:spPr>
          <a:xfrm>
            <a:off x="7948407" y="5888380"/>
            <a:ext cx="9140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2"/>
                </a:solidFill>
                <a:cs typeface="Arial" pitchFamily="34" charset="0"/>
              </a:rPr>
              <a:t>Text  Here</a:t>
            </a:r>
            <a:endParaRPr lang="ko-KR" altLang="en-US" sz="11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F50854C-4059-49E9-A53D-023B9FA338C6}"/>
              </a:ext>
            </a:extLst>
          </p:cNvPr>
          <p:cNvSpPr txBox="1"/>
          <p:nvPr/>
        </p:nvSpPr>
        <p:spPr>
          <a:xfrm>
            <a:off x="9730427" y="5888380"/>
            <a:ext cx="9140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  <a:cs typeface="Arial" pitchFamily="34" charset="0"/>
              </a:rPr>
              <a:t>Text  Here</a:t>
            </a:r>
            <a:endParaRPr lang="ko-KR" altLang="en-US" sz="11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D3A7F4B2-4F8A-4437-939A-470A13ACF7A3}"/>
              </a:ext>
            </a:extLst>
          </p:cNvPr>
          <p:cNvGrpSpPr/>
          <p:nvPr/>
        </p:nvGrpSpPr>
        <p:grpSpPr>
          <a:xfrm>
            <a:off x="1359588" y="1824331"/>
            <a:ext cx="1065560" cy="1065560"/>
            <a:chOff x="1087359" y="1299812"/>
            <a:chExt cx="1261246" cy="1261246"/>
          </a:xfrm>
          <a:solidFill>
            <a:schemeClr val="accent4"/>
          </a:solidFill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F50250D7-A2B7-46EA-87B1-260B7DC6FA2E}"/>
                </a:ext>
              </a:extLst>
            </p:cNvPr>
            <p:cNvSpPr/>
            <p:nvPr/>
          </p:nvSpPr>
          <p:spPr>
            <a:xfrm>
              <a:off x="1087359" y="1299812"/>
              <a:ext cx="1261246" cy="12612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EBB732A-4D02-4F64-AB74-4BE4B44A1711}"/>
                </a:ext>
              </a:extLst>
            </p:cNvPr>
            <p:cNvSpPr txBox="1"/>
            <p:nvPr/>
          </p:nvSpPr>
          <p:spPr>
            <a:xfrm>
              <a:off x="1187624" y="1776547"/>
              <a:ext cx="1046618" cy="307777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9985ADE-2F13-43AF-92B9-BFB18C93FAED}"/>
              </a:ext>
            </a:extLst>
          </p:cNvPr>
          <p:cNvGrpSpPr/>
          <p:nvPr/>
        </p:nvGrpSpPr>
        <p:grpSpPr>
          <a:xfrm>
            <a:off x="5479294" y="1867438"/>
            <a:ext cx="1395475" cy="1395475"/>
            <a:chOff x="3153739" y="1690981"/>
            <a:chExt cx="963969" cy="963969"/>
          </a:xfrm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CDDC3649-046E-414D-A5EC-EFAE37472B84}"/>
                </a:ext>
              </a:extLst>
            </p:cNvPr>
            <p:cNvSpPr/>
            <p:nvPr/>
          </p:nvSpPr>
          <p:spPr>
            <a:xfrm>
              <a:off x="3153739" y="1690981"/>
              <a:ext cx="963969" cy="963969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2F5F1336-F992-4A0F-83F1-A9D246CDC36C}"/>
                </a:ext>
              </a:extLst>
            </p:cNvPr>
            <p:cNvSpPr txBox="1"/>
            <p:nvPr/>
          </p:nvSpPr>
          <p:spPr>
            <a:xfrm>
              <a:off x="3217703" y="2019077"/>
              <a:ext cx="83604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9F98C8F4-5C18-4D51-A7AD-6AEB409CA6B2}"/>
              </a:ext>
            </a:extLst>
          </p:cNvPr>
          <p:cNvGrpSpPr/>
          <p:nvPr/>
        </p:nvGrpSpPr>
        <p:grpSpPr>
          <a:xfrm>
            <a:off x="3914929" y="5154521"/>
            <a:ext cx="921067" cy="921067"/>
            <a:chOff x="3321167" y="4501301"/>
            <a:chExt cx="1178825" cy="1178825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68C2A750-DD7A-4AC0-9F4F-7F03074C12BD}"/>
                </a:ext>
              </a:extLst>
            </p:cNvPr>
            <p:cNvSpPr/>
            <p:nvPr/>
          </p:nvSpPr>
          <p:spPr>
            <a:xfrm>
              <a:off x="3321167" y="4501301"/>
              <a:ext cx="1178825" cy="1178825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6351A837-BA06-4BAD-9CC1-4A4E18C70616}"/>
                </a:ext>
              </a:extLst>
            </p:cNvPr>
            <p:cNvSpPr txBox="1"/>
            <p:nvPr/>
          </p:nvSpPr>
          <p:spPr>
            <a:xfrm>
              <a:off x="3492559" y="4936825"/>
              <a:ext cx="83604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1783F989-95EF-4E86-8D50-703C50A0EA74}"/>
              </a:ext>
            </a:extLst>
          </p:cNvPr>
          <p:cNvGrpSpPr/>
          <p:nvPr/>
        </p:nvGrpSpPr>
        <p:grpSpPr>
          <a:xfrm>
            <a:off x="744233" y="4829764"/>
            <a:ext cx="1278600" cy="1278600"/>
            <a:chOff x="2036756" y="4583989"/>
            <a:chExt cx="948475" cy="948475"/>
          </a:xfrm>
        </p:grpSpPr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DB17684A-3C5E-4D62-941B-35AC87BBA213}"/>
                </a:ext>
              </a:extLst>
            </p:cNvPr>
            <p:cNvSpPr/>
            <p:nvPr/>
          </p:nvSpPr>
          <p:spPr>
            <a:xfrm>
              <a:off x="2036756" y="4583989"/>
              <a:ext cx="948475" cy="948475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CFD91282-D926-4408-8499-8DD7B65703AE}"/>
                </a:ext>
              </a:extLst>
            </p:cNvPr>
            <p:cNvSpPr txBox="1"/>
            <p:nvPr/>
          </p:nvSpPr>
          <p:spPr>
            <a:xfrm>
              <a:off x="2092973" y="4904338"/>
              <a:ext cx="83604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5F9128AB-0225-49DA-954D-9B23C6705B48}"/>
              </a:ext>
            </a:extLst>
          </p:cNvPr>
          <p:cNvCxnSpPr>
            <a:cxnSpLocks/>
            <a:stCxn id="129" idx="4"/>
          </p:cNvCxnSpPr>
          <p:nvPr/>
        </p:nvCxnSpPr>
        <p:spPr>
          <a:xfrm>
            <a:off x="1892368" y="2889891"/>
            <a:ext cx="78595" cy="885711"/>
          </a:xfrm>
          <a:prstGeom prst="line">
            <a:avLst/>
          </a:prstGeom>
          <a:ln w="19050">
            <a:solidFill>
              <a:schemeClr val="accent4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22DA882-43DD-4EE6-B043-B9222C7817FF}"/>
              </a:ext>
            </a:extLst>
          </p:cNvPr>
          <p:cNvCxnSpPr>
            <a:cxnSpLocks/>
            <a:stCxn id="132" idx="3"/>
          </p:cNvCxnSpPr>
          <p:nvPr/>
        </p:nvCxnSpPr>
        <p:spPr>
          <a:xfrm flipH="1">
            <a:off x="4628604" y="3058550"/>
            <a:ext cx="1055053" cy="644757"/>
          </a:xfrm>
          <a:prstGeom prst="line">
            <a:avLst/>
          </a:prstGeom>
          <a:ln w="19050">
            <a:solidFill>
              <a:schemeClr val="accent3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6165C0C8-C8A1-423B-B03A-F98D47A8AF7A}"/>
              </a:ext>
            </a:extLst>
          </p:cNvPr>
          <p:cNvCxnSpPr>
            <a:cxnSpLocks/>
            <a:stCxn id="138" idx="7"/>
          </p:cNvCxnSpPr>
          <p:nvPr/>
        </p:nvCxnSpPr>
        <p:spPr>
          <a:xfrm flipV="1">
            <a:off x="1835586" y="4872467"/>
            <a:ext cx="713003" cy="144544"/>
          </a:xfrm>
          <a:prstGeom prst="line">
            <a:avLst/>
          </a:prstGeom>
          <a:ln w="19050">
            <a:solidFill>
              <a:schemeClr val="accent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7C76C188-37CC-4533-BAB0-27092677AAD2}"/>
              </a:ext>
            </a:extLst>
          </p:cNvPr>
          <p:cNvCxnSpPr>
            <a:cxnSpLocks/>
          </p:cNvCxnSpPr>
          <p:nvPr/>
        </p:nvCxnSpPr>
        <p:spPr>
          <a:xfrm flipV="1">
            <a:off x="4792652" y="5197485"/>
            <a:ext cx="420835" cy="202084"/>
          </a:xfrm>
          <a:prstGeom prst="line">
            <a:avLst/>
          </a:prstGeom>
          <a:ln w="190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4" name="Chart 55">
            <a:extLst>
              <a:ext uri="{FF2B5EF4-FFF2-40B4-BE49-F238E27FC236}">
                <a16:creationId xmlns:a16="http://schemas.microsoft.com/office/drawing/2014/main" id="{3DF93511-3510-4F76-A972-8CADBF2CB1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1372358"/>
              </p:ext>
            </p:extLst>
          </p:nvPr>
        </p:nvGraphicFramePr>
        <p:xfrm>
          <a:off x="9730427" y="4848872"/>
          <a:ext cx="914001" cy="1008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5" name="Chart 55">
            <a:extLst>
              <a:ext uri="{FF2B5EF4-FFF2-40B4-BE49-F238E27FC236}">
                <a16:creationId xmlns:a16="http://schemas.microsoft.com/office/drawing/2014/main" id="{63FFEBF1-0E1A-4DE0-AAEA-4E339DA4E8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0109899"/>
              </p:ext>
            </p:extLst>
          </p:nvPr>
        </p:nvGraphicFramePr>
        <p:xfrm>
          <a:off x="7948407" y="4848872"/>
          <a:ext cx="914001" cy="1008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6" name="TextBox 145">
            <a:extLst>
              <a:ext uri="{FF2B5EF4-FFF2-40B4-BE49-F238E27FC236}">
                <a16:creationId xmlns:a16="http://schemas.microsoft.com/office/drawing/2014/main" id="{A49732CC-A086-4FDC-BEB8-8DF5BF7B356C}"/>
              </a:ext>
            </a:extLst>
          </p:cNvPr>
          <p:cNvSpPr txBox="1"/>
          <p:nvPr/>
        </p:nvSpPr>
        <p:spPr>
          <a:xfrm>
            <a:off x="8074185" y="3015763"/>
            <a:ext cx="6624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80%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FDB9155-E520-4C49-B4FB-7C5A32D64205}"/>
              </a:ext>
            </a:extLst>
          </p:cNvPr>
          <p:cNvSpPr txBox="1"/>
          <p:nvPr/>
        </p:nvSpPr>
        <p:spPr>
          <a:xfrm>
            <a:off x="9856205" y="3015763"/>
            <a:ext cx="6624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50%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2607F3D-868F-4D45-B40A-E5856FCFE40B}"/>
              </a:ext>
            </a:extLst>
          </p:cNvPr>
          <p:cNvSpPr txBox="1"/>
          <p:nvPr/>
        </p:nvSpPr>
        <p:spPr>
          <a:xfrm>
            <a:off x="8074185" y="5199040"/>
            <a:ext cx="6624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30%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602C13A-9717-4111-AAF1-AFB6E351B140}"/>
              </a:ext>
            </a:extLst>
          </p:cNvPr>
          <p:cNvSpPr txBox="1"/>
          <p:nvPr/>
        </p:nvSpPr>
        <p:spPr>
          <a:xfrm>
            <a:off x="9856205" y="5199040"/>
            <a:ext cx="6624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70%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5DC3DEC-A8DD-48DD-81BC-7A9935BD4A64}"/>
              </a:ext>
            </a:extLst>
          </p:cNvPr>
          <p:cNvGrpSpPr/>
          <p:nvPr/>
        </p:nvGrpSpPr>
        <p:grpSpPr>
          <a:xfrm>
            <a:off x="6948065" y="3570737"/>
            <a:ext cx="1861932" cy="673514"/>
            <a:chOff x="2113657" y="4283314"/>
            <a:chExt cx="3647460" cy="67351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D940931-009F-4F7A-A952-2CFF5E6666B2}"/>
                </a:ext>
              </a:extLst>
            </p:cNvPr>
            <p:cNvSpPr txBox="1"/>
            <p:nvPr/>
          </p:nvSpPr>
          <p:spPr>
            <a:xfrm>
              <a:off x="2113657" y="4495163"/>
              <a:ext cx="3647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6DDC59-26F4-4033-828B-09F4512ECCCC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D845B37-6BAC-4446-81AD-3986D7F1609B}"/>
              </a:ext>
            </a:extLst>
          </p:cNvPr>
          <p:cNvGrpSpPr/>
          <p:nvPr/>
        </p:nvGrpSpPr>
        <p:grpSpPr>
          <a:xfrm>
            <a:off x="6948065" y="4463883"/>
            <a:ext cx="1861932" cy="673514"/>
            <a:chOff x="2113657" y="4283314"/>
            <a:chExt cx="3647460" cy="67351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B89FCB2-5F18-4937-B0F4-D9345577079A}"/>
                </a:ext>
              </a:extLst>
            </p:cNvPr>
            <p:cNvSpPr txBox="1"/>
            <p:nvPr/>
          </p:nvSpPr>
          <p:spPr>
            <a:xfrm>
              <a:off x="2113657" y="4495163"/>
              <a:ext cx="3647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E42F76-A11D-47BE-94EB-41E656117C74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B03A15B-B06B-41A9-AB55-5CAC42DE1E4E}"/>
              </a:ext>
            </a:extLst>
          </p:cNvPr>
          <p:cNvGrpSpPr/>
          <p:nvPr/>
        </p:nvGrpSpPr>
        <p:grpSpPr>
          <a:xfrm>
            <a:off x="9825913" y="3570737"/>
            <a:ext cx="1861932" cy="673514"/>
            <a:chOff x="2113657" y="4283314"/>
            <a:chExt cx="3647460" cy="67351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C2E7D38-853A-452D-A902-685535B4C3FA}"/>
                </a:ext>
              </a:extLst>
            </p:cNvPr>
            <p:cNvSpPr txBox="1"/>
            <p:nvPr/>
          </p:nvSpPr>
          <p:spPr>
            <a:xfrm>
              <a:off x="2113657" y="4495163"/>
              <a:ext cx="3647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A844E38-6A0C-4CB5-8E4A-6CCCB049B631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B42B783-CE3C-4895-87E8-8BB48978C860}"/>
              </a:ext>
            </a:extLst>
          </p:cNvPr>
          <p:cNvGrpSpPr/>
          <p:nvPr/>
        </p:nvGrpSpPr>
        <p:grpSpPr>
          <a:xfrm>
            <a:off x="9825913" y="4463883"/>
            <a:ext cx="1861932" cy="673514"/>
            <a:chOff x="2113657" y="4283314"/>
            <a:chExt cx="3647460" cy="67351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9DEB750-7036-4BEB-8588-1CE3C0621393}"/>
                </a:ext>
              </a:extLst>
            </p:cNvPr>
            <p:cNvSpPr txBox="1"/>
            <p:nvPr/>
          </p:nvSpPr>
          <p:spPr>
            <a:xfrm>
              <a:off x="2113657" y="4495163"/>
              <a:ext cx="3647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4FD34E3-A4AB-4A2B-9FC9-BA5F595F51D1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E40CD2E-B322-4D33-BD45-054AFF4C0BAB}"/>
              </a:ext>
            </a:extLst>
          </p:cNvPr>
          <p:cNvSpPr txBox="1"/>
          <p:nvPr/>
        </p:nvSpPr>
        <p:spPr>
          <a:xfrm>
            <a:off x="6096000" y="5541082"/>
            <a:ext cx="5755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You can simply impress your audience and add a unique zing.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AEF276-808D-4EF7-92D5-540333023956}"/>
              </a:ext>
            </a:extLst>
          </p:cNvPr>
          <p:cNvSpPr txBox="1"/>
          <p:nvPr/>
        </p:nvSpPr>
        <p:spPr>
          <a:xfrm>
            <a:off x="6095999" y="615613"/>
            <a:ext cx="5516521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48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A6101A-161D-49EE-9E7D-CB57F1A48187}"/>
              </a:ext>
            </a:extLst>
          </p:cNvPr>
          <p:cNvSpPr txBox="1"/>
          <p:nvPr/>
        </p:nvSpPr>
        <p:spPr>
          <a:xfrm>
            <a:off x="6096000" y="2233453"/>
            <a:ext cx="5424626" cy="73866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Create Quality </a:t>
            </a:r>
          </a:p>
          <a:p>
            <a:pPr algn="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Professional PPT Presentation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668F86-F0E0-4F28-9812-77F4C39D5938}"/>
              </a:ext>
            </a:extLst>
          </p:cNvPr>
          <p:cNvSpPr txBox="1"/>
          <p:nvPr/>
        </p:nvSpPr>
        <p:spPr>
          <a:xfrm>
            <a:off x="6095999" y="307053"/>
            <a:ext cx="5424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Modern Portfolio Designed</a:t>
            </a:r>
          </a:p>
        </p:txBody>
      </p:sp>
      <p:sp>
        <p:nvSpPr>
          <p:cNvPr id="24" name="Rectangle 30">
            <a:extLst>
              <a:ext uri="{FF2B5EF4-FFF2-40B4-BE49-F238E27FC236}">
                <a16:creationId xmlns:a16="http://schemas.microsoft.com/office/drawing/2014/main" id="{2415CE99-3B15-43B2-9DA9-C7BEE5DFAD9E}"/>
              </a:ext>
            </a:extLst>
          </p:cNvPr>
          <p:cNvSpPr/>
          <p:nvPr/>
        </p:nvSpPr>
        <p:spPr>
          <a:xfrm>
            <a:off x="6545323" y="4642499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Frame 17">
            <a:extLst>
              <a:ext uri="{FF2B5EF4-FFF2-40B4-BE49-F238E27FC236}">
                <a16:creationId xmlns:a16="http://schemas.microsoft.com/office/drawing/2014/main" id="{059A24AC-2A00-4BBB-AF3A-BECC6FA31792}"/>
              </a:ext>
            </a:extLst>
          </p:cNvPr>
          <p:cNvSpPr/>
          <p:nvPr/>
        </p:nvSpPr>
        <p:spPr>
          <a:xfrm>
            <a:off x="9421947" y="4641423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Isosceles Triangle 8">
            <a:extLst>
              <a:ext uri="{FF2B5EF4-FFF2-40B4-BE49-F238E27FC236}">
                <a16:creationId xmlns:a16="http://schemas.microsoft.com/office/drawing/2014/main" id="{1CECAAE8-22B6-4B18-AFC2-1506EDA3010D}"/>
              </a:ext>
            </a:extLst>
          </p:cNvPr>
          <p:cNvSpPr/>
          <p:nvPr/>
        </p:nvSpPr>
        <p:spPr>
          <a:xfrm rot="16200000">
            <a:off x="6540491" y="3721577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Donut 39">
            <a:extLst>
              <a:ext uri="{FF2B5EF4-FFF2-40B4-BE49-F238E27FC236}">
                <a16:creationId xmlns:a16="http://schemas.microsoft.com/office/drawing/2014/main" id="{26A103DE-2586-4C93-A4E7-8A08DCF9052C}"/>
              </a:ext>
            </a:extLst>
          </p:cNvPr>
          <p:cNvSpPr/>
          <p:nvPr/>
        </p:nvSpPr>
        <p:spPr>
          <a:xfrm>
            <a:off x="9336249" y="3705428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0E8B3CE-2F55-401B-8C14-7C0B32A629CB}"/>
              </a:ext>
            </a:extLst>
          </p:cNvPr>
          <p:cNvGrpSpPr/>
          <p:nvPr/>
        </p:nvGrpSpPr>
        <p:grpSpPr>
          <a:xfrm>
            <a:off x="7009259" y="1787676"/>
            <a:ext cx="4243140" cy="4286977"/>
            <a:chOff x="794796" y="1552872"/>
            <a:chExt cx="4243140" cy="4286977"/>
          </a:xfrm>
        </p:grpSpPr>
        <p:sp>
          <p:nvSpPr>
            <p:cNvPr id="4" name="Curved Up Arrow 1">
              <a:extLst>
                <a:ext uri="{FF2B5EF4-FFF2-40B4-BE49-F238E27FC236}">
                  <a16:creationId xmlns:a16="http://schemas.microsoft.com/office/drawing/2014/main" id="{C2FDF69D-54DA-4353-9F43-41A113D0C5FD}"/>
                </a:ext>
              </a:extLst>
            </p:cNvPr>
            <p:cNvSpPr/>
            <p:nvPr/>
          </p:nvSpPr>
          <p:spPr>
            <a:xfrm>
              <a:off x="794796" y="1552872"/>
              <a:ext cx="4243140" cy="4286977"/>
            </a:xfrm>
            <a:custGeom>
              <a:avLst/>
              <a:gdLst>
                <a:gd name="connsiteX0" fmla="*/ 467810 w 635736"/>
                <a:gd name="connsiteY0" fmla="*/ 0 h 731523"/>
                <a:gd name="connsiteX1" fmla="*/ 635736 w 635736"/>
                <a:gd name="connsiteY1" fmla="*/ 182880 h 731523"/>
                <a:gd name="connsiteX2" fmla="*/ 544296 w 635736"/>
                <a:gd name="connsiteY2" fmla="*/ 182880 h 731523"/>
                <a:gd name="connsiteX3" fmla="*/ 87404 w 635736"/>
                <a:gd name="connsiteY3" fmla="*/ 731520 h 731523"/>
                <a:gd name="connsiteX4" fmla="*/ 0 w 635736"/>
                <a:gd name="connsiteY4" fmla="*/ 731520 h 731523"/>
                <a:gd name="connsiteX5" fmla="*/ 0 w 635736"/>
                <a:gd name="connsiteY5" fmla="*/ 718075 h 731523"/>
                <a:gd name="connsiteX6" fmla="*/ 0 w 635736"/>
                <a:gd name="connsiteY6" fmla="*/ 716278 h 731523"/>
                <a:gd name="connsiteX7" fmla="*/ 361416 w 635736"/>
                <a:gd name="connsiteY7" fmla="*/ 182880 h 731523"/>
                <a:gd name="connsiteX8" fmla="*/ 269976 w 635736"/>
                <a:gd name="connsiteY8" fmla="*/ 182880 h 731523"/>
                <a:gd name="connsiteX9" fmla="*/ 467810 w 635736"/>
                <a:gd name="connsiteY9" fmla="*/ 0 h 731523"/>
                <a:gd name="connsiteX0" fmla="*/ 467810 w 635736"/>
                <a:gd name="connsiteY0" fmla="*/ 0 h 731523"/>
                <a:gd name="connsiteX1" fmla="*/ 635736 w 635736"/>
                <a:gd name="connsiteY1" fmla="*/ 182880 h 731523"/>
                <a:gd name="connsiteX2" fmla="*/ 544296 w 635736"/>
                <a:gd name="connsiteY2" fmla="*/ 182880 h 731523"/>
                <a:gd name="connsiteX3" fmla="*/ 87404 w 635736"/>
                <a:gd name="connsiteY3" fmla="*/ 731520 h 731523"/>
                <a:gd name="connsiteX4" fmla="*/ 0 w 635736"/>
                <a:gd name="connsiteY4" fmla="*/ 731520 h 731523"/>
                <a:gd name="connsiteX5" fmla="*/ 0 w 635736"/>
                <a:gd name="connsiteY5" fmla="*/ 716278 h 731523"/>
                <a:gd name="connsiteX6" fmla="*/ 361416 w 635736"/>
                <a:gd name="connsiteY6" fmla="*/ 182880 h 731523"/>
                <a:gd name="connsiteX7" fmla="*/ 269976 w 635736"/>
                <a:gd name="connsiteY7" fmla="*/ 182880 h 731523"/>
                <a:gd name="connsiteX8" fmla="*/ 467810 w 635736"/>
                <a:gd name="connsiteY8" fmla="*/ 0 h 731523"/>
                <a:gd name="connsiteX0" fmla="*/ 582986 w 750912"/>
                <a:gd name="connsiteY0" fmla="*/ 0 h 736598"/>
                <a:gd name="connsiteX1" fmla="*/ 750912 w 750912"/>
                <a:gd name="connsiteY1" fmla="*/ 182880 h 736598"/>
                <a:gd name="connsiteX2" fmla="*/ 659472 w 750912"/>
                <a:gd name="connsiteY2" fmla="*/ 182880 h 736598"/>
                <a:gd name="connsiteX3" fmla="*/ 202580 w 750912"/>
                <a:gd name="connsiteY3" fmla="*/ 731520 h 736598"/>
                <a:gd name="connsiteX4" fmla="*/ 0 w 750912"/>
                <a:gd name="connsiteY4" fmla="*/ 736598 h 736598"/>
                <a:gd name="connsiteX5" fmla="*/ 115176 w 750912"/>
                <a:gd name="connsiteY5" fmla="*/ 716278 h 736598"/>
                <a:gd name="connsiteX6" fmla="*/ 476592 w 750912"/>
                <a:gd name="connsiteY6" fmla="*/ 182880 h 736598"/>
                <a:gd name="connsiteX7" fmla="*/ 385152 w 750912"/>
                <a:gd name="connsiteY7" fmla="*/ 182880 h 736598"/>
                <a:gd name="connsiteX8" fmla="*/ 582986 w 750912"/>
                <a:gd name="connsiteY8" fmla="*/ 0 h 736598"/>
                <a:gd name="connsiteX0" fmla="*/ 582986 w 750912"/>
                <a:gd name="connsiteY0" fmla="*/ 0 h 736598"/>
                <a:gd name="connsiteX1" fmla="*/ 750912 w 750912"/>
                <a:gd name="connsiteY1" fmla="*/ 182880 h 736598"/>
                <a:gd name="connsiteX2" fmla="*/ 659472 w 750912"/>
                <a:gd name="connsiteY2" fmla="*/ 182880 h 736598"/>
                <a:gd name="connsiteX3" fmla="*/ 202580 w 750912"/>
                <a:gd name="connsiteY3" fmla="*/ 731520 h 736598"/>
                <a:gd name="connsiteX4" fmla="*/ 0 w 750912"/>
                <a:gd name="connsiteY4" fmla="*/ 736598 h 736598"/>
                <a:gd name="connsiteX5" fmla="*/ 115176 w 750912"/>
                <a:gd name="connsiteY5" fmla="*/ 716278 h 736598"/>
                <a:gd name="connsiteX6" fmla="*/ 476592 w 750912"/>
                <a:gd name="connsiteY6" fmla="*/ 182880 h 736598"/>
                <a:gd name="connsiteX7" fmla="*/ 385152 w 750912"/>
                <a:gd name="connsiteY7" fmla="*/ 182880 h 736598"/>
                <a:gd name="connsiteX8" fmla="*/ 582986 w 750912"/>
                <a:gd name="connsiteY8" fmla="*/ 0 h 736598"/>
                <a:gd name="connsiteX0" fmla="*/ 582986 w 750912"/>
                <a:gd name="connsiteY0" fmla="*/ 0 h 736598"/>
                <a:gd name="connsiteX1" fmla="*/ 750912 w 750912"/>
                <a:gd name="connsiteY1" fmla="*/ 182880 h 736598"/>
                <a:gd name="connsiteX2" fmla="*/ 659472 w 750912"/>
                <a:gd name="connsiteY2" fmla="*/ 182880 h 736598"/>
                <a:gd name="connsiteX3" fmla="*/ 202580 w 750912"/>
                <a:gd name="connsiteY3" fmla="*/ 731520 h 736598"/>
                <a:gd name="connsiteX4" fmla="*/ 0 w 750912"/>
                <a:gd name="connsiteY4" fmla="*/ 736598 h 736598"/>
                <a:gd name="connsiteX5" fmla="*/ 115176 w 750912"/>
                <a:gd name="connsiteY5" fmla="*/ 716278 h 736598"/>
                <a:gd name="connsiteX6" fmla="*/ 476592 w 750912"/>
                <a:gd name="connsiteY6" fmla="*/ 182880 h 736598"/>
                <a:gd name="connsiteX7" fmla="*/ 385152 w 750912"/>
                <a:gd name="connsiteY7" fmla="*/ 182880 h 736598"/>
                <a:gd name="connsiteX8" fmla="*/ 582986 w 750912"/>
                <a:gd name="connsiteY8" fmla="*/ 0 h 736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0912" h="736598">
                  <a:moveTo>
                    <a:pt x="582986" y="0"/>
                  </a:moveTo>
                  <a:lnTo>
                    <a:pt x="750912" y="182880"/>
                  </a:lnTo>
                  <a:lnTo>
                    <a:pt x="659472" y="182880"/>
                  </a:lnTo>
                  <a:cubicBezTo>
                    <a:pt x="604805" y="511774"/>
                    <a:pt x="413733" y="732568"/>
                    <a:pt x="202580" y="731520"/>
                  </a:cubicBezTo>
                  <a:lnTo>
                    <a:pt x="0" y="736598"/>
                  </a:lnTo>
                  <a:cubicBezTo>
                    <a:pt x="38392" y="729825"/>
                    <a:pt x="73200" y="726606"/>
                    <a:pt x="115176" y="716278"/>
                  </a:cubicBezTo>
                  <a:cubicBezTo>
                    <a:pt x="291341" y="660491"/>
                    <a:pt x="431613" y="453492"/>
                    <a:pt x="476592" y="182880"/>
                  </a:cubicBezTo>
                  <a:lnTo>
                    <a:pt x="385152" y="182880"/>
                  </a:lnTo>
                  <a:lnTo>
                    <a:pt x="582986" y="0"/>
                  </a:lnTo>
                  <a:close/>
                </a:path>
              </a:pathLst>
            </a:custGeom>
            <a:solidFill>
              <a:srgbClr val="226C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" name="Curved Up Arrow 1">
              <a:extLst>
                <a:ext uri="{FF2B5EF4-FFF2-40B4-BE49-F238E27FC236}">
                  <a16:creationId xmlns:a16="http://schemas.microsoft.com/office/drawing/2014/main" id="{7DFEA03B-BF93-4ACD-A501-6FE0D3AB4BD2}"/>
                </a:ext>
              </a:extLst>
            </p:cNvPr>
            <p:cNvSpPr/>
            <p:nvPr/>
          </p:nvSpPr>
          <p:spPr>
            <a:xfrm>
              <a:off x="2608239" y="1552872"/>
              <a:ext cx="2429697" cy="3278977"/>
            </a:xfrm>
            <a:custGeom>
              <a:avLst/>
              <a:gdLst/>
              <a:ahLst/>
              <a:cxnLst/>
              <a:rect l="l" t="t" r="r" b="b"/>
              <a:pathLst>
                <a:path w="2429697" h="3278977">
                  <a:moveTo>
                    <a:pt x="1480806" y="0"/>
                  </a:moveTo>
                  <a:lnTo>
                    <a:pt x="2429697" y="1064356"/>
                  </a:lnTo>
                  <a:lnTo>
                    <a:pt x="1913002" y="1064356"/>
                  </a:lnTo>
                  <a:cubicBezTo>
                    <a:pt x="1767557" y="1965619"/>
                    <a:pt x="1451237" y="2727407"/>
                    <a:pt x="1030480" y="3278977"/>
                  </a:cubicBezTo>
                  <a:lnTo>
                    <a:pt x="0" y="3278977"/>
                  </a:lnTo>
                  <a:cubicBezTo>
                    <a:pt x="423651" y="2718190"/>
                    <a:pt x="736725" y="1949779"/>
                    <a:pt x="879611" y="1064356"/>
                  </a:cubicBezTo>
                  <a:lnTo>
                    <a:pt x="362916" y="1064356"/>
                  </a:lnTo>
                  <a:close/>
                </a:path>
              </a:pathLst>
            </a:custGeom>
            <a:solidFill>
              <a:srgbClr val="229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" name="Curved Up Arrow 1">
              <a:extLst>
                <a:ext uri="{FF2B5EF4-FFF2-40B4-BE49-F238E27FC236}">
                  <a16:creationId xmlns:a16="http://schemas.microsoft.com/office/drawing/2014/main" id="{E7DC7DB5-9B66-4543-9842-B5F726EF92C0}"/>
                </a:ext>
              </a:extLst>
            </p:cNvPr>
            <p:cNvSpPr/>
            <p:nvPr/>
          </p:nvSpPr>
          <p:spPr>
            <a:xfrm>
              <a:off x="2971155" y="1552872"/>
              <a:ext cx="2066781" cy="2270977"/>
            </a:xfrm>
            <a:custGeom>
              <a:avLst/>
              <a:gdLst/>
              <a:ahLst/>
              <a:cxnLst/>
              <a:rect l="l" t="t" r="r" b="b"/>
              <a:pathLst>
                <a:path w="2066781" h="2270977">
                  <a:moveTo>
                    <a:pt x="1117890" y="0"/>
                  </a:moveTo>
                  <a:lnTo>
                    <a:pt x="2066781" y="1064356"/>
                  </a:lnTo>
                  <a:lnTo>
                    <a:pt x="1550086" y="1064356"/>
                  </a:lnTo>
                  <a:cubicBezTo>
                    <a:pt x="1479389" y="1502438"/>
                    <a:pt x="1368319" y="1907566"/>
                    <a:pt x="1222656" y="2270977"/>
                  </a:cubicBezTo>
                  <a:lnTo>
                    <a:pt x="189248" y="2270977"/>
                  </a:lnTo>
                  <a:cubicBezTo>
                    <a:pt x="335680" y="1904432"/>
                    <a:pt x="446642" y="1498457"/>
                    <a:pt x="516695" y="1064356"/>
                  </a:cubicBezTo>
                  <a:lnTo>
                    <a:pt x="0" y="1064356"/>
                  </a:lnTo>
                  <a:close/>
                </a:path>
              </a:pathLst>
            </a:custGeom>
            <a:solidFill>
              <a:srgbClr val="8EC0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7" name="Curved Up Arrow 1">
              <a:extLst>
                <a:ext uri="{FF2B5EF4-FFF2-40B4-BE49-F238E27FC236}">
                  <a16:creationId xmlns:a16="http://schemas.microsoft.com/office/drawing/2014/main" id="{8BD53E17-31DC-4F10-B924-34F1CCBFCE18}"/>
                </a:ext>
              </a:extLst>
            </p:cNvPr>
            <p:cNvSpPr/>
            <p:nvPr/>
          </p:nvSpPr>
          <p:spPr>
            <a:xfrm>
              <a:off x="2971155" y="1552872"/>
              <a:ext cx="2066781" cy="1262977"/>
            </a:xfrm>
            <a:custGeom>
              <a:avLst/>
              <a:gdLst/>
              <a:ahLst/>
              <a:cxnLst/>
              <a:rect l="l" t="t" r="r" b="b"/>
              <a:pathLst>
                <a:path w="2066781" h="1262977">
                  <a:moveTo>
                    <a:pt x="1117890" y="0"/>
                  </a:moveTo>
                  <a:lnTo>
                    <a:pt x="2066781" y="1064356"/>
                  </a:lnTo>
                  <a:lnTo>
                    <a:pt x="1550086" y="1064356"/>
                  </a:lnTo>
                  <a:lnTo>
                    <a:pt x="1512330" y="1262977"/>
                  </a:lnTo>
                  <a:lnTo>
                    <a:pt x="479897" y="1262977"/>
                  </a:lnTo>
                  <a:cubicBezTo>
                    <a:pt x="494102" y="1197656"/>
                    <a:pt x="505885" y="1131341"/>
                    <a:pt x="516695" y="1064356"/>
                  </a:cubicBezTo>
                  <a:lnTo>
                    <a:pt x="0" y="1064356"/>
                  </a:lnTo>
                  <a:close/>
                </a:path>
              </a:pathLst>
            </a:custGeom>
            <a:solidFill>
              <a:srgbClr val="F8A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F5CDD3C6-41EF-4667-8B17-4C0FB7CB4F5D}"/>
              </a:ext>
            </a:extLst>
          </p:cNvPr>
          <p:cNvSpPr/>
          <p:nvPr/>
        </p:nvSpPr>
        <p:spPr>
          <a:xfrm>
            <a:off x="3922384" y="1794312"/>
            <a:ext cx="548640" cy="548640"/>
          </a:xfrm>
          <a:prstGeom prst="ellipse">
            <a:avLst/>
          </a:prstGeom>
          <a:solidFill>
            <a:srgbClr val="F8A43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B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92EB1E-2DB6-460F-A8DF-8E1AEBFDE486}"/>
              </a:ext>
            </a:extLst>
          </p:cNvPr>
          <p:cNvSpPr/>
          <p:nvPr/>
        </p:nvSpPr>
        <p:spPr>
          <a:xfrm>
            <a:off x="3077877" y="2881251"/>
            <a:ext cx="548640" cy="548640"/>
          </a:xfrm>
          <a:prstGeom prst="ellipse">
            <a:avLst/>
          </a:prstGeom>
          <a:solidFill>
            <a:srgbClr val="8EC043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B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FE6044-D8CD-47D7-B490-4868158FBE98}"/>
              </a:ext>
            </a:extLst>
          </p:cNvPr>
          <p:cNvSpPr/>
          <p:nvPr/>
        </p:nvSpPr>
        <p:spPr>
          <a:xfrm>
            <a:off x="2233369" y="3968190"/>
            <a:ext cx="548640" cy="548640"/>
          </a:xfrm>
          <a:prstGeom prst="ellipse">
            <a:avLst/>
          </a:prstGeom>
          <a:solidFill>
            <a:srgbClr val="229878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B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4622341-F00C-41B0-9688-A8ADD2CDDF28}"/>
              </a:ext>
            </a:extLst>
          </p:cNvPr>
          <p:cNvSpPr/>
          <p:nvPr/>
        </p:nvSpPr>
        <p:spPr>
          <a:xfrm>
            <a:off x="1384554" y="5055128"/>
            <a:ext cx="548640" cy="548640"/>
          </a:xfrm>
          <a:prstGeom prst="ellipse">
            <a:avLst/>
          </a:prstGeom>
          <a:solidFill>
            <a:srgbClr val="226CA9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B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F1FF88-B488-4FCA-A9BF-327482035BDF}"/>
              </a:ext>
            </a:extLst>
          </p:cNvPr>
          <p:cNvSpPr txBox="1"/>
          <p:nvPr/>
        </p:nvSpPr>
        <p:spPr>
          <a:xfrm>
            <a:off x="3925953" y="1868577"/>
            <a:ext cx="541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FFA0EB-6D1C-4927-9A78-6F2F97B4EAB5}"/>
              </a:ext>
            </a:extLst>
          </p:cNvPr>
          <p:cNvSpPr txBox="1"/>
          <p:nvPr/>
        </p:nvSpPr>
        <p:spPr>
          <a:xfrm>
            <a:off x="3080009" y="2955516"/>
            <a:ext cx="541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07082A-8C1F-4F4D-AF87-4BF27106EF7A}"/>
              </a:ext>
            </a:extLst>
          </p:cNvPr>
          <p:cNvSpPr txBox="1"/>
          <p:nvPr/>
        </p:nvSpPr>
        <p:spPr>
          <a:xfrm>
            <a:off x="2234066" y="4042455"/>
            <a:ext cx="541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14282A-5D75-4BFB-9386-F2C40BBCC9E7}"/>
              </a:ext>
            </a:extLst>
          </p:cNvPr>
          <p:cNvSpPr txBox="1"/>
          <p:nvPr/>
        </p:nvSpPr>
        <p:spPr>
          <a:xfrm>
            <a:off x="1388123" y="5129393"/>
            <a:ext cx="541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93B330-524E-4C3F-923B-804B51A28909}"/>
              </a:ext>
            </a:extLst>
          </p:cNvPr>
          <p:cNvSpPr txBox="1"/>
          <p:nvPr/>
        </p:nvSpPr>
        <p:spPr>
          <a:xfrm>
            <a:off x="4549034" y="1930133"/>
            <a:ext cx="301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35AA4E-D446-4CFE-BAB7-3DF27FD8C56B}"/>
              </a:ext>
            </a:extLst>
          </p:cNvPr>
          <p:cNvSpPr txBox="1"/>
          <p:nvPr/>
        </p:nvSpPr>
        <p:spPr>
          <a:xfrm>
            <a:off x="3540360" y="2348205"/>
            <a:ext cx="4056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E01C38-81CC-4618-B8BB-0DDEF3380A16}"/>
              </a:ext>
            </a:extLst>
          </p:cNvPr>
          <p:cNvSpPr txBox="1"/>
          <p:nvPr/>
        </p:nvSpPr>
        <p:spPr>
          <a:xfrm>
            <a:off x="2693272" y="3435752"/>
            <a:ext cx="4056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3EC65C-096A-4252-8066-7383F80DD2BA}"/>
              </a:ext>
            </a:extLst>
          </p:cNvPr>
          <p:cNvSpPr txBox="1"/>
          <p:nvPr/>
        </p:nvSpPr>
        <p:spPr>
          <a:xfrm>
            <a:off x="1846183" y="4523299"/>
            <a:ext cx="4056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BB269A-95B1-4DD3-8976-4A3B03DC0A17}"/>
              </a:ext>
            </a:extLst>
          </p:cNvPr>
          <p:cNvSpPr txBox="1"/>
          <p:nvPr/>
        </p:nvSpPr>
        <p:spPr>
          <a:xfrm>
            <a:off x="999094" y="5610847"/>
            <a:ext cx="4056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14EBAE-4766-4332-8C45-ED4905C81825}"/>
              </a:ext>
            </a:extLst>
          </p:cNvPr>
          <p:cNvSpPr txBox="1"/>
          <p:nvPr/>
        </p:nvSpPr>
        <p:spPr>
          <a:xfrm>
            <a:off x="3706376" y="3025852"/>
            <a:ext cx="301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625145-938D-4190-A6C1-EF48693B56E2}"/>
              </a:ext>
            </a:extLst>
          </p:cNvPr>
          <p:cNvSpPr txBox="1"/>
          <p:nvPr/>
        </p:nvSpPr>
        <p:spPr>
          <a:xfrm>
            <a:off x="2863718" y="4117667"/>
            <a:ext cx="301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0069F2-81E6-4587-AF64-784F7ADC298D}"/>
              </a:ext>
            </a:extLst>
          </p:cNvPr>
          <p:cNvSpPr txBox="1"/>
          <p:nvPr/>
        </p:nvSpPr>
        <p:spPr>
          <a:xfrm>
            <a:off x="2021060" y="5190949"/>
            <a:ext cx="301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B2363A6-9DA5-4CE3-AA67-4CCE165A6485}"/>
              </a:ext>
            </a:extLst>
          </p:cNvPr>
          <p:cNvCxnSpPr/>
          <p:nvPr/>
        </p:nvCxnSpPr>
        <p:spPr>
          <a:xfrm>
            <a:off x="8233767" y="2256258"/>
            <a:ext cx="877020" cy="0"/>
          </a:xfrm>
          <a:prstGeom prst="straightConnector1">
            <a:avLst/>
          </a:prstGeom>
          <a:ln w="38100">
            <a:solidFill>
              <a:srgbClr val="F8A43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C498549-6682-4C76-A2F4-AE62B77A1206}"/>
              </a:ext>
            </a:extLst>
          </p:cNvPr>
          <p:cNvCxnSpPr/>
          <p:nvPr/>
        </p:nvCxnSpPr>
        <p:spPr>
          <a:xfrm>
            <a:off x="7340950" y="3435697"/>
            <a:ext cx="1540890" cy="1"/>
          </a:xfrm>
          <a:prstGeom prst="straightConnector1">
            <a:avLst/>
          </a:prstGeom>
          <a:ln w="38100">
            <a:solidFill>
              <a:srgbClr val="8EC04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A8EF733-6A53-44B0-BEC9-9F331C2B7694}"/>
              </a:ext>
            </a:extLst>
          </p:cNvPr>
          <p:cNvCxnSpPr/>
          <p:nvPr/>
        </p:nvCxnSpPr>
        <p:spPr>
          <a:xfrm>
            <a:off x="6521664" y="4506918"/>
            <a:ext cx="1961467" cy="15034"/>
          </a:xfrm>
          <a:prstGeom prst="straightConnector1">
            <a:avLst/>
          </a:prstGeom>
          <a:ln w="38100">
            <a:solidFill>
              <a:srgbClr val="22987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4152B93-CF05-4FE1-9CA6-DB2242625F31}"/>
              </a:ext>
            </a:extLst>
          </p:cNvPr>
          <p:cNvCxnSpPr/>
          <p:nvPr/>
        </p:nvCxnSpPr>
        <p:spPr>
          <a:xfrm flipV="1">
            <a:off x="5641481" y="5586101"/>
            <a:ext cx="1920343" cy="8068"/>
          </a:xfrm>
          <a:prstGeom prst="straightConnector1">
            <a:avLst/>
          </a:prstGeom>
          <a:ln w="38100">
            <a:solidFill>
              <a:srgbClr val="226CA9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pic>
        <p:nvPicPr>
          <p:cNvPr id="70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F08C1F49-12FF-4DE0-A74D-DB04D9E38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368023" y="2110974"/>
            <a:ext cx="1304914" cy="25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Pentagon 2">
            <a:extLst>
              <a:ext uri="{FF2B5EF4-FFF2-40B4-BE49-F238E27FC236}">
                <a16:creationId xmlns:a16="http://schemas.microsoft.com/office/drawing/2014/main" id="{191D40EB-EE6B-42CC-95DB-BFEDD1401342}"/>
              </a:ext>
            </a:extLst>
          </p:cNvPr>
          <p:cNvSpPr/>
          <p:nvPr/>
        </p:nvSpPr>
        <p:spPr>
          <a:xfrm rot="5400000">
            <a:off x="6042989" y="2053403"/>
            <a:ext cx="1008000" cy="48384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Rounded Rectangle 23">
            <a:extLst>
              <a:ext uri="{FF2B5EF4-FFF2-40B4-BE49-F238E27FC236}">
                <a16:creationId xmlns:a16="http://schemas.microsoft.com/office/drawing/2014/main" id="{0CD6DB98-9796-4EDC-9A7C-5B7DB45FA7B5}"/>
              </a:ext>
            </a:extLst>
          </p:cNvPr>
          <p:cNvSpPr/>
          <p:nvPr/>
        </p:nvSpPr>
        <p:spPr>
          <a:xfrm rot="18900000">
            <a:off x="8029914" y="4044934"/>
            <a:ext cx="837070" cy="83707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3" name="Rounded Rectangle 24">
            <a:extLst>
              <a:ext uri="{FF2B5EF4-FFF2-40B4-BE49-F238E27FC236}">
                <a16:creationId xmlns:a16="http://schemas.microsoft.com/office/drawing/2014/main" id="{D53189AF-1279-4A7D-92EA-2B9E20844D86}"/>
              </a:ext>
            </a:extLst>
          </p:cNvPr>
          <p:cNvSpPr/>
          <p:nvPr/>
        </p:nvSpPr>
        <p:spPr>
          <a:xfrm rot="18900000">
            <a:off x="8107866" y="4122886"/>
            <a:ext cx="681166" cy="681166"/>
          </a:xfrm>
          <a:prstGeom prst="ellipse">
            <a:avLst/>
          </a:prstGeom>
          <a:solidFill>
            <a:schemeClr val="bg1"/>
          </a:solidFill>
          <a:ln w="63500"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C89C90C-271D-4A6D-B4E4-1F37586089BB}"/>
              </a:ext>
            </a:extLst>
          </p:cNvPr>
          <p:cNvSpPr txBox="1"/>
          <p:nvPr/>
        </p:nvSpPr>
        <p:spPr>
          <a:xfrm>
            <a:off x="8199273" y="4278803"/>
            <a:ext cx="498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5" name="Pentagon 3">
            <a:extLst>
              <a:ext uri="{FF2B5EF4-FFF2-40B4-BE49-F238E27FC236}">
                <a16:creationId xmlns:a16="http://schemas.microsoft.com/office/drawing/2014/main" id="{21F6FE27-A379-413B-AF3B-60C1CE38CEB9}"/>
              </a:ext>
            </a:extLst>
          </p:cNvPr>
          <p:cNvSpPr/>
          <p:nvPr/>
        </p:nvSpPr>
        <p:spPr>
          <a:xfrm rot="5400000">
            <a:off x="6042990" y="-106986"/>
            <a:ext cx="1008000" cy="48384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Rounded Rectangle 5">
            <a:extLst>
              <a:ext uri="{FF2B5EF4-FFF2-40B4-BE49-F238E27FC236}">
                <a16:creationId xmlns:a16="http://schemas.microsoft.com/office/drawing/2014/main" id="{17112781-B3BE-4289-99D4-41FFBA9B8493}"/>
              </a:ext>
            </a:extLst>
          </p:cNvPr>
          <p:cNvSpPr/>
          <p:nvPr/>
        </p:nvSpPr>
        <p:spPr>
          <a:xfrm rot="18900000">
            <a:off x="8029069" y="1883703"/>
            <a:ext cx="838760" cy="8387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7" name="Rounded Rectangle 6">
            <a:extLst>
              <a:ext uri="{FF2B5EF4-FFF2-40B4-BE49-F238E27FC236}">
                <a16:creationId xmlns:a16="http://schemas.microsoft.com/office/drawing/2014/main" id="{62F67884-155A-4CF1-8066-1C3954818FCB}"/>
              </a:ext>
            </a:extLst>
          </p:cNvPr>
          <p:cNvSpPr/>
          <p:nvPr/>
        </p:nvSpPr>
        <p:spPr>
          <a:xfrm rot="18900000">
            <a:off x="8107179" y="1961813"/>
            <a:ext cx="682540" cy="682540"/>
          </a:xfrm>
          <a:prstGeom prst="ellipse">
            <a:avLst/>
          </a:prstGeom>
          <a:solidFill>
            <a:schemeClr val="bg1"/>
          </a:solidFill>
          <a:ln w="63500"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808330C-1B98-43F1-B2CC-891AD86DD120}"/>
              </a:ext>
            </a:extLst>
          </p:cNvPr>
          <p:cNvSpPr txBox="1"/>
          <p:nvPr/>
        </p:nvSpPr>
        <p:spPr>
          <a:xfrm>
            <a:off x="8198770" y="2118417"/>
            <a:ext cx="49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79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3432F47F-E0F2-4AE1-ACE5-14949C228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640920" y="3826841"/>
            <a:ext cx="5040000" cy="22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Pentagon 13">
            <a:extLst>
              <a:ext uri="{FF2B5EF4-FFF2-40B4-BE49-F238E27FC236}">
                <a16:creationId xmlns:a16="http://schemas.microsoft.com/office/drawing/2014/main" id="{245327CD-0070-47F5-8F2F-17D19762DFB8}"/>
              </a:ext>
            </a:extLst>
          </p:cNvPr>
          <p:cNvSpPr/>
          <p:nvPr/>
        </p:nvSpPr>
        <p:spPr>
          <a:xfrm rot="16200000">
            <a:off x="5141010" y="3152127"/>
            <a:ext cx="1008000" cy="48384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Rounded Rectangle 19">
            <a:extLst>
              <a:ext uri="{FF2B5EF4-FFF2-40B4-BE49-F238E27FC236}">
                <a16:creationId xmlns:a16="http://schemas.microsoft.com/office/drawing/2014/main" id="{86BC9CE5-B2FA-4026-9BB8-52660AB55BE1}"/>
              </a:ext>
            </a:extLst>
          </p:cNvPr>
          <p:cNvSpPr/>
          <p:nvPr/>
        </p:nvSpPr>
        <p:spPr>
          <a:xfrm rot="18900000">
            <a:off x="3317677" y="5139858"/>
            <a:ext cx="837070" cy="83707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2" name="Rounded Rectangle 20">
            <a:extLst>
              <a:ext uri="{FF2B5EF4-FFF2-40B4-BE49-F238E27FC236}">
                <a16:creationId xmlns:a16="http://schemas.microsoft.com/office/drawing/2014/main" id="{6C5410CB-E7B5-479E-A5F3-931DEDEB775F}"/>
              </a:ext>
            </a:extLst>
          </p:cNvPr>
          <p:cNvSpPr/>
          <p:nvPr/>
        </p:nvSpPr>
        <p:spPr>
          <a:xfrm rot="18900000">
            <a:off x="3395629" y="5217810"/>
            <a:ext cx="681166" cy="681166"/>
          </a:xfrm>
          <a:prstGeom prst="ellipse">
            <a:avLst/>
          </a:prstGeom>
          <a:solidFill>
            <a:schemeClr val="bg1"/>
          </a:solidFill>
          <a:ln w="63500"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F14648C-E830-4EEE-B9CE-DABB5F2FCDAD}"/>
              </a:ext>
            </a:extLst>
          </p:cNvPr>
          <p:cNvSpPr txBox="1"/>
          <p:nvPr/>
        </p:nvSpPr>
        <p:spPr>
          <a:xfrm>
            <a:off x="3487036" y="5373727"/>
            <a:ext cx="498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4" name="Pentagon 12">
            <a:extLst>
              <a:ext uri="{FF2B5EF4-FFF2-40B4-BE49-F238E27FC236}">
                <a16:creationId xmlns:a16="http://schemas.microsoft.com/office/drawing/2014/main" id="{0C4F5280-C5C0-4E20-ADA9-D4559E68A0B1}"/>
              </a:ext>
            </a:extLst>
          </p:cNvPr>
          <p:cNvSpPr/>
          <p:nvPr/>
        </p:nvSpPr>
        <p:spPr>
          <a:xfrm rot="16200000">
            <a:off x="5141010" y="991738"/>
            <a:ext cx="1008000" cy="48384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Rounded Rectangle 15">
            <a:extLst>
              <a:ext uri="{FF2B5EF4-FFF2-40B4-BE49-F238E27FC236}">
                <a16:creationId xmlns:a16="http://schemas.microsoft.com/office/drawing/2014/main" id="{5084A875-BD01-4E7A-A096-F69FF5158B2B}"/>
              </a:ext>
            </a:extLst>
          </p:cNvPr>
          <p:cNvSpPr/>
          <p:nvPr/>
        </p:nvSpPr>
        <p:spPr>
          <a:xfrm rot="18900000">
            <a:off x="3317677" y="2984899"/>
            <a:ext cx="837070" cy="83707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6" name="Rounded Rectangle 16">
            <a:extLst>
              <a:ext uri="{FF2B5EF4-FFF2-40B4-BE49-F238E27FC236}">
                <a16:creationId xmlns:a16="http://schemas.microsoft.com/office/drawing/2014/main" id="{A8F8AD51-2BA9-49A0-AA0E-8A67078B470B}"/>
              </a:ext>
            </a:extLst>
          </p:cNvPr>
          <p:cNvSpPr/>
          <p:nvPr/>
        </p:nvSpPr>
        <p:spPr>
          <a:xfrm rot="18900000">
            <a:off x="3395629" y="3062851"/>
            <a:ext cx="681166" cy="681166"/>
          </a:xfrm>
          <a:prstGeom prst="ellipse">
            <a:avLst/>
          </a:prstGeom>
          <a:solidFill>
            <a:schemeClr val="bg1"/>
          </a:solidFill>
          <a:ln w="63500"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2A95AFD-B326-4DC0-8BBF-F0D660413BDB}"/>
              </a:ext>
            </a:extLst>
          </p:cNvPr>
          <p:cNvSpPr txBox="1"/>
          <p:nvPr/>
        </p:nvSpPr>
        <p:spPr>
          <a:xfrm>
            <a:off x="3487036" y="3218768"/>
            <a:ext cx="498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88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B320960C-0913-441D-A48F-C71C552D3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362176" y="5530354"/>
            <a:ext cx="1333697" cy="22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7B96454C-6542-42E2-B325-01021E018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455401" y="3326052"/>
            <a:ext cx="1150267" cy="20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0" name="Group 32">
            <a:extLst>
              <a:ext uri="{FF2B5EF4-FFF2-40B4-BE49-F238E27FC236}">
                <a16:creationId xmlns:a16="http://schemas.microsoft.com/office/drawing/2014/main" id="{819B7057-F2F6-46F4-8C4B-634D18B8AC1F}"/>
              </a:ext>
            </a:extLst>
          </p:cNvPr>
          <p:cNvGrpSpPr/>
          <p:nvPr/>
        </p:nvGrpSpPr>
        <p:grpSpPr>
          <a:xfrm>
            <a:off x="4159485" y="1872353"/>
            <a:ext cx="3761788" cy="899495"/>
            <a:chOff x="200944" y="4307149"/>
            <a:chExt cx="4687727" cy="899495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A0B2E75-6AD8-4490-96B3-2C5488248097}"/>
                </a:ext>
              </a:extLst>
            </p:cNvPr>
            <p:cNvSpPr txBox="1"/>
            <p:nvPr/>
          </p:nvSpPr>
          <p:spPr>
            <a:xfrm>
              <a:off x="245430" y="4560313"/>
              <a:ext cx="46203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FBD1480-2271-4AE5-8977-0636E6A7B3A3}"/>
                </a:ext>
              </a:extLst>
            </p:cNvPr>
            <p:cNvSpPr txBox="1"/>
            <p:nvPr/>
          </p:nvSpPr>
          <p:spPr>
            <a:xfrm>
              <a:off x="200944" y="4307149"/>
              <a:ext cx="46877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3" name="Group 32">
            <a:extLst>
              <a:ext uri="{FF2B5EF4-FFF2-40B4-BE49-F238E27FC236}">
                <a16:creationId xmlns:a16="http://schemas.microsoft.com/office/drawing/2014/main" id="{B7A9A221-3DC2-4138-87BC-55E1FE3D9B25}"/>
              </a:ext>
            </a:extLst>
          </p:cNvPr>
          <p:cNvGrpSpPr/>
          <p:nvPr/>
        </p:nvGrpSpPr>
        <p:grpSpPr>
          <a:xfrm>
            <a:off x="4265746" y="2975394"/>
            <a:ext cx="3761788" cy="899495"/>
            <a:chOff x="200944" y="4307149"/>
            <a:chExt cx="4687727" cy="899495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0BB2543-31A1-4A47-A115-AE178605F9E2}"/>
                </a:ext>
              </a:extLst>
            </p:cNvPr>
            <p:cNvSpPr txBox="1"/>
            <p:nvPr/>
          </p:nvSpPr>
          <p:spPr>
            <a:xfrm>
              <a:off x="245430" y="4560313"/>
              <a:ext cx="46203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646186C-F284-4FF7-828F-6BADEC7FB41E}"/>
                </a:ext>
              </a:extLst>
            </p:cNvPr>
            <p:cNvSpPr txBox="1"/>
            <p:nvPr/>
          </p:nvSpPr>
          <p:spPr>
            <a:xfrm>
              <a:off x="200944" y="4307149"/>
              <a:ext cx="46877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6" name="Group 32">
            <a:extLst>
              <a:ext uri="{FF2B5EF4-FFF2-40B4-BE49-F238E27FC236}">
                <a16:creationId xmlns:a16="http://schemas.microsoft.com/office/drawing/2014/main" id="{F3BD2DD8-270C-4CB1-8081-8EEEB5DE50A7}"/>
              </a:ext>
            </a:extLst>
          </p:cNvPr>
          <p:cNvGrpSpPr/>
          <p:nvPr/>
        </p:nvGrpSpPr>
        <p:grpSpPr>
          <a:xfrm>
            <a:off x="4147886" y="4034953"/>
            <a:ext cx="3761788" cy="899495"/>
            <a:chOff x="200944" y="4307149"/>
            <a:chExt cx="4687727" cy="899495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D8E0985-A879-4F5A-B50C-4C180D457F08}"/>
                </a:ext>
              </a:extLst>
            </p:cNvPr>
            <p:cNvSpPr txBox="1"/>
            <p:nvPr/>
          </p:nvSpPr>
          <p:spPr>
            <a:xfrm>
              <a:off x="245430" y="4560313"/>
              <a:ext cx="46203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5575542-47DE-4F5E-8BFE-336EE4039D56}"/>
                </a:ext>
              </a:extLst>
            </p:cNvPr>
            <p:cNvSpPr txBox="1"/>
            <p:nvPr/>
          </p:nvSpPr>
          <p:spPr>
            <a:xfrm>
              <a:off x="200944" y="4307149"/>
              <a:ext cx="46877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9" name="Group 32">
            <a:extLst>
              <a:ext uri="{FF2B5EF4-FFF2-40B4-BE49-F238E27FC236}">
                <a16:creationId xmlns:a16="http://schemas.microsoft.com/office/drawing/2014/main" id="{C774E13A-2346-40BA-ADC8-A3F74527FD4E}"/>
              </a:ext>
            </a:extLst>
          </p:cNvPr>
          <p:cNvGrpSpPr/>
          <p:nvPr/>
        </p:nvGrpSpPr>
        <p:grpSpPr>
          <a:xfrm>
            <a:off x="4254147" y="5137994"/>
            <a:ext cx="3761788" cy="899495"/>
            <a:chOff x="200944" y="4307149"/>
            <a:chExt cx="4687727" cy="899495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63FB3A4-B68F-46D5-98EC-04D8C83EA748}"/>
                </a:ext>
              </a:extLst>
            </p:cNvPr>
            <p:cNvSpPr txBox="1"/>
            <p:nvPr/>
          </p:nvSpPr>
          <p:spPr>
            <a:xfrm>
              <a:off x="245430" y="4560313"/>
              <a:ext cx="46203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175A1D3-C91F-4907-A2BB-6D6E7808C994}"/>
                </a:ext>
              </a:extLst>
            </p:cNvPr>
            <p:cNvSpPr txBox="1"/>
            <p:nvPr/>
          </p:nvSpPr>
          <p:spPr>
            <a:xfrm>
              <a:off x="200944" y="4307149"/>
              <a:ext cx="46877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3" name="직사각형 95">
            <a:extLst>
              <a:ext uri="{FF2B5EF4-FFF2-40B4-BE49-F238E27FC236}">
                <a16:creationId xmlns:a16="http://schemas.microsoft.com/office/drawing/2014/main" id="{8FECBFDF-75A8-47FE-981D-A9E6EC7B8CD8}"/>
              </a:ext>
            </a:extLst>
          </p:cNvPr>
          <p:cNvSpPr/>
          <p:nvPr/>
        </p:nvSpPr>
        <p:spPr>
          <a:xfrm rot="13659860" flipV="1">
            <a:off x="10402914" y="5686282"/>
            <a:ext cx="357080" cy="88640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2" name="그룹 86">
            <a:extLst>
              <a:ext uri="{FF2B5EF4-FFF2-40B4-BE49-F238E27FC236}">
                <a16:creationId xmlns:a16="http://schemas.microsoft.com/office/drawing/2014/main" id="{C3DF1BCF-8112-410E-9B70-23A75BF98481}"/>
              </a:ext>
            </a:extLst>
          </p:cNvPr>
          <p:cNvGrpSpPr/>
          <p:nvPr/>
        </p:nvGrpSpPr>
        <p:grpSpPr>
          <a:xfrm>
            <a:off x="995129" y="4349790"/>
            <a:ext cx="2408772" cy="1065203"/>
            <a:chOff x="1774163" y="2217893"/>
            <a:chExt cx="1927508" cy="852379"/>
          </a:xfrm>
          <a:solidFill>
            <a:schemeClr val="bg1"/>
          </a:solidFill>
        </p:grpSpPr>
        <p:sp>
          <p:nvSpPr>
            <p:cNvPr id="103" name="Freeform 18">
              <a:extLst>
                <a:ext uri="{FF2B5EF4-FFF2-40B4-BE49-F238E27FC236}">
                  <a16:creationId xmlns:a16="http://schemas.microsoft.com/office/drawing/2014/main" id="{66B84540-1488-4515-9FD5-4A67779CD4EB}"/>
                </a:ext>
              </a:extLst>
            </p:cNvPr>
            <p:cNvSpPr/>
            <p:nvPr/>
          </p:nvSpPr>
          <p:spPr>
            <a:xfrm flipH="1">
              <a:off x="1774163" y="2350717"/>
              <a:ext cx="1600825" cy="719555"/>
            </a:xfrm>
            <a:custGeom>
              <a:avLst/>
              <a:gdLst>
                <a:gd name="connsiteX0" fmla="*/ 4126727 w 4126727"/>
                <a:gd name="connsiteY0" fmla="*/ 866693 h 1836752"/>
                <a:gd name="connsiteX1" fmla="*/ 2782957 w 4126727"/>
                <a:gd name="connsiteY1" fmla="*/ 0 h 1836752"/>
                <a:gd name="connsiteX2" fmla="*/ 2703444 w 4126727"/>
                <a:gd name="connsiteY2" fmla="*/ 7952 h 1836752"/>
                <a:gd name="connsiteX3" fmla="*/ 1375576 w 4126727"/>
                <a:gd name="connsiteY3" fmla="*/ 326004 h 1836752"/>
                <a:gd name="connsiteX4" fmla="*/ 0 w 4126727"/>
                <a:gd name="connsiteY4" fmla="*/ 477079 h 1836752"/>
                <a:gd name="connsiteX5" fmla="*/ 1574358 w 4126727"/>
                <a:gd name="connsiteY5" fmla="*/ 898498 h 1836752"/>
                <a:gd name="connsiteX6" fmla="*/ 2576223 w 4126727"/>
                <a:gd name="connsiteY6" fmla="*/ 1280160 h 1836752"/>
                <a:gd name="connsiteX7" fmla="*/ 3267986 w 4126727"/>
                <a:gd name="connsiteY7" fmla="*/ 1836752 h 1836752"/>
                <a:gd name="connsiteX8" fmla="*/ 4126727 w 4126727"/>
                <a:gd name="connsiteY8" fmla="*/ 866693 h 1836752"/>
                <a:gd name="connsiteX0" fmla="*/ 4126727 w 4126727"/>
                <a:gd name="connsiteY0" fmla="*/ 884466 h 1854525"/>
                <a:gd name="connsiteX1" fmla="*/ 2782957 w 4126727"/>
                <a:gd name="connsiteY1" fmla="*/ 17773 h 1854525"/>
                <a:gd name="connsiteX2" fmla="*/ 2703444 w 4126727"/>
                <a:gd name="connsiteY2" fmla="*/ 25725 h 1854525"/>
                <a:gd name="connsiteX3" fmla="*/ 1375576 w 4126727"/>
                <a:gd name="connsiteY3" fmla="*/ 343777 h 1854525"/>
                <a:gd name="connsiteX4" fmla="*/ 0 w 4126727"/>
                <a:gd name="connsiteY4" fmla="*/ 494852 h 1854525"/>
                <a:gd name="connsiteX5" fmla="*/ 1574358 w 4126727"/>
                <a:gd name="connsiteY5" fmla="*/ 916271 h 1854525"/>
                <a:gd name="connsiteX6" fmla="*/ 2576223 w 4126727"/>
                <a:gd name="connsiteY6" fmla="*/ 1297933 h 1854525"/>
                <a:gd name="connsiteX7" fmla="*/ 3267986 w 4126727"/>
                <a:gd name="connsiteY7" fmla="*/ 1854525 h 1854525"/>
                <a:gd name="connsiteX8" fmla="*/ 4126727 w 4126727"/>
                <a:gd name="connsiteY8" fmla="*/ 884466 h 1854525"/>
                <a:gd name="connsiteX0" fmla="*/ 1375576 w 4126727"/>
                <a:gd name="connsiteY0" fmla="*/ 331865 h 1842613"/>
                <a:gd name="connsiteX1" fmla="*/ 0 w 4126727"/>
                <a:gd name="connsiteY1" fmla="*/ 482940 h 1842613"/>
                <a:gd name="connsiteX2" fmla="*/ 1574358 w 4126727"/>
                <a:gd name="connsiteY2" fmla="*/ 904359 h 1842613"/>
                <a:gd name="connsiteX3" fmla="*/ 2576223 w 4126727"/>
                <a:gd name="connsiteY3" fmla="*/ 1286021 h 1842613"/>
                <a:gd name="connsiteX4" fmla="*/ 3267986 w 4126727"/>
                <a:gd name="connsiteY4" fmla="*/ 1842613 h 1842613"/>
                <a:gd name="connsiteX5" fmla="*/ 4126727 w 4126727"/>
                <a:gd name="connsiteY5" fmla="*/ 872554 h 1842613"/>
                <a:gd name="connsiteX6" fmla="*/ 2782957 w 4126727"/>
                <a:gd name="connsiteY6" fmla="*/ 5861 h 1842613"/>
                <a:gd name="connsiteX7" fmla="*/ 2794884 w 4126727"/>
                <a:gd name="connsiteY7" fmla="*/ 105253 h 1842613"/>
                <a:gd name="connsiteX0" fmla="*/ 1375576 w 4126727"/>
                <a:gd name="connsiteY0" fmla="*/ 326004 h 1836752"/>
                <a:gd name="connsiteX1" fmla="*/ 0 w 4126727"/>
                <a:gd name="connsiteY1" fmla="*/ 477079 h 1836752"/>
                <a:gd name="connsiteX2" fmla="*/ 1574358 w 4126727"/>
                <a:gd name="connsiteY2" fmla="*/ 898498 h 1836752"/>
                <a:gd name="connsiteX3" fmla="*/ 2576223 w 4126727"/>
                <a:gd name="connsiteY3" fmla="*/ 1280160 h 1836752"/>
                <a:gd name="connsiteX4" fmla="*/ 3267986 w 4126727"/>
                <a:gd name="connsiteY4" fmla="*/ 1836752 h 1836752"/>
                <a:gd name="connsiteX5" fmla="*/ 4126727 w 4126727"/>
                <a:gd name="connsiteY5" fmla="*/ 866693 h 1836752"/>
                <a:gd name="connsiteX6" fmla="*/ 2782957 w 4126727"/>
                <a:gd name="connsiteY6" fmla="*/ 0 h 1836752"/>
                <a:gd name="connsiteX0" fmla="*/ 1375576 w 4126727"/>
                <a:gd name="connsiteY0" fmla="*/ 326004 h 1836752"/>
                <a:gd name="connsiteX1" fmla="*/ 0 w 4126727"/>
                <a:gd name="connsiteY1" fmla="*/ 477079 h 1836752"/>
                <a:gd name="connsiteX2" fmla="*/ 1574358 w 4126727"/>
                <a:gd name="connsiteY2" fmla="*/ 898498 h 1836752"/>
                <a:gd name="connsiteX3" fmla="*/ 2576223 w 4126727"/>
                <a:gd name="connsiteY3" fmla="*/ 1280160 h 1836752"/>
                <a:gd name="connsiteX4" fmla="*/ 3267986 w 4126727"/>
                <a:gd name="connsiteY4" fmla="*/ 1836752 h 1836752"/>
                <a:gd name="connsiteX5" fmla="*/ 4126727 w 4126727"/>
                <a:gd name="connsiteY5" fmla="*/ 866693 h 1836752"/>
                <a:gd name="connsiteX6" fmla="*/ 2782957 w 4126727"/>
                <a:gd name="connsiteY6" fmla="*/ 0 h 1836752"/>
                <a:gd name="connsiteX0" fmla="*/ 1375576 w 4063117"/>
                <a:gd name="connsiteY0" fmla="*/ 326004 h 1836752"/>
                <a:gd name="connsiteX1" fmla="*/ 0 w 4063117"/>
                <a:gd name="connsiteY1" fmla="*/ 477079 h 1836752"/>
                <a:gd name="connsiteX2" fmla="*/ 1574358 w 4063117"/>
                <a:gd name="connsiteY2" fmla="*/ 898498 h 1836752"/>
                <a:gd name="connsiteX3" fmla="*/ 2576223 w 4063117"/>
                <a:gd name="connsiteY3" fmla="*/ 1280160 h 1836752"/>
                <a:gd name="connsiteX4" fmla="*/ 3267986 w 4063117"/>
                <a:gd name="connsiteY4" fmla="*/ 1836752 h 1836752"/>
                <a:gd name="connsiteX5" fmla="*/ 4063117 w 4063117"/>
                <a:gd name="connsiteY5" fmla="*/ 930304 h 1836752"/>
                <a:gd name="connsiteX6" fmla="*/ 2782957 w 4063117"/>
                <a:gd name="connsiteY6" fmla="*/ 0 h 1836752"/>
                <a:gd name="connsiteX0" fmla="*/ 1375576 w 4063117"/>
                <a:gd name="connsiteY0" fmla="*/ 326004 h 1836752"/>
                <a:gd name="connsiteX1" fmla="*/ 0 w 4063117"/>
                <a:gd name="connsiteY1" fmla="*/ 477079 h 1836752"/>
                <a:gd name="connsiteX2" fmla="*/ 1574358 w 4063117"/>
                <a:gd name="connsiteY2" fmla="*/ 898498 h 1836752"/>
                <a:gd name="connsiteX3" fmla="*/ 2576223 w 4063117"/>
                <a:gd name="connsiteY3" fmla="*/ 1280160 h 1836752"/>
                <a:gd name="connsiteX4" fmla="*/ 3267986 w 4063117"/>
                <a:gd name="connsiteY4" fmla="*/ 1836752 h 1836752"/>
                <a:gd name="connsiteX5" fmla="*/ 4063117 w 4063117"/>
                <a:gd name="connsiteY5" fmla="*/ 930304 h 1836752"/>
                <a:gd name="connsiteX6" fmla="*/ 2782957 w 4063117"/>
                <a:gd name="connsiteY6" fmla="*/ 0 h 1836752"/>
                <a:gd name="connsiteX0" fmla="*/ 1375576 w 4063117"/>
                <a:gd name="connsiteY0" fmla="*/ 326004 h 1836752"/>
                <a:gd name="connsiteX1" fmla="*/ 0 w 4063117"/>
                <a:gd name="connsiteY1" fmla="*/ 477079 h 1836752"/>
                <a:gd name="connsiteX2" fmla="*/ 1574358 w 4063117"/>
                <a:gd name="connsiteY2" fmla="*/ 898498 h 1836752"/>
                <a:gd name="connsiteX3" fmla="*/ 2576223 w 4063117"/>
                <a:gd name="connsiteY3" fmla="*/ 1280160 h 1836752"/>
                <a:gd name="connsiteX4" fmla="*/ 3267986 w 4063117"/>
                <a:gd name="connsiteY4" fmla="*/ 1836752 h 1836752"/>
                <a:gd name="connsiteX5" fmla="*/ 4063117 w 4063117"/>
                <a:gd name="connsiteY5" fmla="*/ 930304 h 1836752"/>
                <a:gd name="connsiteX6" fmla="*/ 2782957 w 4063117"/>
                <a:gd name="connsiteY6" fmla="*/ 0 h 1836752"/>
                <a:gd name="connsiteX0" fmla="*/ 1375576 w 4063117"/>
                <a:gd name="connsiteY0" fmla="*/ 326004 h 1836752"/>
                <a:gd name="connsiteX1" fmla="*/ 0 w 4063117"/>
                <a:gd name="connsiteY1" fmla="*/ 477079 h 1836752"/>
                <a:gd name="connsiteX2" fmla="*/ 1574358 w 4063117"/>
                <a:gd name="connsiteY2" fmla="*/ 898498 h 1836752"/>
                <a:gd name="connsiteX3" fmla="*/ 2576223 w 4063117"/>
                <a:gd name="connsiteY3" fmla="*/ 1280160 h 1836752"/>
                <a:gd name="connsiteX4" fmla="*/ 3267986 w 4063117"/>
                <a:gd name="connsiteY4" fmla="*/ 1836752 h 1836752"/>
                <a:gd name="connsiteX5" fmla="*/ 4063117 w 4063117"/>
                <a:gd name="connsiteY5" fmla="*/ 930304 h 1836752"/>
                <a:gd name="connsiteX6" fmla="*/ 2782957 w 4063117"/>
                <a:gd name="connsiteY6" fmla="*/ 0 h 1836752"/>
                <a:gd name="connsiteX7" fmla="*/ 1375576 w 4063117"/>
                <a:gd name="connsiteY7" fmla="*/ 326004 h 1836752"/>
                <a:gd name="connsiteX0" fmla="*/ 1375576 w 4063117"/>
                <a:gd name="connsiteY0" fmla="*/ 326004 h 1836752"/>
                <a:gd name="connsiteX1" fmla="*/ 0 w 4063117"/>
                <a:gd name="connsiteY1" fmla="*/ 477079 h 1836752"/>
                <a:gd name="connsiteX2" fmla="*/ 1574358 w 4063117"/>
                <a:gd name="connsiteY2" fmla="*/ 898498 h 1836752"/>
                <a:gd name="connsiteX3" fmla="*/ 2576223 w 4063117"/>
                <a:gd name="connsiteY3" fmla="*/ 1280160 h 1836752"/>
                <a:gd name="connsiteX4" fmla="*/ 3267986 w 4063117"/>
                <a:gd name="connsiteY4" fmla="*/ 1836752 h 1836752"/>
                <a:gd name="connsiteX5" fmla="*/ 4063117 w 4063117"/>
                <a:gd name="connsiteY5" fmla="*/ 930304 h 1836752"/>
                <a:gd name="connsiteX6" fmla="*/ 2782957 w 4063117"/>
                <a:gd name="connsiteY6" fmla="*/ 0 h 1836752"/>
                <a:gd name="connsiteX7" fmla="*/ 1375576 w 4063117"/>
                <a:gd name="connsiteY7" fmla="*/ 326004 h 1836752"/>
                <a:gd name="connsiteX0" fmla="*/ 1375576 w 4063117"/>
                <a:gd name="connsiteY0" fmla="*/ 390578 h 1901326"/>
                <a:gd name="connsiteX1" fmla="*/ 0 w 4063117"/>
                <a:gd name="connsiteY1" fmla="*/ 541653 h 1901326"/>
                <a:gd name="connsiteX2" fmla="*/ 1574358 w 4063117"/>
                <a:gd name="connsiteY2" fmla="*/ 963072 h 1901326"/>
                <a:gd name="connsiteX3" fmla="*/ 2576223 w 4063117"/>
                <a:gd name="connsiteY3" fmla="*/ 1344734 h 1901326"/>
                <a:gd name="connsiteX4" fmla="*/ 3267986 w 4063117"/>
                <a:gd name="connsiteY4" fmla="*/ 1901326 h 1901326"/>
                <a:gd name="connsiteX5" fmla="*/ 4063117 w 4063117"/>
                <a:gd name="connsiteY5" fmla="*/ 994878 h 1901326"/>
                <a:gd name="connsiteX6" fmla="*/ 2782957 w 4063117"/>
                <a:gd name="connsiteY6" fmla="*/ 64574 h 1901326"/>
                <a:gd name="connsiteX7" fmla="*/ 2178658 w 4063117"/>
                <a:gd name="connsiteY7" fmla="*/ 96380 h 1901326"/>
                <a:gd name="connsiteX8" fmla="*/ 1375576 w 4063117"/>
                <a:gd name="connsiteY8" fmla="*/ 390578 h 1901326"/>
                <a:gd name="connsiteX0" fmla="*/ 1375576 w 4063117"/>
                <a:gd name="connsiteY0" fmla="*/ 383650 h 1894398"/>
                <a:gd name="connsiteX1" fmla="*/ 0 w 4063117"/>
                <a:gd name="connsiteY1" fmla="*/ 534725 h 1894398"/>
                <a:gd name="connsiteX2" fmla="*/ 1574358 w 4063117"/>
                <a:gd name="connsiteY2" fmla="*/ 956144 h 1894398"/>
                <a:gd name="connsiteX3" fmla="*/ 2576223 w 4063117"/>
                <a:gd name="connsiteY3" fmla="*/ 1337806 h 1894398"/>
                <a:gd name="connsiteX4" fmla="*/ 3267986 w 4063117"/>
                <a:gd name="connsiteY4" fmla="*/ 1894398 h 1894398"/>
                <a:gd name="connsiteX5" fmla="*/ 4063117 w 4063117"/>
                <a:gd name="connsiteY5" fmla="*/ 987950 h 1894398"/>
                <a:gd name="connsiteX6" fmla="*/ 2782957 w 4063117"/>
                <a:gd name="connsiteY6" fmla="*/ 57646 h 1894398"/>
                <a:gd name="connsiteX7" fmla="*/ 2178658 w 4063117"/>
                <a:gd name="connsiteY7" fmla="*/ 89452 h 1894398"/>
                <a:gd name="connsiteX8" fmla="*/ 1375576 w 4063117"/>
                <a:gd name="connsiteY8" fmla="*/ 383650 h 1894398"/>
                <a:gd name="connsiteX0" fmla="*/ 1375576 w 4063117"/>
                <a:gd name="connsiteY0" fmla="*/ 326004 h 1836752"/>
                <a:gd name="connsiteX1" fmla="*/ 0 w 4063117"/>
                <a:gd name="connsiteY1" fmla="*/ 477079 h 1836752"/>
                <a:gd name="connsiteX2" fmla="*/ 1574358 w 4063117"/>
                <a:gd name="connsiteY2" fmla="*/ 898498 h 1836752"/>
                <a:gd name="connsiteX3" fmla="*/ 2576223 w 4063117"/>
                <a:gd name="connsiteY3" fmla="*/ 1280160 h 1836752"/>
                <a:gd name="connsiteX4" fmla="*/ 3267986 w 4063117"/>
                <a:gd name="connsiteY4" fmla="*/ 1836752 h 1836752"/>
                <a:gd name="connsiteX5" fmla="*/ 4063117 w 4063117"/>
                <a:gd name="connsiteY5" fmla="*/ 930304 h 1836752"/>
                <a:gd name="connsiteX6" fmla="*/ 2782957 w 4063117"/>
                <a:gd name="connsiteY6" fmla="*/ 0 h 1836752"/>
                <a:gd name="connsiteX7" fmla="*/ 2178658 w 4063117"/>
                <a:gd name="connsiteY7" fmla="*/ 31806 h 1836752"/>
                <a:gd name="connsiteX8" fmla="*/ 1375576 w 4063117"/>
                <a:gd name="connsiteY8" fmla="*/ 326004 h 1836752"/>
                <a:gd name="connsiteX0" fmla="*/ 1375576 w 4063117"/>
                <a:gd name="connsiteY0" fmla="*/ 326004 h 1836752"/>
                <a:gd name="connsiteX1" fmla="*/ 0 w 4063117"/>
                <a:gd name="connsiteY1" fmla="*/ 477079 h 1836752"/>
                <a:gd name="connsiteX2" fmla="*/ 1574358 w 4063117"/>
                <a:gd name="connsiteY2" fmla="*/ 898498 h 1836752"/>
                <a:gd name="connsiteX3" fmla="*/ 2576223 w 4063117"/>
                <a:gd name="connsiteY3" fmla="*/ 1280160 h 1836752"/>
                <a:gd name="connsiteX4" fmla="*/ 3267986 w 4063117"/>
                <a:gd name="connsiteY4" fmla="*/ 1836752 h 1836752"/>
                <a:gd name="connsiteX5" fmla="*/ 4063117 w 4063117"/>
                <a:gd name="connsiteY5" fmla="*/ 930304 h 1836752"/>
                <a:gd name="connsiteX6" fmla="*/ 2782957 w 4063117"/>
                <a:gd name="connsiteY6" fmla="*/ 0 h 1836752"/>
                <a:gd name="connsiteX7" fmla="*/ 2178658 w 4063117"/>
                <a:gd name="connsiteY7" fmla="*/ 31806 h 1836752"/>
                <a:gd name="connsiteX8" fmla="*/ 1375576 w 4063117"/>
                <a:gd name="connsiteY8" fmla="*/ 326004 h 1836752"/>
                <a:gd name="connsiteX0" fmla="*/ 1375576 w 4063117"/>
                <a:gd name="connsiteY0" fmla="*/ 326004 h 1836752"/>
                <a:gd name="connsiteX1" fmla="*/ 0 w 4063117"/>
                <a:gd name="connsiteY1" fmla="*/ 477079 h 1836752"/>
                <a:gd name="connsiteX2" fmla="*/ 1574358 w 4063117"/>
                <a:gd name="connsiteY2" fmla="*/ 898498 h 1836752"/>
                <a:gd name="connsiteX3" fmla="*/ 2576223 w 4063117"/>
                <a:gd name="connsiteY3" fmla="*/ 1280160 h 1836752"/>
                <a:gd name="connsiteX4" fmla="*/ 3267986 w 4063117"/>
                <a:gd name="connsiteY4" fmla="*/ 1836752 h 1836752"/>
                <a:gd name="connsiteX5" fmla="*/ 4063117 w 4063117"/>
                <a:gd name="connsiteY5" fmla="*/ 930304 h 1836752"/>
                <a:gd name="connsiteX6" fmla="*/ 2782957 w 4063117"/>
                <a:gd name="connsiteY6" fmla="*/ 0 h 1836752"/>
                <a:gd name="connsiteX7" fmla="*/ 2178658 w 4063117"/>
                <a:gd name="connsiteY7" fmla="*/ 31806 h 1836752"/>
                <a:gd name="connsiteX8" fmla="*/ 1375576 w 4063117"/>
                <a:gd name="connsiteY8" fmla="*/ 326004 h 1836752"/>
                <a:gd name="connsiteX0" fmla="*/ 1375576 w 4063117"/>
                <a:gd name="connsiteY0" fmla="*/ 326004 h 1836752"/>
                <a:gd name="connsiteX1" fmla="*/ 0 w 4063117"/>
                <a:gd name="connsiteY1" fmla="*/ 477079 h 1836752"/>
                <a:gd name="connsiteX2" fmla="*/ 1574358 w 4063117"/>
                <a:gd name="connsiteY2" fmla="*/ 898498 h 1836752"/>
                <a:gd name="connsiteX3" fmla="*/ 2576223 w 4063117"/>
                <a:gd name="connsiteY3" fmla="*/ 1280160 h 1836752"/>
                <a:gd name="connsiteX4" fmla="*/ 3267986 w 4063117"/>
                <a:gd name="connsiteY4" fmla="*/ 1836752 h 1836752"/>
                <a:gd name="connsiteX5" fmla="*/ 4063117 w 4063117"/>
                <a:gd name="connsiteY5" fmla="*/ 930304 h 1836752"/>
                <a:gd name="connsiteX6" fmla="*/ 2782957 w 4063117"/>
                <a:gd name="connsiteY6" fmla="*/ 0 h 1836752"/>
                <a:gd name="connsiteX7" fmla="*/ 2178658 w 4063117"/>
                <a:gd name="connsiteY7" fmla="*/ 31806 h 1836752"/>
                <a:gd name="connsiteX8" fmla="*/ 1375576 w 4063117"/>
                <a:gd name="connsiteY8" fmla="*/ 326004 h 1836752"/>
                <a:gd name="connsiteX0" fmla="*/ 1419093 w 4106634"/>
                <a:gd name="connsiteY0" fmla="*/ 326004 h 1836752"/>
                <a:gd name="connsiteX1" fmla="*/ 43517 w 4106634"/>
                <a:gd name="connsiteY1" fmla="*/ 477079 h 1836752"/>
                <a:gd name="connsiteX2" fmla="*/ 1617875 w 4106634"/>
                <a:gd name="connsiteY2" fmla="*/ 898498 h 1836752"/>
                <a:gd name="connsiteX3" fmla="*/ 2619740 w 4106634"/>
                <a:gd name="connsiteY3" fmla="*/ 1280160 h 1836752"/>
                <a:gd name="connsiteX4" fmla="*/ 3311503 w 4106634"/>
                <a:gd name="connsiteY4" fmla="*/ 1836752 h 1836752"/>
                <a:gd name="connsiteX5" fmla="*/ 4106634 w 4106634"/>
                <a:gd name="connsiteY5" fmla="*/ 930304 h 1836752"/>
                <a:gd name="connsiteX6" fmla="*/ 2826474 w 4106634"/>
                <a:gd name="connsiteY6" fmla="*/ 0 h 1836752"/>
                <a:gd name="connsiteX7" fmla="*/ 2222175 w 4106634"/>
                <a:gd name="connsiteY7" fmla="*/ 31806 h 1836752"/>
                <a:gd name="connsiteX8" fmla="*/ 1419093 w 4106634"/>
                <a:gd name="connsiteY8" fmla="*/ 326004 h 1836752"/>
                <a:gd name="connsiteX0" fmla="*/ 1419093 w 4106634"/>
                <a:gd name="connsiteY0" fmla="*/ 326004 h 1836752"/>
                <a:gd name="connsiteX1" fmla="*/ 43517 w 4106634"/>
                <a:gd name="connsiteY1" fmla="*/ 477079 h 1836752"/>
                <a:gd name="connsiteX2" fmla="*/ 1617875 w 4106634"/>
                <a:gd name="connsiteY2" fmla="*/ 898498 h 1836752"/>
                <a:gd name="connsiteX3" fmla="*/ 2619740 w 4106634"/>
                <a:gd name="connsiteY3" fmla="*/ 1280160 h 1836752"/>
                <a:gd name="connsiteX4" fmla="*/ 3311503 w 4106634"/>
                <a:gd name="connsiteY4" fmla="*/ 1836752 h 1836752"/>
                <a:gd name="connsiteX5" fmla="*/ 4106634 w 4106634"/>
                <a:gd name="connsiteY5" fmla="*/ 930304 h 1836752"/>
                <a:gd name="connsiteX6" fmla="*/ 2826474 w 4106634"/>
                <a:gd name="connsiteY6" fmla="*/ 0 h 1836752"/>
                <a:gd name="connsiteX7" fmla="*/ 2222175 w 4106634"/>
                <a:gd name="connsiteY7" fmla="*/ 31806 h 1836752"/>
                <a:gd name="connsiteX8" fmla="*/ 1419093 w 4106634"/>
                <a:gd name="connsiteY8" fmla="*/ 326004 h 1836752"/>
                <a:gd name="connsiteX0" fmla="*/ 1424462 w 4112003"/>
                <a:gd name="connsiteY0" fmla="*/ 326004 h 1836752"/>
                <a:gd name="connsiteX1" fmla="*/ 48886 w 4112003"/>
                <a:gd name="connsiteY1" fmla="*/ 477079 h 1836752"/>
                <a:gd name="connsiteX2" fmla="*/ 1623244 w 4112003"/>
                <a:gd name="connsiteY2" fmla="*/ 898498 h 1836752"/>
                <a:gd name="connsiteX3" fmla="*/ 2625109 w 4112003"/>
                <a:gd name="connsiteY3" fmla="*/ 1280160 h 1836752"/>
                <a:gd name="connsiteX4" fmla="*/ 3316872 w 4112003"/>
                <a:gd name="connsiteY4" fmla="*/ 1836752 h 1836752"/>
                <a:gd name="connsiteX5" fmla="*/ 4112003 w 4112003"/>
                <a:gd name="connsiteY5" fmla="*/ 930304 h 1836752"/>
                <a:gd name="connsiteX6" fmla="*/ 2831843 w 4112003"/>
                <a:gd name="connsiteY6" fmla="*/ 0 h 1836752"/>
                <a:gd name="connsiteX7" fmla="*/ 2227544 w 4112003"/>
                <a:gd name="connsiteY7" fmla="*/ 31806 h 1836752"/>
                <a:gd name="connsiteX8" fmla="*/ 1424462 w 4112003"/>
                <a:gd name="connsiteY8" fmla="*/ 326004 h 1836752"/>
                <a:gd name="connsiteX0" fmla="*/ 1424462 w 4112003"/>
                <a:gd name="connsiteY0" fmla="*/ 326004 h 1836752"/>
                <a:gd name="connsiteX1" fmla="*/ 48886 w 4112003"/>
                <a:gd name="connsiteY1" fmla="*/ 477079 h 1836752"/>
                <a:gd name="connsiteX2" fmla="*/ 1623244 w 4112003"/>
                <a:gd name="connsiteY2" fmla="*/ 898498 h 1836752"/>
                <a:gd name="connsiteX3" fmla="*/ 2132129 w 4112003"/>
                <a:gd name="connsiteY3" fmla="*/ 993914 h 1836752"/>
                <a:gd name="connsiteX4" fmla="*/ 2625109 w 4112003"/>
                <a:gd name="connsiteY4" fmla="*/ 1280160 h 1836752"/>
                <a:gd name="connsiteX5" fmla="*/ 3316872 w 4112003"/>
                <a:gd name="connsiteY5" fmla="*/ 1836752 h 1836752"/>
                <a:gd name="connsiteX6" fmla="*/ 4112003 w 4112003"/>
                <a:gd name="connsiteY6" fmla="*/ 930304 h 1836752"/>
                <a:gd name="connsiteX7" fmla="*/ 2831843 w 4112003"/>
                <a:gd name="connsiteY7" fmla="*/ 0 h 1836752"/>
                <a:gd name="connsiteX8" fmla="*/ 2227544 w 4112003"/>
                <a:gd name="connsiteY8" fmla="*/ 31806 h 1836752"/>
                <a:gd name="connsiteX9" fmla="*/ 1424462 w 4112003"/>
                <a:gd name="connsiteY9" fmla="*/ 326004 h 1836752"/>
                <a:gd name="connsiteX0" fmla="*/ 1435225 w 4122766"/>
                <a:gd name="connsiteY0" fmla="*/ 326004 h 1836752"/>
                <a:gd name="connsiteX1" fmla="*/ 59649 w 4122766"/>
                <a:gd name="connsiteY1" fmla="*/ 477079 h 1836752"/>
                <a:gd name="connsiteX2" fmla="*/ 1634007 w 4122766"/>
                <a:gd name="connsiteY2" fmla="*/ 898498 h 1836752"/>
                <a:gd name="connsiteX3" fmla="*/ 2142892 w 4122766"/>
                <a:gd name="connsiteY3" fmla="*/ 993914 h 1836752"/>
                <a:gd name="connsiteX4" fmla="*/ 2635872 w 4122766"/>
                <a:gd name="connsiteY4" fmla="*/ 1280160 h 1836752"/>
                <a:gd name="connsiteX5" fmla="*/ 3327635 w 4122766"/>
                <a:gd name="connsiteY5" fmla="*/ 1836752 h 1836752"/>
                <a:gd name="connsiteX6" fmla="*/ 4122766 w 4122766"/>
                <a:gd name="connsiteY6" fmla="*/ 930304 h 1836752"/>
                <a:gd name="connsiteX7" fmla="*/ 2842606 w 4122766"/>
                <a:gd name="connsiteY7" fmla="*/ 0 h 1836752"/>
                <a:gd name="connsiteX8" fmla="*/ 2238307 w 4122766"/>
                <a:gd name="connsiteY8" fmla="*/ 31806 h 1836752"/>
                <a:gd name="connsiteX9" fmla="*/ 1435225 w 4122766"/>
                <a:gd name="connsiteY9" fmla="*/ 326004 h 1836752"/>
                <a:gd name="connsiteX0" fmla="*/ 1435225 w 4122766"/>
                <a:gd name="connsiteY0" fmla="*/ 326004 h 1836752"/>
                <a:gd name="connsiteX1" fmla="*/ 59649 w 4122766"/>
                <a:gd name="connsiteY1" fmla="*/ 477079 h 1836752"/>
                <a:gd name="connsiteX2" fmla="*/ 1634007 w 4122766"/>
                <a:gd name="connsiteY2" fmla="*/ 898498 h 1836752"/>
                <a:gd name="connsiteX3" fmla="*/ 2142892 w 4122766"/>
                <a:gd name="connsiteY3" fmla="*/ 993914 h 1836752"/>
                <a:gd name="connsiteX4" fmla="*/ 2635872 w 4122766"/>
                <a:gd name="connsiteY4" fmla="*/ 1280160 h 1836752"/>
                <a:gd name="connsiteX5" fmla="*/ 3327635 w 4122766"/>
                <a:gd name="connsiteY5" fmla="*/ 1836752 h 1836752"/>
                <a:gd name="connsiteX6" fmla="*/ 4122766 w 4122766"/>
                <a:gd name="connsiteY6" fmla="*/ 930304 h 1836752"/>
                <a:gd name="connsiteX7" fmla="*/ 2842606 w 4122766"/>
                <a:gd name="connsiteY7" fmla="*/ 0 h 1836752"/>
                <a:gd name="connsiteX8" fmla="*/ 2238307 w 4122766"/>
                <a:gd name="connsiteY8" fmla="*/ 31806 h 1836752"/>
                <a:gd name="connsiteX9" fmla="*/ 1435225 w 4122766"/>
                <a:gd name="connsiteY9" fmla="*/ 326004 h 1836752"/>
                <a:gd name="connsiteX0" fmla="*/ 1435225 w 4122766"/>
                <a:gd name="connsiteY0" fmla="*/ 338408 h 1849156"/>
                <a:gd name="connsiteX1" fmla="*/ 59649 w 4122766"/>
                <a:gd name="connsiteY1" fmla="*/ 489483 h 1849156"/>
                <a:gd name="connsiteX2" fmla="*/ 1634007 w 4122766"/>
                <a:gd name="connsiteY2" fmla="*/ 910902 h 1849156"/>
                <a:gd name="connsiteX3" fmla="*/ 2142892 w 4122766"/>
                <a:gd name="connsiteY3" fmla="*/ 1006318 h 1849156"/>
                <a:gd name="connsiteX4" fmla="*/ 2635872 w 4122766"/>
                <a:gd name="connsiteY4" fmla="*/ 1292564 h 1849156"/>
                <a:gd name="connsiteX5" fmla="*/ 3327635 w 4122766"/>
                <a:gd name="connsiteY5" fmla="*/ 1849156 h 1849156"/>
                <a:gd name="connsiteX6" fmla="*/ 4122766 w 4122766"/>
                <a:gd name="connsiteY6" fmla="*/ 942708 h 1849156"/>
                <a:gd name="connsiteX7" fmla="*/ 2842606 w 4122766"/>
                <a:gd name="connsiteY7" fmla="*/ 12404 h 1849156"/>
                <a:gd name="connsiteX8" fmla="*/ 2238307 w 4122766"/>
                <a:gd name="connsiteY8" fmla="*/ 44210 h 1849156"/>
                <a:gd name="connsiteX9" fmla="*/ 1435225 w 4122766"/>
                <a:gd name="connsiteY9" fmla="*/ 338408 h 1849156"/>
                <a:gd name="connsiteX0" fmla="*/ 1435225 w 4122766"/>
                <a:gd name="connsiteY0" fmla="*/ 354916 h 1865664"/>
                <a:gd name="connsiteX1" fmla="*/ 59649 w 4122766"/>
                <a:gd name="connsiteY1" fmla="*/ 505991 h 1865664"/>
                <a:gd name="connsiteX2" fmla="*/ 1634007 w 4122766"/>
                <a:gd name="connsiteY2" fmla="*/ 927410 h 1865664"/>
                <a:gd name="connsiteX3" fmla="*/ 2142892 w 4122766"/>
                <a:gd name="connsiteY3" fmla="*/ 1022826 h 1865664"/>
                <a:gd name="connsiteX4" fmla="*/ 2635872 w 4122766"/>
                <a:gd name="connsiteY4" fmla="*/ 1309072 h 1865664"/>
                <a:gd name="connsiteX5" fmla="*/ 3327635 w 4122766"/>
                <a:gd name="connsiteY5" fmla="*/ 1865664 h 1865664"/>
                <a:gd name="connsiteX6" fmla="*/ 4122766 w 4122766"/>
                <a:gd name="connsiteY6" fmla="*/ 959216 h 1865664"/>
                <a:gd name="connsiteX7" fmla="*/ 2842606 w 4122766"/>
                <a:gd name="connsiteY7" fmla="*/ 28912 h 1865664"/>
                <a:gd name="connsiteX8" fmla="*/ 2238307 w 4122766"/>
                <a:gd name="connsiteY8" fmla="*/ 60718 h 1865664"/>
                <a:gd name="connsiteX9" fmla="*/ 1435225 w 4122766"/>
                <a:gd name="connsiteY9" fmla="*/ 354916 h 1865664"/>
                <a:gd name="connsiteX0" fmla="*/ 1435225 w 4122766"/>
                <a:gd name="connsiteY0" fmla="*/ 354916 h 1865664"/>
                <a:gd name="connsiteX1" fmla="*/ 59649 w 4122766"/>
                <a:gd name="connsiteY1" fmla="*/ 505991 h 1865664"/>
                <a:gd name="connsiteX2" fmla="*/ 1634007 w 4122766"/>
                <a:gd name="connsiteY2" fmla="*/ 927410 h 1865664"/>
                <a:gd name="connsiteX3" fmla="*/ 2142892 w 4122766"/>
                <a:gd name="connsiteY3" fmla="*/ 1022826 h 1865664"/>
                <a:gd name="connsiteX4" fmla="*/ 2635872 w 4122766"/>
                <a:gd name="connsiteY4" fmla="*/ 1309072 h 1865664"/>
                <a:gd name="connsiteX5" fmla="*/ 3327635 w 4122766"/>
                <a:gd name="connsiteY5" fmla="*/ 1865664 h 1865664"/>
                <a:gd name="connsiteX6" fmla="*/ 4122766 w 4122766"/>
                <a:gd name="connsiteY6" fmla="*/ 959216 h 1865664"/>
                <a:gd name="connsiteX7" fmla="*/ 2842606 w 4122766"/>
                <a:gd name="connsiteY7" fmla="*/ 28912 h 1865664"/>
                <a:gd name="connsiteX8" fmla="*/ 2238307 w 4122766"/>
                <a:gd name="connsiteY8" fmla="*/ 60718 h 1865664"/>
                <a:gd name="connsiteX9" fmla="*/ 1435225 w 4122766"/>
                <a:gd name="connsiteY9" fmla="*/ 354916 h 1865664"/>
                <a:gd name="connsiteX0" fmla="*/ 1435225 w 4122766"/>
                <a:gd name="connsiteY0" fmla="*/ 339809 h 1850557"/>
                <a:gd name="connsiteX1" fmla="*/ 59649 w 4122766"/>
                <a:gd name="connsiteY1" fmla="*/ 490884 h 1850557"/>
                <a:gd name="connsiteX2" fmla="*/ 1634007 w 4122766"/>
                <a:gd name="connsiteY2" fmla="*/ 912303 h 1850557"/>
                <a:gd name="connsiteX3" fmla="*/ 2142892 w 4122766"/>
                <a:gd name="connsiteY3" fmla="*/ 1007719 h 1850557"/>
                <a:gd name="connsiteX4" fmla="*/ 2635872 w 4122766"/>
                <a:gd name="connsiteY4" fmla="*/ 1293965 h 1850557"/>
                <a:gd name="connsiteX5" fmla="*/ 3327635 w 4122766"/>
                <a:gd name="connsiteY5" fmla="*/ 1850557 h 1850557"/>
                <a:gd name="connsiteX6" fmla="*/ 4122766 w 4122766"/>
                <a:gd name="connsiteY6" fmla="*/ 944109 h 1850557"/>
                <a:gd name="connsiteX7" fmla="*/ 2842606 w 4122766"/>
                <a:gd name="connsiteY7" fmla="*/ 13805 h 1850557"/>
                <a:gd name="connsiteX8" fmla="*/ 2166745 w 4122766"/>
                <a:gd name="connsiteY8" fmla="*/ 93319 h 1850557"/>
                <a:gd name="connsiteX9" fmla="*/ 1435225 w 4122766"/>
                <a:gd name="connsiteY9" fmla="*/ 339809 h 1850557"/>
                <a:gd name="connsiteX0" fmla="*/ 1435225 w 4122766"/>
                <a:gd name="connsiteY0" fmla="*/ 367230 h 1877978"/>
                <a:gd name="connsiteX1" fmla="*/ 59649 w 4122766"/>
                <a:gd name="connsiteY1" fmla="*/ 518305 h 1877978"/>
                <a:gd name="connsiteX2" fmla="*/ 1634007 w 4122766"/>
                <a:gd name="connsiteY2" fmla="*/ 939724 h 1877978"/>
                <a:gd name="connsiteX3" fmla="*/ 2142892 w 4122766"/>
                <a:gd name="connsiteY3" fmla="*/ 1035140 h 1877978"/>
                <a:gd name="connsiteX4" fmla="*/ 2635872 w 4122766"/>
                <a:gd name="connsiteY4" fmla="*/ 1321386 h 1877978"/>
                <a:gd name="connsiteX5" fmla="*/ 3327635 w 4122766"/>
                <a:gd name="connsiteY5" fmla="*/ 1877978 h 1877978"/>
                <a:gd name="connsiteX6" fmla="*/ 4122766 w 4122766"/>
                <a:gd name="connsiteY6" fmla="*/ 971530 h 1877978"/>
                <a:gd name="connsiteX7" fmla="*/ 2842606 w 4122766"/>
                <a:gd name="connsiteY7" fmla="*/ 9421 h 1877978"/>
                <a:gd name="connsiteX8" fmla="*/ 2166745 w 4122766"/>
                <a:gd name="connsiteY8" fmla="*/ 120740 h 1877978"/>
                <a:gd name="connsiteX9" fmla="*/ 1435225 w 4122766"/>
                <a:gd name="connsiteY9" fmla="*/ 367230 h 1877978"/>
                <a:gd name="connsiteX0" fmla="*/ 1435225 w 4122766"/>
                <a:gd name="connsiteY0" fmla="*/ 367230 h 1877978"/>
                <a:gd name="connsiteX1" fmla="*/ 59649 w 4122766"/>
                <a:gd name="connsiteY1" fmla="*/ 518305 h 1877978"/>
                <a:gd name="connsiteX2" fmla="*/ 1634007 w 4122766"/>
                <a:gd name="connsiteY2" fmla="*/ 939724 h 1877978"/>
                <a:gd name="connsiteX3" fmla="*/ 2142892 w 4122766"/>
                <a:gd name="connsiteY3" fmla="*/ 1035140 h 1877978"/>
                <a:gd name="connsiteX4" fmla="*/ 2635872 w 4122766"/>
                <a:gd name="connsiteY4" fmla="*/ 1321386 h 1877978"/>
                <a:gd name="connsiteX5" fmla="*/ 3327635 w 4122766"/>
                <a:gd name="connsiteY5" fmla="*/ 1877978 h 1877978"/>
                <a:gd name="connsiteX6" fmla="*/ 4122766 w 4122766"/>
                <a:gd name="connsiteY6" fmla="*/ 971530 h 1877978"/>
                <a:gd name="connsiteX7" fmla="*/ 2842606 w 4122766"/>
                <a:gd name="connsiteY7" fmla="*/ 9421 h 1877978"/>
                <a:gd name="connsiteX8" fmla="*/ 2166745 w 4122766"/>
                <a:gd name="connsiteY8" fmla="*/ 120740 h 1877978"/>
                <a:gd name="connsiteX9" fmla="*/ 1435225 w 4122766"/>
                <a:gd name="connsiteY9" fmla="*/ 367230 h 1877978"/>
                <a:gd name="connsiteX0" fmla="*/ 1435225 w 4122766"/>
                <a:gd name="connsiteY0" fmla="*/ 376690 h 1887438"/>
                <a:gd name="connsiteX1" fmla="*/ 59649 w 4122766"/>
                <a:gd name="connsiteY1" fmla="*/ 527765 h 1887438"/>
                <a:gd name="connsiteX2" fmla="*/ 1634007 w 4122766"/>
                <a:gd name="connsiteY2" fmla="*/ 949184 h 1887438"/>
                <a:gd name="connsiteX3" fmla="*/ 2142892 w 4122766"/>
                <a:gd name="connsiteY3" fmla="*/ 1044600 h 1887438"/>
                <a:gd name="connsiteX4" fmla="*/ 2635872 w 4122766"/>
                <a:gd name="connsiteY4" fmla="*/ 1330846 h 1887438"/>
                <a:gd name="connsiteX5" fmla="*/ 3327635 w 4122766"/>
                <a:gd name="connsiteY5" fmla="*/ 1887438 h 1887438"/>
                <a:gd name="connsiteX6" fmla="*/ 4122766 w 4122766"/>
                <a:gd name="connsiteY6" fmla="*/ 980990 h 1887438"/>
                <a:gd name="connsiteX7" fmla="*/ 2842606 w 4122766"/>
                <a:gd name="connsiteY7" fmla="*/ 18881 h 1887438"/>
                <a:gd name="connsiteX8" fmla="*/ 2166745 w 4122766"/>
                <a:gd name="connsiteY8" fmla="*/ 130200 h 1887438"/>
                <a:gd name="connsiteX9" fmla="*/ 1435225 w 4122766"/>
                <a:gd name="connsiteY9" fmla="*/ 376690 h 1887438"/>
                <a:gd name="connsiteX0" fmla="*/ 1435225 w 4067107"/>
                <a:gd name="connsiteY0" fmla="*/ 376690 h 1887438"/>
                <a:gd name="connsiteX1" fmla="*/ 59649 w 4067107"/>
                <a:gd name="connsiteY1" fmla="*/ 527765 h 1887438"/>
                <a:gd name="connsiteX2" fmla="*/ 1634007 w 4067107"/>
                <a:gd name="connsiteY2" fmla="*/ 949184 h 1887438"/>
                <a:gd name="connsiteX3" fmla="*/ 2142892 w 4067107"/>
                <a:gd name="connsiteY3" fmla="*/ 1044600 h 1887438"/>
                <a:gd name="connsiteX4" fmla="*/ 2635872 w 4067107"/>
                <a:gd name="connsiteY4" fmla="*/ 1330846 h 1887438"/>
                <a:gd name="connsiteX5" fmla="*/ 3327635 w 4067107"/>
                <a:gd name="connsiteY5" fmla="*/ 1887438 h 1887438"/>
                <a:gd name="connsiteX6" fmla="*/ 4067107 w 4067107"/>
                <a:gd name="connsiteY6" fmla="*/ 1036649 h 1887438"/>
                <a:gd name="connsiteX7" fmla="*/ 2842606 w 4067107"/>
                <a:gd name="connsiteY7" fmla="*/ 18881 h 1887438"/>
                <a:gd name="connsiteX8" fmla="*/ 2166745 w 4067107"/>
                <a:gd name="connsiteY8" fmla="*/ 130200 h 1887438"/>
                <a:gd name="connsiteX9" fmla="*/ 1435225 w 4067107"/>
                <a:gd name="connsiteY9" fmla="*/ 376690 h 1887438"/>
                <a:gd name="connsiteX0" fmla="*/ 1435225 w 4067107"/>
                <a:gd name="connsiteY0" fmla="*/ 376690 h 1887438"/>
                <a:gd name="connsiteX1" fmla="*/ 59649 w 4067107"/>
                <a:gd name="connsiteY1" fmla="*/ 527765 h 1887438"/>
                <a:gd name="connsiteX2" fmla="*/ 1634007 w 4067107"/>
                <a:gd name="connsiteY2" fmla="*/ 949184 h 1887438"/>
                <a:gd name="connsiteX3" fmla="*/ 2142892 w 4067107"/>
                <a:gd name="connsiteY3" fmla="*/ 1044600 h 1887438"/>
                <a:gd name="connsiteX4" fmla="*/ 2635872 w 4067107"/>
                <a:gd name="connsiteY4" fmla="*/ 1330846 h 1887438"/>
                <a:gd name="connsiteX5" fmla="*/ 3327635 w 4067107"/>
                <a:gd name="connsiteY5" fmla="*/ 1887438 h 1887438"/>
                <a:gd name="connsiteX6" fmla="*/ 4067107 w 4067107"/>
                <a:gd name="connsiteY6" fmla="*/ 1036649 h 1887438"/>
                <a:gd name="connsiteX7" fmla="*/ 2842606 w 4067107"/>
                <a:gd name="connsiteY7" fmla="*/ 18881 h 1887438"/>
                <a:gd name="connsiteX8" fmla="*/ 2166745 w 4067107"/>
                <a:gd name="connsiteY8" fmla="*/ 130200 h 1887438"/>
                <a:gd name="connsiteX9" fmla="*/ 1435225 w 4067107"/>
                <a:gd name="connsiteY9" fmla="*/ 376690 h 1887438"/>
                <a:gd name="connsiteX0" fmla="*/ 1435225 w 4067107"/>
                <a:gd name="connsiteY0" fmla="*/ 376690 h 1887438"/>
                <a:gd name="connsiteX1" fmla="*/ 59649 w 4067107"/>
                <a:gd name="connsiteY1" fmla="*/ 527765 h 1887438"/>
                <a:gd name="connsiteX2" fmla="*/ 1634007 w 4067107"/>
                <a:gd name="connsiteY2" fmla="*/ 949184 h 1887438"/>
                <a:gd name="connsiteX3" fmla="*/ 2142892 w 4067107"/>
                <a:gd name="connsiteY3" fmla="*/ 1044600 h 1887438"/>
                <a:gd name="connsiteX4" fmla="*/ 2548408 w 4067107"/>
                <a:gd name="connsiteY4" fmla="*/ 1275187 h 1887438"/>
                <a:gd name="connsiteX5" fmla="*/ 3327635 w 4067107"/>
                <a:gd name="connsiteY5" fmla="*/ 1887438 h 1887438"/>
                <a:gd name="connsiteX6" fmla="*/ 4067107 w 4067107"/>
                <a:gd name="connsiteY6" fmla="*/ 1036649 h 1887438"/>
                <a:gd name="connsiteX7" fmla="*/ 2842606 w 4067107"/>
                <a:gd name="connsiteY7" fmla="*/ 18881 h 1887438"/>
                <a:gd name="connsiteX8" fmla="*/ 2166745 w 4067107"/>
                <a:gd name="connsiteY8" fmla="*/ 130200 h 1887438"/>
                <a:gd name="connsiteX9" fmla="*/ 1435225 w 4067107"/>
                <a:gd name="connsiteY9" fmla="*/ 376690 h 1887438"/>
                <a:gd name="connsiteX0" fmla="*/ 1435225 w 4067107"/>
                <a:gd name="connsiteY0" fmla="*/ 376690 h 1927194"/>
                <a:gd name="connsiteX1" fmla="*/ 59649 w 4067107"/>
                <a:gd name="connsiteY1" fmla="*/ 527765 h 1927194"/>
                <a:gd name="connsiteX2" fmla="*/ 1634007 w 4067107"/>
                <a:gd name="connsiteY2" fmla="*/ 949184 h 1927194"/>
                <a:gd name="connsiteX3" fmla="*/ 2142892 w 4067107"/>
                <a:gd name="connsiteY3" fmla="*/ 1044600 h 1927194"/>
                <a:gd name="connsiteX4" fmla="*/ 2548408 w 4067107"/>
                <a:gd name="connsiteY4" fmla="*/ 1275187 h 1927194"/>
                <a:gd name="connsiteX5" fmla="*/ 3089096 w 4067107"/>
                <a:gd name="connsiteY5" fmla="*/ 1927194 h 1927194"/>
                <a:gd name="connsiteX6" fmla="*/ 4067107 w 4067107"/>
                <a:gd name="connsiteY6" fmla="*/ 1036649 h 1927194"/>
                <a:gd name="connsiteX7" fmla="*/ 2842606 w 4067107"/>
                <a:gd name="connsiteY7" fmla="*/ 18881 h 1927194"/>
                <a:gd name="connsiteX8" fmla="*/ 2166745 w 4067107"/>
                <a:gd name="connsiteY8" fmla="*/ 130200 h 1927194"/>
                <a:gd name="connsiteX9" fmla="*/ 1435225 w 4067107"/>
                <a:gd name="connsiteY9" fmla="*/ 376690 h 1927194"/>
                <a:gd name="connsiteX0" fmla="*/ 1435225 w 4067107"/>
                <a:gd name="connsiteY0" fmla="*/ 376690 h 1927194"/>
                <a:gd name="connsiteX1" fmla="*/ 59649 w 4067107"/>
                <a:gd name="connsiteY1" fmla="*/ 527765 h 1927194"/>
                <a:gd name="connsiteX2" fmla="*/ 1634007 w 4067107"/>
                <a:gd name="connsiteY2" fmla="*/ 949184 h 1927194"/>
                <a:gd name="connsiteX3" fmla="*/ 2142892 w 4067107"/>
                <a:gd name="connsiteY3" fmla="*/ 1044600 h 1927194"/>
                <a:gd name="connsiteX4" fmla="*/ 2548408 w 4067107"/>
                <a:gd name="connsiteY4" fmla="*/ 1275187 h 1927194"/>
                <a:gd name="connsiteX5" fmla="*/ 3256074 w 4067107"/>
                <a:gd name="connsiteY5" fmla="*/ 1927194 h 1927194"/>
                <a:gd name="connsiteX6" fmla="*/ 4067107 w 4067107"/>
                <a:gd name="connsiteY6" fmla="*/ 1036649 h 1927194"/>
                <a:gd name="connsiteX7" fmla="*/ 2842606 w 4067107"/>
                <a:gd name="connsiteY7" fmla="*/ 18881 h 1927194"/>
                <a:gd name="connsiteX8" fmla="*/ 2166745 w 4067107"/>
                <a:gd name="connsiteY8" fmla="*/ 130200 h 1927194"/>
                <a:gd name="connsiteX9" fmla="*/ 1435225 w 4067107"/>
                <a:gd name="connsiteY9" fmla="*/ 376690 h 1927194"/>
                <a:gd name="connsiteX0" fmla="*/ 1435225 w 4067107"/>
                <a:gd name="connsiteY0" fmla="*/ 376690 h 1927194"/>
                <a:gd name="connsiteX1" fmla="*/ 59649 w 4067107"/>
                <a:gd name="connsiteY1" fmla="*/ 527765 h 1927194"/>
                <a:gd name="connsiteX2" fmla="*/ 1634007 w 4067107"/>
                <a:gd name="connsiteY2" fmla="*/ 949184 h 1927194"/>
                <a:gd name="connsiteX3" fmla="*/ 2142892 w 4067107"/>
                <a:gd name="connsiteY3" fmla="*/ 1044600 h 1927194"/>
                <a:gd name="connsiteX4" fmla="*/ 2476846 w 4067107"/>
                <a:gd name="connsiteY4" fmla="*/ 1378554 h 1927194"/>
                <a:gd name="connsiteX5" fmla="*/ 3256074 w 4067107"/>
                <a:gd name="connsiteY5" fmla="*/ 1927194 h 1927194"/>
                <a:gd name="connsiteX6" fmla="*/ 4067107 w 4067107"/>
                <a:gd name="connsiteY6" fmla="*/ 1036649 h 1927194"/>
                <a:gd name="connsiteX7" fmla="*/ 2842606 w 4067107"/>
                <a:gd name="connsiteY7" fmla="*/ 18881 h 1927194"/>
                <a:gd name="connsiteX8" fmla="*/ 2166745 w 4067107"/>
                <a:gd name="connsiteY8" fmla="*/ 130200 h 1927194"/>
                <a:gd name="connsiteX9" fmla="*/ 1435225 w 4067107"/>
                <a:gd name="connsiteY9" fmla="*/ 376690 h 1927194"/>
                <a:gd name="connsiteX0" fmla="*/ 1435225 w 4067107"/>
                <a:gd name="connsiteY0" fmla="*/ 376690 h 1927194"/>
                <a:gd name="connsiteX1" fmla="*/ 59649 w 4067107"/>
                <a:gd name="connsiteY1" fmla="*/ 527765 h 1927194"/>
                <a:gd name="connsiteX2" fmla="*/ 1634007 w 4067107"/>
                <a:gd name="connsiteY2" fmla="*/ 949184 h 1927194"/>
                <a:gd name="connsiteX3" fmla="*/ 2142892 w 4067107"/>
                <a:gd name="connsiteY3" fmla="*/ 1044600 h 1927194"/>
                <a:gd name="connsiteX4" fmla="*/ 2476846 w 4067107"/>
                <a:gd name="connsiteY4" fmla="*/ 1378554 h 1927194"/>
                <a:gd name="connsiteX5" fmla="*/ 3256074 w 4067107"/>
                <a:gd name="connsiteY5" fmla="*/ 1927194 h 1927194"/>
                <a:gd name="connsiteX6" fmla="*/ 4067107 w 4067107"/>
                <a:gd name="connsiteY6" fmla="*/ 1036649 h 1927194"/>
                <a:gd name="connsiteX7" fmla="*/ 2842606 w 4067107"/>
                <a:gd name="connsiteY7" fmla="*/ 18881 h 1927194"/>
                <a:gd name="connsiteX8" fmla="*/ 2166745 w 4067107"/>
                <a:gd name="connsiteY8" fmla="*/ 130200 h 1927194"/>
                <a:gd name="connsiteX9" fmla="*/ 1435225 w 4067107"/>
                <a:gd name="connsiteY9" fmla="*/ 376690 h 1927194"/>
                <a:gd name="connsiteX0" fmla="*/ 1435225 w 4067107"/>
                <a:gd name="connsiteY0" fmla="*/ 376690 h 1747240"/>
                <a:gd name="connsiteX1" fmla="*/ 59649 w 4067107"/>
                <a:gd name="connsiteY1" fmla="*/ 527765 h 1747240"/>
                <a:gd name="connsiteX2" fmla="*/ 1634007 w 4067107"/>
                <a:gd name="connsiteY2" fmla="*/ 949184 h 1747240"/>
                <a:gd name="connsiteX3" fmla="*/ 2142892 w 4067107"/>
                <a:gd name="connsiteY3" fmla="*/ 1044600 h 1747240"/>
                <a:gd name="connsiteX4" fmla="*/ 2476846 w 4067107"/>
                <a:gd name="connsiteY4" fmla="*/ 1378554 h 1747240"/>
                <a:gd name="connsiteX5" fmla="*/ 3004138 w 4067107"/>
                <a:gd name="connsiteY5" fmla="*/ 1747240 h 1747240"/>
                <a:gd name="connsiteX6" fmla="*/ 4067107 w 4067107"/>
                <a:gd name="connsiteY6" fmla="*/ 1036649 h 1747240"/>
                <a:gd name="connsiteX7" fmla="*/ 2842606 w 4067107"/>
                <a:gd name="connsiteY7" fmla="*/ 18881 h 1747240"/>
                <a:gd name="connsiteX8" fmla="*/ 2166745 w 4067107"/>
                <a:gd name="connsiteY8" fmla="*/ 130200 h 1747240"/>
                <a:gd name="connsiteX9" fmla="*/ 1435225 w 4067107"/>
                <a:gd name="connsiteY9" fmla="*/ 376690 h 1747240"/>
                <a:gd name="connsiteX0" fmla="*/ 1435225 w 3887153"/>
                <a:gd name="connsiteY0" fmla="*/ 376690 h 1747240"/>
                <a:gd name="connsiteX1" fmla="*/ 59649 w 3887153"/>
                <a:gd name="connsiteY1" fmla="*/ 527765 h 1747240"/>
                <a:gd name="connsiteX2" fmla="*/ 1634007 w 3887153"/>
                <a:gd name="connsiteY2" fmla="*/ 949184 h 1747240"/>
                <a:gd name="connsiteX3" fmla="*/ 2142892 w 3887153"/>
                <a:gd name="connsiteY3" fmla="*/ 1044600 h 1747240"/>
                <a:gd name="connsiteX4" fmla="*/ 2476846 w 3887153"/>
                <a:gd name="connsiteY4" fmla="*/ 1378554 h 1747240"/>
                <a:gd name="connsiteX5" fmla="*/ 3004138 w 3887153"/>
                <a:gd name="connsiteY5" fmla="*/ 1747240 h 1747240"/>
                <a:gd name="connsiteX6" fmla="*/ 3887153 w 3887153"/>
                <a:gd name="connsiteY6" fmla="*/ 784714 h 1747240"/>
                <a:gd name="connsiteX7" fmla="*/ 2842606 w 3887153"/>
                <a:gd name="connsiteY7" fmla="*/ 18881 h 1747240"/>
                <a:gd name="connsiteX8" fmla="*/ 2166745 w 3887153"/>
                <a:gd name="connsiteY8" fmla="*/ 130200 h 1747240"/>
                <a:gd name="connsiteX9" fmla="*/ 1435225 w 3887153"/>
                <a:gd name="connsiteY9" fmla="*/ 376690 h 1747240"/>
                <a:gd name="connsiteX0" fmla="*/ 1435225 w 3887153"/>
                <a:gd name="connsiteY0" fmla="*/ 376690 h 1747240"/>
                <a:gd name="connsiteX1" fmla="*/ 59649 w 3887153"/>
                <a:gd name="connsiteY1" fmla="*/ 527765 h 1747240"/>
                <a:gd name="connsiteX2" fmla="*/ 1634007 w 3887153"/>
                <a:gd name="connsiteY2" fmla="*/ 949184 h 1747240"/>
                <a:gd name="connsiteX3" fmla="*/ 2142892 w 3887153"/>
                <a:gd name="connsiteY3" fmla="*/ 1044600 h 1747240"/>
                <a:gd name="connsiteX4" fmla="*/ 2476846 w 3887153"/>
                <a:gd name="connsiteY4" fmla="*/ 1378554 h 1747240"/>
                <a:gd name="connsiteX5" fmla="*/ 2806187 w 3887153"/>
                <a:gd name="connsiteY5" fmla="*/ 1747240 h 1747240"/>
                <a:gd name="connsiteX6" fmla="*/ 3887153 w 3887153"/>
                <a:gd name="connsiteY6" fmla="*/ 784714 h 1747240"/>
                <a:gd name="connsiteX7" fmla="*/ 2842606 w 3887153"/>
                <a:gd name="connsiteY7" fmla="*/ 18881 h 1747240"/>
                <a:gd name="connsiteX8" fmla="*/ 2166745 w 3887153"/>
                <a:gd name="connsiteY8" fmla="*/ 130200 h 1747240"/>
                <a:gd name="connsiteX9" fmla="*/ 1435225 w 3887153"/>
                <a:gd name="connsiteY9" fmla="*/ 376690 h 1747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87153" h="1747240">
                  <a:moveTo>
                    <a:pt x="1435225" y="376690"/>
                  </a:moveTo>
                  <a:cubicBezTo>
                    <a:pt x="921041" y="355486"/>
                    <a:pt x="168317" y="374040"/>
                    <a:pt x="59649" y="527765"/>
                  </a:cubicBezTo>
                  <a:cubicBezTo>
                    <a:pt x="-282257" y="890874"/>
                    <a:pt x="926341" y="920030"/>
                    <a:pt x="1634007" y="949184"/>
                  </a:cubicBezTo>
                  <a:cubicBezTo>
                    <a:pt x="1755927" y="988940"/>
                    <a:pt x="2020972" y="1004844"/>
                    <a:pt x="2142892" y="1044600"/>
                  </a:cubicBezTo>
                  <a:lnTo>
                    <a:pt x="2476846" y="1378554"/>
                  </a:lnTo>
                  <a:lnTo>
                    <a:pt x="2806187" y="1747240"/>
                  </a:lnTo>
                  <a:lnTo>
                    <a:pt x="3887153" y="784714"/>
                  </a:lnTo>
                  <a:cubicBezTo>
                    <a:pt x="3502840" y="495816"/>
                    <a:pt x="3512746" y="372650"/>
                    <a:pt x="2842606" y="18881"/>
                  </a:cubicBezTo>
                  <a:cubicBezTo>
                    <a:pt x="2541783" y="-38103"/>
                    <a:pt x="2417210" y="44060"/>
                    <a:pt x="2166745" y="130200"/>
                  </a:cubicBezTo>
                  <a:cubicBezTo>
                    <a:pt x="1932182" y="184534"/>
                    <a:pt x="1811587" y="315730"/>
                    <a:pt x="1435225" y="376690"/>
                  </a:cubicBezTo>
                  <a:close/>
                </a:path>
              </a:pathLst>
            </a:custGeom>
            <a:solidFill>
              <a:srgbClr val="F9B99B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4" name="Freeform 19">
              <a:extLst>
                <a:ext uri="{FF2B5EF4-FFF2-40B4-BE49-F238E27FC236}">
                  <a16:creationId xmlns:a16="http://schemas.microsoft.com/office/drawing/2014/main" id="{58CC686C-3646-42E7-B862-122D0716098E}"/>
                </a:ext>
              </a:extLst>
            </p:cNvPr>
            <p:cNvSpPr/>
            <p:nvPr/>
          </p:nvSpPr>
          <p:spPr>
            <a:xfrm flipH="1">
              <a:off x="2156087" y="2217893"/>
              <a:ext cx="1545584" cy="794676"/>
            </a:xfrm>
            <a:custGeom>
              <a:avLst/>
              <a:gdLst>
                <a:gd name="connsiteX0" fmla="*/ 1288111 w 3347499"/>
                <a:gd name="connsiteY0" fmla="*/ 620202 h 1995778"/>
                <a:gd name="connsiteX1" fmla="*/ 659958 w 3347499"/>
                <a:gd name="connsiteY1" fmla="*/ 95416 h 1995778"/>
                <a:gd name="connsiteX2" fmla="*/ 373711 w 3347499"/>
                <a:gd name="connsiteY2" fmla="*/ 39757 h 1995778"/>
                <a:gd name="connsiteX3" fmla="*/ 119270 w 3347499"/>
                <a:gd name="connsiteY3" fmla="*/ 0 h 1995778"/>
                <a:gd name="connsiteX4" fmla="*/ 111318 w 3347499"/>
                <a:gd name="connsiteY4" fmla="*/ 151075 h 1995778"/>
                <a:gd name="connsiteX5" fmla="*/ 0 w 3347499"/>
                <a:gd name="connsiteY5" fmla="*/ 214686 h 1995778"/>
                <a:gd name="connsiteX6" fmla="*/ 779228 w 3347499"/>
                <a:gd name="connsiteY6" fmla="*/ 1264258 h 1995778"/>
                <a:gd name="connsiteX7" fmla="*/ 1900362 w 3347499"/>
                <a:gd name="connsiteY7" fmla="*/ 1995778 h 1995778"/>
                <a:gd name="connsiteX8" fmla="*/ 3347499 w 3347499"/>
                <a:gd name="connsiteY8" fmla="*/ 1653872 h 1995778"/>
                <a:gd name="connsiteX9" fmla="*/ 1288111 w 3347499"/>
                <a:gd name="connsiteY9" fmla="*/ 620202 h 1995778"/>
                <a:gd name="connsiteX0" fmla="*/ 1288111 w 3347499"/>
                <a:gd name="connsiteY0" fmla="*/ 620202 h 1995778"/>
                <a:gd name="connsiteX1" fmla="*/ 659958 w 3347499"/>
                <a:gd name="connsiteY1" fmla="*/ 95416 h 1995778"/>
                <a:gd name="connsiteX2" fmla="*/ 373711 w 3347499"/>
                <a:gd name="connsiteY2" fmla="*/ 39757 h 1995778"/>
                <a:gd name="connsiteX3" fmla="*/ 119270 w 3347499"/>
                <a:gd name="connsiteY3" fmla="*/ 0 h 1995778"/>
                <a:gd name="connsiteX4" fmla="*/ 111318 w 3347499"/>
                <a:gd name="connsiteY4" fmla="*/ 151075 h 1995778"/>
                <a:gd name="connsiteX5" fmla="*/ 0 w 3347499"/>
                <a:gd name="connsiteY5" fmla="*/ 214686 h 1995778"/>
                <a:gd name="connsiteX6" fmla="*/ 779228 w 3347499"/>
                <a:gd name="connsiteY6" fmla="*/ 1264258 h 1995778"/>
                <a:gd name="connsiteX7" fmla="*/ 1900362 w 3347499"/>
                <a:gd name="connsiteY7" fmla="*/ 1995778 h 1995778"/>
                <a:gd name="connsiteX8" fmla="*/ 3347499 w 3347499"/>
                <a:gd name="connsiteY8" fmla="*/ 1653872 h 1995778"/>
                <a:gd name="connsiteX9" fmla="*/ 1288111 w 3347499"/>
                <a:gd name="connsiteY9" fmla="*/ 620202 h 1995778"/>
                <a:gd name="connsiteX0" fmla="*/ 1304013 w 3347499"/>
                <a:gd name="connsiteY0" fmla="*/ 652007 h 1995778"/>
                <a:gd name="connsiteX1" fmla="*/ 659958 w 3347499"/>
                <a:gd name="connsiteY1" fmla="*/ 95416 h 1995778"/>
                <a:gd name="connsiteX2" fmla="*/ 373711 w 3347499"/>
                <a:gd name="connsiteY2" fmla="*/ 39757 h 1995778"/>
                <a:gd name="connsiteX3" fmla="*/ 119270 w 3347499"/>
                <a:gd name="connsiteY3" fmla="*/ 0 h 1995778"/>
                <a:gd name="connsiteX4" fmla="*/ 111318 w 3347499"/>
                <a:gd name="connsiteY4" fmla="*/ 151075 h 1995778"/>
                <a:gd name="connsiteX5" fmla="*/ 0 w 3347499"/>
                <a:gd name="connsiteY5" fmla="*/ 214686 h 1995778"/>
                <a:gd name="connsiteX6" fmla="*/ 779228 w 3347499"/>
                <a:gd name="connsiteY6" fmla="*/ 1264258 h 1995778"/>
                <a:gd name="connsiteX7" fmla="*/ 1900362 w 3347499"/>
                <a:gd name="connsiteY7" fmla="*/ 1995778 h 1995778"/>
                <a:gd name="connsiteX8" fmla="*/ 3347499 w 3347499"/>
                <a:gd name="connsiteY8" fmla="*/ 1653872 h 1995778"/>
                <a:gd name="connsiteX9" fmla="*/ 1304013 w 3347499"/>
                <a:gd name="connsiteY9" fmla="*/ 652007 h 1995778"/>
                <a:gd name="connsiteX0" fmla="*/ 1304013 w 3347499"/>
                <a:gd name="connsiteY0" fmla="*/ 652007 h 1995778"/>
                <a:gd name="connsiteX1" fmla="*/ 659958 w 3347499"/>
                <a:gd name="connsiteY1" fmla="*/ 95416 h 1995778"/>
                <a:gd name="connsiteX2" fmla="*/ 373711 w 3347499"/>
                <a:gd name="connsiteY2" fmla="*/ 39757 h 1995778"/>
                <a:gd name="connsiteX3" fmla="*/ 119270 w 3347499"/>
                <a:gd name="connsiteY3" fmla="*/ 0 h 1995778"/>
                <a:gd name="connsiteX4" fmla="*/ 111318 w 3347499"/>
                <a:gd name="connsiteY4" fmla="*/ 151075 h 1995778"/>
                <a:gd name="connsiteX5" fmla="*/ 0 w 3347499"/>
                <a:gd name="connsiteY5" fmla="*/ 214686 h 1995778"/>
                <a:gd name="connsiteX6" fmla="*/ 779228 w 3347499"/>
                <a:gd name="connsiteY6" fmla="*/ 1264258 h 1995778"/>
                <a:gd name="connsiteX7" fmla="*/ 1900362 w 3347499"/>
                <a:gd name="connsiteY7" fmla="*/ 1995778 h 1995778"/>
                <a:gd name="connsiteX8" fmla="*/ 3347499 w 3347499"/>
                <a:gd name="connsiteY8" fmla="*/ 1653872 h 1995778"/>
                <a:gd name="connsiteX9" fmla="*/ 1304013 w 3347499"/>
                <a:gd name="connsiteY9" fmla="*/ 652007 h 1995778"/>
                <a:gd name="connsiteX0" fmla="*/ 1304013 w 3347499"/>
                <a:gd name="connsiteY0" fmla="*/ 635267 h 1979038"/>
                <a:gd name="connsiteX1" fmla="*/ 659958 w 3347499"/>
                <a:gd name="connsiteY1" fmla="*/ 78676 h 1979038"/>
                <a:gd name="connsiteX2" fmla="*/ 373711 w 3347499"/>
                <a:gd name="connsiteY2" fmla="*/ 23017 h 1979038"/>
                <a:gd name="connsiteX3" fmla="*/ 95416 w 3347499"/>
                <a:gd name="connsiteY3" fmla="*/ 38919 h 1979038"/>
                <a:gd name="connsiteX4" fmla="*/ 111318 w 3347499"/>
                <a:gd name="connsiteY4" fmla="*/ 134335 h 1979038"/>
                <a:gd name="connsiteX5" fmla="*/ 0 w 3347499"/>
                <a:gd name="connsiteY5" fmla="*/ 197946 h 1979038"/>
                <a:gd name="connsiteX6" fmla="*/ 779228 w 3347499"/>
                <a:gd name="connsiteY6" fmla="*/ 1247518 h 1979038"/>
                <a:gd name="connsiteX7" fmla="*/ 1900362 w 3347499"/>
                <a:gd name="connsiteY7" fmla="*/ 1979038 h 1979038"/>
                <a:gd name="connsiteX8" fmla="*/ 3347499 w 3347499"/>
                <a:gd name="connsiteY8" fmla="*/ 1637132 h 1979038"/>
                <a:gd name="connsiteX9" fmla="*/ 1304013 w 3347499"/>
                <a:gd name="connsiteY9" fmla="*/ 635267 h 1979038"/>
                <a:gd name="connsiteX0" fmla="*/ 1304013 w 3347499"/>
                <a:gd name="connsiteY0" fmla="*/ 654838 h 1998609"/>
                <a:gd name="connsiteX1" fmla="*/ 659958 w 3347499"/>
                <a:gd name="connsiteY1" fmla="*/ 98247 h 1998609"/>
                <a:gd name="connsiteX2" fmla="*/ 373711 w 3347499"/>
                <a:gd name="connsiteY2" fmla="*/ 42588 h 1998609"/>
                <a:gd name="connsiteX3" fmla="*/ 95416 w 3347499"/>
                <a:gd name="connsiteY3" fmla="*/ 58490 h 1998609"/>
                <a:gd name="connsiteX4" fmla="*/ 111318 w 3347499"/>
                <a:gd name="connsiteY4" fmla="*/ 153906 h 1998609"/>
                <a:gd name="connsiteX5" fmla="*/ 0 w 3347499"/>
                <a:gd name="connsiteY5" fmla="*/ 217517 h 1998609"/>
                <a:gd name="connsiteX6" fmla="*/ 779228 w 3347499"/>
                <a:gd name="connsiteY6" fmla="*/ 1267089 h 1998609"/>
                <a:gd name="connsiteX7" fmla="*/ 1900362 w 3347499"/>
                <a:gd name="connsiteY7" fmla="*/ 1998609 h 1998609"/>
                <a:gd name="connsiteX8" fmla="*/ 3347499 w 3347499"/>
                <a:gd name="connsiteY8" fmla="*/ 1656703 h 1998609"/>
                <a:gd name="connsiteX9" fmla="*/ 1304013 w 3347499"/>
                <a:gd name="connsiteY9" fmla="*/ 654838 h 1998609"/>
                <a:gd name="connsiteX0" fmla="*/ 1304013 w 3347499"/>
                <a:gd name="connsiteY0" fmla="*/ 654838 h 1998609"/>
                <a:gd name="connsiteX1" fmla="*/ 659958 w 3347499"/>
                <a:gd name="connsiteY1" fmla="*/ 98247 h 1998609"/>
                <a:gd name="connsiteX2" fmla="*/ 373711 w 3347499"/>
                <a:gd name="connsiteY2" fmla="*/ 42588 h 1998609"/>
                <a:gd name="connsiteX3" fmla="*/ 95416 w 3347499"/>
                <a:gd name="connsiteY3" fmla="*/ 58490 h 1998609"/>
                <a:gd name="connsiteX4" fmla="*/ 174928 w 3347499"/>
                <a:gd name="connsiteY4" fmla="*/ 177759 h 1998609"/>
                <a:gd name="connsiteX5" fmla="*/ 0 w 3347499"/>
                <a:gd name="connsiteY5" fmla="*/ 217517 h 1998609"/>
                <a:gd name="connsiteX6" fmla="*/ 779228 w 3347499"/>
                <a:gd name="connsiteY6" fmla="*/ 1267089 h 1998609"/>
                <a:gd name="connsiteX7" fmla="*/ 1900362 w 3347499"/>
                <a:gd name="connsiteY7" fmla="*/ 1998609 h 1998609"/>
                <a:gd name="connsiteX8" fmla="*/ 3347499 w 3347499"/>
                <a:gd name="connsiteY8" fmla="*/ 1656703 h 1998609"/>
                <a:gd name="connsiteX9" fmla="*/ 1304013 w 3347499"/>
                <a:gd name="connsiteY9" fmla="*/ 654838 h 1998609"/>
                <a:gd name="connsiteX0" fmla="*/ 1304013 w 3347499"/>
                <a:gd name="connsiteY0" fmla="*/ 654838 h 1998609"/>
                <a:gd name="connsiteX1" fmla="*/ 659958 w 3347499"/>
                <a:gd name="connsiteY1" fmla="*/ 98247 h 1998609"/>
                <a:gd name="connsiteX2" fmla="*/ 373711 w 3347499"/>
                <a:gd name="connsiteY2" fmla="*/ 42588 h 1998609"/>
                <a:gd name="connsiteX3" fmla="*/ 95416 w 3347499"/>
                <a:gd name="connsiteY3" fmla="*/ 58490 h 1998609"/>
                <a:gd name="connsiteX4" fmla="*/ 174928 w 3347499"/>
                <a:gd name="connsiteY4" fmla="*/ 177759 h 1998609"/>
                <a:gd name="connsiteX5" fmla="*/ 0 w 3347499"/>
                <a:gd name="connsiteY5" fmla="*/ 217517 h 1998609"/>
                <a:gd name="connsiteX6" fmla="*/ 811033 w 3347499"/>
                <a:gd name="connsiteY6" fmla="*/ 1243235 h 1998609"/>
                <a:gd name="connsiteX7" fmla="*/ 1900362 w 3347499"/>
                <a:gd name="connsiteY7" fmla="*/ 1998609 h 1998609"/>
                <a:gd name="connsiteX8" fmla="*/ 3347499 w 3347499"/>
                <a:gd name="connsiteY8" fmla="*/ 1656703 h 1998609"/>
                <a:gd name="connsiteX9" fmla="*/ 1304013 w 3347499"/>
                <a:gd name="connsiteY9" fmla="*/ 654838 h 1998609"/>
                <a:gd name="connsiteX0" fmla="*/ 1304013 w 3347499"/>
                <a:gd name="connsiteY0" fmla="*/ 654838 h 1863437"/>
                <a:gd name="connsiteX1" fmla="*/ 659958 w 3347499"/>
                <a:gd name="connsiteY1" fmla="*/ 98247 h 1863437"/>
                <a:gd name="connsiteX2" fmla="*/ 373711 w 3347499"/>
                <a:gd name="connsiteY2" fmla="*/ 42588 h 1863437"/>
                <a:gd name="connsiteX3" fmla="*/ 95416 w 3347499"/>
                <a:gd name="connsiteY3" fmla="*/ 58490 h 1863437"/>
                <a:gd name="connsiteX4" fmla="*/ 174928 w 3347499"/>
                <a:gd name="connsiteY4" fmla="*/ 177759 h 1863437"/>
                <a:gd name="connsiteX5" fmla="*/ 0 w 3347499"/>
                <a:gd name="connsiteY5" fmla="*/ 217517 h 1863437"/>
                <a:gd name="connsiteX6" fmla="*/ 811033 w 3347499"/>
                <a:gd name="connsiteY6" fmla="*/ 1243235 h 1863437"/>
                <a:gd name="connsiteX7" fmla="*/ 1924216 w 3347499"/>
                <a:gd name="connsiteY7" fmla="*/ 1863437 h 1863437"/>
                <a:gd name="connsiteX8" fmla="*/ 3347499 w 3347499"/>
                <a:gd name="connsiteY8" fmla="*/ 1656703 h 1863437"/>
                <a:gd name="connsiteX9" fmla="*/ 1304013 w 3347499"/>
                <a:gd name="connsiteY9" fmla="*/ 654838 h 1863437"/>
                <a:gd name="connsiteX0" fmla="*/ 1304013 w 3347499"/>
                <a:gd name="connsiteY0" fmla="*/ 654838 h 1982707"/>
                <a:gd name="connsiteX1" fmla="*/ 659958 w 3347499"/>
                <a:gd name="connsiteY1" fmla="*/ 98247 h 1982707"/>
                <a:gd name="connsiteX2" fmla="*/ 373711 w 3347499"/>
                <a:gd name="connsiteY2" fmla="*/ 42588 h 1982707"/>
                <a:gd name="connsiteX3" fmla="*/ 95416 w 3347499"/>
                <a:gd name="connsiteY3" fmla="*/ 58490 h 1982707"/>
                <a:gd name="connsiteX4" fmla="*/ 174928 w 3347499"/>
                <a:gd name="connsiteY4" fmla="*/ 177759 h 1982707"/>
                <a:gd name="connsiteX5" fmla="*/ 0 w 3347499"/>
                <a:gd name="connsiteY5" fmla="*/ 217517 h 1982707"/>
                <a:gd name="connsiteX6" fmla="*/ 811033 w 3347499"/>
                <a:gd name="connsiteY6" fmla="*/ 1243235 h 1982707"/>
                <a:gd name="connsiteX7" fmla="*/ 2146852 w 3347499"/>
                <a:gd name="connsiteY7" fmla="*/ 1982707 h 1982707"/>
                <a:gd name="connsiteX8" fmla="*/ 3347499 w 3347499"/>
                <a:gd name="connsiteY8" fmla="*/ 1656703 h 1982707"/>
                <a:gd name="connsiteX9" fmla="*/ 1304013 w 3347499"/>
                <a:gd name="connsiteY9" fmla="*/ 654838 h 1982707"/>
                <a:gd name="connsiteX0" fmla="*/ 1304013 w 3387256"/>
                <a:gd name="connsiteY0" fmla="*/ 654838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1304013 w 3387256"/>
                <a:gd name="connsiteY9" fmla="*/ 654838 h 1982707"/>
                <a:gd name="connsiteX0" fmla="*/ 1304013 w 3387256"/>
                <a:gd name="connsiteY0" fmla="*/ 654838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715616 w 3387256"/>
                <a:gd name="connsiteY9" fmla="*/ 726401 h 1982707"/>
                <a:gd name="connsiteX10" fmla="*/ 1304013 w 3387256"/>
                <a:gd name="connsiteY10" fmla="*/ 654838 h 1982707"/>
                <a:gd name="connsiteX0" fmla="*/ 1304013 w 3387256"/>
                <a:gd name="connsiteY0" fmla="*/ 654838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715616 w 3387256"/>
                <a:gd name="connsiteY9" fmla="*/ 726401 h 1982707"/>
                <a:gd name="connsiteX10" fmla="*/ 1304013 w 3387256"/>
                <a:gd name="connsiteY10" fmla="*/ 654838 h 1982707"/>
                <a:gd name="connsiteX0" fmla="*/ 1304013 w 3387256"/>
                <a:gd name="connsiteY0" fmla="*/ 654838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715616 w 3387256"/>
                <a:gd name="connsiteY9" fmla="*/ 782060 h 1982707"/>
                <a:gd name="connsiteX10" fmla="*/ 1304013 w 3387256"/>
                <a:gd name="connsiteY10" fmla="*/ 654838 h 1982707"/>
                <a:gd name="connsiteX0" fmla="*/ 1304013 w 3387256"/>
                <a:gd name="connsiteY0" fmla="*/ 654838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715616 w 3387256"/>
                <a:gd name="connsiteY9" fmla="*/ 782060 h 1982707"/>
                <a:gd name="connsiteX10" fmla="*/ 1304013 w 3387256"/>
                <a:gd name="connsiteY10" fmla="*/ 654838 h 1982707"/>
                <a:gd name="connsiteX0" fmla="*/ 1304013 w 3387256"/>
                <a:gd name="connsiteY0" fmla="*/ 654838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739470 w 3387256"/>
                <a:gd name="connsiteY9" fmla="*/ 813865 h 1982707"/>
                <a:gd name="connsiteX10" fmla="*/ 1304013 w 3387256"/>
                <a:gd name="connsiteY10" fmla="*/ 654838 h 1982707"/>
                <a:gd name="connsiteX0" fmla="*/ 1272207 w 3387256"/>
                <a:gd name="connsiteY0" fmla="*/ 630984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739470 w 3387256"/>
                <a:gd name="connsiteY9" fmla="*/ 813865 h 1982707"/>
                <a:gd name="connsiteX10" fmla="*/ 1272207 w 3387256"/>
                <a:gd name="connsiteY10" fmla="*/ 630984 h 1982707"/>
                <a:gd name="connsiteX0" fmla="*/ 1272207 w 3387256"/>
                <a:gd name="connsiteY0" fmla="*/ 630984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739470 w 3387256"/>
                <a:gd name="connsiteY9" fmla="*/ 813865 h 1982707"/>
                <a:gd name="connsiteX10" fmla="*/ 1272207 w 3387256"/>
                <a:gd name="connsiteY10" fmla="*/ 630984 h 1982707"/>
                <a:gd name="connsiteX0" fmla="*/ 1272207 w 3387256"/>
                <a:gd name="connsiteY0" fmla="*/ 630984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2353585 w 3387256"/>
                <a:gd name="connsiteY9" fmla="*/ 1267090 h 1982707"/>
                <a:gd name="connsiteX10" fmla="*/ 739470 w 3387256"/>
                <a:gd name="connsiteY10" fmla="*/ 813865 h 1982707"/>
                <a:gd name="connsiteX11" fmla="*/ 1272207 w 3387256"/>
                <a:gd name="connsiteY11" fmla="*/ 630984 h 1982707"/>
                <a:gd name="connsiteX0" fmla="*/ 1272207 w 3387256"/>
                <a:gd name="connsiteY0" fmla="*/ 630984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2353585 w 3387256"/>
                <a:gd name="connsiteY9" fmla="*/ 1267090 h 1982707"/>
                <a:gd name="connsiteX10" fmla="*/ 739470 w 3387256"/>
                <a:gd name="connsiteY10" fmla="*/ 813865 h 1982707"/>
                <a:gd name="connsiteX11" fmla="*/ 1272207 w 338725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353585 w 3753016"/>
                <a:gd name="connsiteY9" fmla="*/ 1267090 h 1982707"/>
                <a:gd name="connsiteX10" fmla="*/ 739470 w 3753016"/>
                <a:gd name="connsiteY10" fmla="*/ 813865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353585 w 3753016"/>
                <a:gd name="connsiteY9" fmla="*/ 1267090 h 1982707"/>
                <a:gd name="connsiteX10" fmla="*/ 739470 w 3753016"/>
                <a:gd name="connsiteY10" fmla="*/ 813865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353585 w 3753016"/>
                <a:gd name="connsiteY9" fmla="*/ 1267090 h 1982707"/>
                <a:gd name="connsiteX10" fmla="*/ 771276 w 3753016"/>
                <a:gd name="connsiteY10" fmla="*/ 861572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353585 w 3753016"/>
                <a:gd name="connsiteY9" fmla="*/ 1267090 h 1982707"/>
                <a:gd name="connsiteX10" fmla="*/ 771276 w 3753016"/>
                <a:gd name="connsiteY10" fmla="*/ 861572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353585 w 3753016"/>
                <a:gd name="connsiteY9" fmla="*/ 1267090 h 1982707"/>
                <a:gd name="connsiteX10" fmla="*/ 771276 w 3753016"/>
                <a:gd name="connsiteY10" fmla="*/ 861572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353585 w 3753016"/>
                <a:gd name="connsiteY9" fmla="*/ 1267090 h 1982707"/>
                <a:gd name="connsiteX10" fmla="*/ 771276 w 3753016"/>
                <a:gd name="connsiteY10" fmla="*/ 861572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385390 w 3753016"/>
                <a:gd name="connsiteY9" fmla="*/ 1314798 h 1982707"/>
                <a:gd name="connsiteX10" fmla="*/ 771276 w 3753016"/>
                <a:gd name="connsiteY10" fmla="*/ 861572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385390 w 3753016"/>
                <a:gd name="connsiteY9" fmla="*/ 1314798 h 1982707"/>
                <a:gd name="connsiteX10" fmla="*/ 771276 w 3753016"/>
                <a:gd name="connsiteY10" fmla="*/ 861572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71276 w 3753016"/>
                <a:gd name="connsiteY10" fmla="*/ 861572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79227 w 3753016"/>
                <a:gd name="connsiteY10" fmla="*/ 893377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79227 w 3753016"/>
                <a:gd name="connsiteY10" fmla="*/ 893377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79227 w 3753016"/>
                <a:gd name="connsiteY10" fmla="*/ 893377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79227 w 3753016"/>
                <a:gd name="connsiteY10" fmla="*/ 893377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272207 w 3753016"/>
                <a:gd name="connsiteY11" fmla="*/ 630984 h 1982707"/>
                <a:gd name="connsiteX0" fmla="*/ 1280159 w 3753016"/>
                <a:gd name="connsiteY0" fmla="*/ 662789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280159 w 3753016"/>
                <a:gd name="connsiteY11" fmla="*/ 662789 h 1982707"/>
                <a:gd name="connsiteX0" fmla="*/ 1280159 w 3753016"/>
                <a:gd name="connsiteY0" fmla="*/ 662789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19269 w 3753016"/>
                <a:gd name="connsiteY4" fmla="*/ 169808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280159 w 3753016"/>
                <a:gd name="connsiteY11" fmla="*/ 662789 h 1982707"/>
                <a:gd name="connsiteX0" fmla="*/ 1280159 w 3753016"/>
                <a:gd name="connsiteY0" fmla="*/ 662789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19269 w 3753016"/>
                <a:gd name="connsiteY4" fmla="*/ 169808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280159 w 3753016"/>
                <a:gd name="connsiteY11" fmla="*/ 662789 h 1982707"/>
                <a:gd name="connsiteX0" fmla="*/ 1280159 w 3753016"/>
                <a:gd name="connsiteY0" fmla="*/ 662789 h 1982707"/>
                <a:gd name="connsiteX1" fmla="*/ 731519 w 3753016"/>
                <a:gd name="connsiteY1" fmla="*/ 90295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19269 w 3753016"/>
                <a:gd name="connsiteY4" fmla="*/ 169808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280159 w 3753016"/>
                <a:gd name="connsiteY11" fmla="*/ 662789 h 1982707"/>
                <a:gd name="connsiteX0" fmla="*/ 1311965 w 3753016"/>
                <a:gd name="connsiteY0" fmla="*/ 662789 h 1982707"/>
                <a:gd name="connsiteX1" fmla="*/ 731519 w 3753016"/>
                <a:gd name="connsiteY1" fmla="*/ 90295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19269 w 3753016"/>
                <a:gd name="connsiteY4" fmla="*/ 169808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311965 w 3753016"/>
                <a:gd name="connsiteY11" fmla="*/ 662789 h 1982707"/>
                <a:gd name="connsiteX0" fmla="*/ 1311965 w 3753016"/>
                <a:gd name="connsiteY0" fmla="*/ 662789 h 1982707"/>
                <a:gd name="connsiteX1" fmla="*/ 731519 w 3753016"/>
                <a:gd name="connsiteY1" fmla="*/ 90295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19269 w 3753016"/>
                <a:gd name="connsiteY4" fmla="*/ 169808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311965 w 3753016"/>
                <a:gd name="connsiteY11" fmla="*/ 662789 h 1982707"/>
                <a:gd name="connsiteX0" fmla="*/ 1311965 w 3753016"/>
                <a:gd name="connsiteY0" fmla="*/ 662789 h 1982707"/>
                <a:gd name="connsiteX1" fmla="*/ 699714 w 3753016"/>
                <a:gd name="connsiteY1" fmla="*/ 90295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19269 w 3753016"/>
                <a:gd name="connsiteY4" fmla="*/ 169808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311965 w 3753016"/>
                <a:gd name="connsiteY11" fmla="*/ 662789 h 1982707"/>
                <a:gd name="connsiteX0" fmla="*/ 1311965 w 3753016"/>
                <a:gd name="connsiteY0" fmla="*/ 662789 h 1982707"/>
                <a:gd name="connsiteX1" fmla="*/ 699714 w 3753016"/>
                <a:gd name="connsiteY1" fmla="*/ 90295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19269 w 3753016"/>
                <a:gd name="connsiteY4" fmla="*/ 169808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311965 w 3753016"/>
                <a:gd name="connsiteY11" fmla="*/ 662789 h 1982707"/>
                <a:gd name="connsiteX0" fmla="*/ 1311965 w 3753016"/>
                <a:gd name="connsiteY0" fmla="*/ 662789 h 1982707"/>
                <a:gd name="connsiteX1" fmla="*/ 699714 w 3753016"/>
                <a:gd name="connsiteY1" fmla="*/ 90295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19269 w 3753016"/>
                <a:gd name="connsiteY4" fmla="*/ 169808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311965 w 3753016"/>
                <a:gd name="connsiteY11" fmla="*/ 662789 h 1982707"/>
                <a:gd name="connsiteX0" fmla="*/ 1311965 w 3753016"/>
                <a:gd name="connsiteY0" fmla="*/ 665192 h 1985110"/>
                <a:gd name="connsiteX1" fmla="*/ 699714 w 3753016"/>
                <a:gd name="connsiteY1" fmla="*/ 92698 h 1985110"/>
                <a:gd name="connsiteX2" fmla="*/ 397565 w 3753016"/>
                <a:gd name="connsiteY2" fmla="*/ 37040 h 1985110"/>
                <a:gd name="connsiteX3" fmla="*/ 95416 w 3753016"/>
                <a:gd name="connsiteY3" fmla="*/ 60893 h 1985110"/>
                <a:gd name="connsiteX4" fmla="*/ 119269 w 3753016"/>
                <a:gd name="connsiteY4" fmla="*/ 172211 h 1985110"/>
                <a:gd name="connsiteX5" fmla="*/ 0 w 3753016"/>
                <a:gd name="connsiteY5" fmla="*/ 219920 h 1985110"/>
                <a:gd name="connsiteX6" fmla="*/ 811033 w 3753016"/>
                <a:gd name="connsiteY6" fmla="*/ 1245638 h 1985110"/>
                <a:gd name="connsiteX7" fmla="*/ 2146852 w 3753016"/>
                <a:gd name="connsiteY7" fmla="*/ 1985110 h 1985110"/>
                <a:gd name="connsiteX8" fmla="*/ 3753016 w 3753016"/>
                <a:gd name="connsiteY8" fmla="*/ 1500080 h 1985110"/>
                <a:gd name="connsiteX9" fmla="*/ 2409244 w 3753016"/>
                <a:gd name="connsiteY9" fmla="*/ 1293347 h 1985110"/>
                <a:gd name="connsiteX10" fmla="*/ 755373 w 3753016"/>
                <a:gd name="connsiteY10" fmla="*/ 871927 h 1985110"/>
                <a:gd name="connsiteX11" fmla="*/ 1311965 w 3753016"/>
                <a:gd name="connsiteY11" fmla="*/ 665192 h 1985110"/>
                <a:gd name="connsiteX0" fmla="*/ 1311965 w 3753016"/>
                <a:gd name="connsiteY0" fmla="*/ 670630 h 1990548"/>
                <a:gd name="connsiteX1" fmla="*/ 699714 w 3753016"/>
                <a:gd name="connsiteY1" fmla="*/ 98136 h 1990548"/>
                <a:gd name="connsiteX2" fmla="*/ 453224 w 3753016"/>
                <a:gd name="connsiteY2" fmla="*/ 26576 h 1990548"/>
                <a:gd name="connsiteX3" fmla="*/ 95416 w 3753016"/>
                <a:gd name="connsiteY3" fmla="*/ 66331 h 1990548"/>
                <a:gd name="connsiteX4" fmla="*/ 119269 w 3753016"/>
                <a:gd name="connsiteY4" fmla="*/ 177649 h 1990548"/>
                <a:gd name="connsiteX5" fmla="*/ 0 w 3753016"/>
                <a:gd name="connsiteY5" fmla="*/ 225358 h 1990548"/>
                <a:gd name="connsiteX6" fmla="*/ 811033 w 3753016"/>
                <a:gd name="connsiteY6" fmla="*/ 1251076 h 1990548"/>
                <a:gd name="connsiteX7" fmla="*/ 2146852 w 3753016"/>
                <a:gd name="connsiteY7" fmla="*/ 1990548 h 1990548"/>
                <a:gd name="connsiteX8" fmla="*/ 3753016 w 3753016"/>
                <a:gd name="connsiteY8" fmla="*/ 1505518 h 1990548"/>
                <a:gd name="connsiteX9" fmla="*/ 2409244 w 3753016"/>
                <a:gd name="connsiteY9" fmla="*/ 1298785 h 1990548"/>
                <a:gd name="connsiteX10" fmla="*/ 755373 w 3753016"/>
                <a:gd name="connsiteY10" fmla="*/ 877365 h 1990548"/>
                <a:gd name="connsiteX11" fmla="*/ 1311965 w 3753016"/>
                <a:gd name="connsiteY11" fmla="*/ 670630 h 1990548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95416 w 3753016"/>
                <a:gd name="connsiteY3" fmla="*/ 67430 h 1991647"/>
                <a:gd name="connsiteX4" fmla="*/ 119269 w 3753016"/>
                <a:gd name="connsiteY4" fmla="*/ 178748 h 1991647"/>
                <a:gd name="connsiteX5" fmla="*/ 0 w 3753016"/>
                <a:gd name="connsiteY5" fmla="*/ 226457 h 1991647"/>
                <a:gd name="connsiteX6" fmla="*/ 811033 w 3753016"/>
                <a:gd name="connsiteY6" fmla="*/ 1252175 h 1991647"/>
                <a:gd name="connsiteX7" fmla="*/ 2146852 w 3753016"/>
                <a:gd name="connsiteY7" fmla="*/ 1991647 h 1991647"/>
                <a:gd name="connsiteX8" fmla="*/ 3753016 w 3753016"/>
                <a:gd name="connsiteY8" fmla="*/ 1506617 h 1991647"/>
                <a:gd name="connsiteX9" fmla="*/ 2409244 w 3753016"/>
                <a:gd name="connsiteY9" fmla="*/ 1299884 h 1991647"/>
                <a:gd name="connsiteX10" fmla="*/ 755373 w 3753016"/>
                <a:gd name="connsiteY10" fmla="*/ 878464 h 1991647"/>
                <a:gd name="connsiteX11" fmla="*/ 1311965 w 3753016"/>
                <a:gd name="connsiteY11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119269 w 3753016"/>
                <a:gd name="connsiteY4" fmla="*/ 178748 h 1991647"/>
                <a:gd name="connsiteX5" fmla="*/ 0 w 3753016"/>
                <a:gd name="connsiteY5" fmla="*/ 226457 h 1991647"/>
                <a:gd name="connsiteX6" fmla="*/ 811033 w 3753016"/>
                <a:gd name="connsiteY6" fmla="*/ 1252175 h 1991647"/>
                <a:gd name="connsiteX7" fmla="*/ 2146852 w 3753016"/>
                <a:gd name="connsiteY7" fmla="*/ 1991647 h 1991647"/>
                <a:gd name="connsiteX8" fmla="*/ 3753016 w 3753016"/>
                <a:gd name="connsiteY8" fmla="*/ 1506617 h 1991647"/>
                <a:gd name="connsiteX9" fmla="*/ 2409244 w 3753016"/>
                <a:gd name="connsiteY9" fmla="*/ 1299884 h 1991647"/>
                <a:gd name="connsiteX10" fmla="*/ 755373 w 3753016"/>
                <a:gd name="connsiteY10" fmla="*/ 878464 h 1991647"/>
                <a:gd name="connsiteX11" fmla="*/ 1311965 w 3753016"/>
                <a:gd name="connsiteY11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119269 w 3753016"/>
                <a:gd name="connsiteY4" fmla="*/ 178748 h 1991647"/>
                <a:gd name="connsiteX5" fmla="*/ 0 w 3753016"/>
                <a:gd name="connsiteY5" fmla="*/ 226457 h 1991647"/>
                <a:gd name="connsiteX6" fmla="*/ 811033 w 3753016"/>
                <a:gd name="connsiteY6" fmla="*/ 1252175 h 1991647"/>
                <a:gd name="connsiteX7" fmla="*/ 2146852 w 3753016"/>
                <a:gd name="connsiteY7" fmla="*/ 1991647 h 1991647"/>
                <a:gd name="connsiteX8" fmla="*/ 3753016 w 3753016"/>
                <a:gd name="connsiteY8" fmla="*/ 1506617 h 1991647"/>
                <a:gd name="connsiteX9" fmla="*/ 2409244 w 3753016"/>
                <a:gd name="connsiteY9" fmla="*/ 1299884 h 1991647"/>
                <a:gd name="connsiteX10" fmla="*/ 755373 w 3753016"/>
                <a:gd name="connsiteY10" fmla="*/ 878464 h 1991647"/>
                <a:gd name="connsiteX11" fmla="*/ 1311965 w 3753016"/>
                <a:gd name="connsiteY11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166977 w 3753016"/>
                <a:gd name="connsiteY4" fmla="*/ 178748 h 1991647"/>
                <a:gd name="connsiteX5" fmla="*/ 0 w 3753016"/>
                <a:gd name="connsiteY5" fmla="*/ 226457 h 1991647"/>
                <a:gd name="connsiteX6" fmla="*/ 811033 w 3753016"/>
                <a:gd name="connsiteY6" fmla="*/ 1252175 h 1991647"/>
                <a:gd name="connsiteX7" fmla="*/ 2146852 w 3753016"/>
                <a:gd name="connsiteY7" fmla="*/ 1991647 h 1991647"/>
                <a:gd name="connsiteX8" fmla="*/ 3753016 w 3753016"/>
                <a:gd name="connsiteY8" fmla="*/ 1506617 h 1991647"/>
                <a:gd name="connsiteX9" fmla="*/ 2409244 w 3753016"/>
                <a:gd name="connsiteY9" fmla="*/ 1299884 h 1991647"/>
                <a:gd name="connsiteX10" fmla="*/ 755373 w 3753016"/>
                <a:gd name="connsiteY10" fmla="*/ 878464 h 1991647"/>
                <a:gd name="connsiteX11" fmla="*/ 1311965 w 3753016"/>
                <a:gd name="connsiteY11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0 w 3753016"/>
                <a:gd name="connsiteY4" fmla="*/ 226457 h 1991647"/>
                <a:gd name="connsiteX5" fmla="*/ 811033 w 3753016"/>
                <a:gd name="connsiteY5" fmla="*/ 1252175 h 1991647"/>
                <a:gd name="connsiteX6" fmla="*/ 2146852 w 3753016"/>
                <a:gd name="connsiteY6" fmla="*/ 1991647 h 1991647"/>
                <a:gd name="connsiteX7" fmla="*/ 3753016 w 3753016"/>
                <a:gd name="connsiteY7" fmla="*/ 1506617 h 1991647"/>
                <a:gd name="connsiteX8" fmla="*/ 2409244 w 3753016"/>
                <a:gd name="connsiteY8" fmla="*/ 1299884 h 1991647"/>
                <a:gd name="connsiteX9" fmla="*/ 755373 w 3753016"/>
                <a:gd name="connsiteY9" fmla="*/ 878464 h 1991647"/>
                <a:gd name="connsiteX10" fmla="*/ 1311965 w 3753016"/>
                <a:gd name="connsiteY10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0 w 3753016"/>
                <a:gd name="connsiteY4" fmla="*/ 226457 h 1991647"/>
                <a:gd name="connsiteX5" fmla="*/ 811033 w 3753016"/>
                <a:gd name="connsiteY5" fmla="*/ 1252175 h 1991647"/>
                <a:gd name="connsiteX6" fmla="*/ 2146852 w 3753016"/>
                <a:gd name="connsiteY6" fmla="*/ 1991647 h 1991647"/>
                <a:gd name="connsiteX7" fmla="*/ 3753016 w 3753016"/>
                <a:gd name="connsiteY7" fmla="*/ 1506617 h 1991647"/>
                <a:gd name="connsiteX8" fmla="*/ 2409244 w 3753016"/>
                <a:gd name="connsiteY8" fmla="*/ 1299884 h 1991647"/>
                <a:gd name="connsiteX9" fmla="*/ 755373 w 3753016"/>
                <a:gd name="connsiteY9" fmla="*/ 878464 h 1991647"/>
                <a:gd name="connsiteX10" fmla="*/ 1311965 w 3753016"/>
                <a:gd name="connsiteY10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0 w 3753016"/>
                <a:gd name="connsiteY4" fmla="*/ 226457 h 1991647"/>
                <a:gd name="connsiteX5" fmla="*/ 811033 w 3753016"/>
                <a:gd name="connsiteY5" fmla="*/ 1252175 h 1991647"/>
                <a:gd name="connsiteX6" fmla="*/ 2146852 w 3753016"/>
                <a:gd name="connsiteY6" fmla="*/ 1991647 h 1991647"/>
                <a:gd name="connsiteX7" fmla="*/ 3753016 w 3753016"/>
                <a:gd name="connsiteY7" fmla="*/ 1506617 h 1991647"/>
                <a:gd name="connsiteX8" fmla="*/ 2409244 w 3753016"/>
                <a:gd name="connsiteY8" fmla="*/ 1299884 h 1991647"/>
                <a:gd name="connsiteX9" fmla="*/ 755373 w 3753016"/>
                <a:gd name="connsiteY9" fmla="*/ 878464 h 1991647"/>
                <a:gd name="connsiteX10" fmla="*/ 1311965 w 3753016"/>
                <a:gd name="connsiteY10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0 w 3753016"/>
                <a:gd name="connsiteY4" fmla="*/ 226457 h 1991647"/>
                <a:gd name="connsiteX5" fmla="*/ 811033 w 3753016"/>
                <a:gd name="connsiteY5" fmla="*/ 1252175 h 1991647"/>
                <a:gd name="connsiteX6" fmla="*/ 2146852 w 3753016"/>
                <a:gd name="connsiteY6" fmla="*/ 1991647 h 1991647"/>
                <a:gd name="connsiteX7" fmla="*/ 3753016 w 3753016"/>
                <a:gd name="connsiteY7" fmla="*/ 1506617 h 1991647"/>
                <a:gd name="connsiteX8" fmla="*/ 2409244 w 3753016"/>
                <a:gd name="connsiteY8" fmla="*/ 1299884 h 1991647"/>
                <a:gd name="connsiteX9" fmla="*/ 755373 w 3753016"/>
                <a:gd name="connsiteY9" fmla="*/ 878464 h 1991647"/>
                <a:gd name="connsiteX10" fmla="*/ 1311965 w 3753016"/>
                <a:gd name="connsiteY10" fmla="*/ 671729 h 1991647"/>
                <a:gd name="connsiteX0" fmla="*/ 1337304 w 3778355"/>
                <a:gd name="connsiteY0" fmla="*/ 671729 h 1991647"/>
                <a:gd name="connsiteX1" fmla="*/ 725053 w 3778355"/>
                <a:gd name="connsiteY1" fmla="*/ 99235 h 1991647"/>
                <a:gd name="connsiteX2" fmla="*/ 478563 w 3778355"/>
                <a:gd name="connsiteY2" fmla="*/ 27675 h 1991647"/>
                <a:gd name="connsiteX3" fmla="*/ 152560 w 3778355"/>
                <a:gd name="connsiteY3" fmla="*/ 67430 h 1991647"/>
                <a:gd name="connsiteX4" fmla="*/ 232072 w 3778355"/>
                <a:gd name="connsiteY4" fmla="*/ 186702 h 1991647"/>
                <a:gd name="connsiteX5" fmla="*/ 25339 w 3778355"/>
                <a:gd name="connsiteY5" fmla="*/ 226457 h 1991647"/>
                <a:gd name="connsiteX6" fmla="*/ 836372 w 3778355"/>
                <a:gd name="connsiteY6" fmla="*/ 1252175 h 1991647"/>
                <a:gd name="connsiteX7" fmla="*/ 2172191 w 3778355"/>
                <a:gd name="connsiteY7" fmla="*/ 1991647 h 1991647"/>
                <a:gd name="connsiteX8" fmla="*/ 3778355 w 3778355"/>
                <a:gd name="connsiteY8" fmla="*/ 1506617 h 1991647"/>
                <a:gd name="connsiteX9" fmla="*/ 2434583 w 3778355"/>
                <a:gd name="connsiteY9" fmla="*/ 1299884 h 1991647"/>
                <a:gd name="connsiteX10" fmla="*/ 780712 w 3778355"/>
                <a:gd name="connsiteY10" fmla="*/ 878464 h 1991647"/>
                <a:gd name="connsiteX11" fmla="*/ 1337304 w 3778355"/>
                <a:gd name="connsiteY11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206733 w 3753016"/>
                <a:gd name="connsiteY4" fmla="*/ 186702 h 1991647"/>
                <a:gd name="connsiteX5" fmla="*/ 0 w 3753016"/>
                <a:gd name="connsiteY5" fmla="*/ 226457 h 1991647"/>
                <a:gd name="connsiteX6" fmla="*/ 811033 w 3753016"/>
                <a:gd name="connsiteY6" fmla="*/ 1252175 h 1991647"/>
                <a:gd name="connsiteX7" fmla="*/ 2146852 w 3753016"/>
                <a:gd name="connsiteY7" fmla="*/ 1991647 h 1991647"/>
                <a:gd name="connsiteX8" fmla="*/ 3753016 w 3753016"/>
                <a:gd name="connsiteY8" fmla="*/ 1506617 h 1991647"/>
                <a:gd name="connsiteX9" fmla="*/ 2409244 w 3753016"/>
                <a:gd name="connsiteY9" fmla="*/ 1299884 h 1991647"/>
                <a:gd name="connsiteX10" fmla="*/ 755373 w 3753016"/>
                <a:gd name="connsiteY10" fmla="*/ 878464 h 1991647"/>
                <a:gd name="connsiteX11" fmla="*/ 1311965 w 3753016"/>
                <a:gd name="connsiteY11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166977 w 3753016"/>
                <a:gd name="connsiteY4" fmla="*/ 154897 h 1991647"/>
                <a:gd name="connsiteX5" fmla="*/ 0 w 3753016"/>
                <a:gd name="connsiteY5" fmla="*/ 226457 h 1991647"/>
                <a:gd name="connsiteX6" fmla="*/ 811033 w 3753016"/>
                <a:gd name="connsiteY6" fmla="*/ 1252175 h 1991647"/>
                <a:gd name="connsiteX7" fmla="*/ 2146852 w 3753016"/>
                <a:gd name="connsiteY7" fmla="*/ 1991647 h 1991647"/>
                <a:gd name="connsiteX8" fmla="*/ 3753016 w 3753016"/>
                <a:gd name="connsiteY8" fmla="*/ 1506617 h 1991647"/>
                <a:gd name="connsiteX9" fmla="*/ 2409244 w 3753016"/>
                <a:gd name="connsiteY9" fmla="*/ 1299884 h 1991647"/>
                <a:gd name="connsiteX10" fmla="*/ 755373 w 3753016"/>
                <a:gd name="connsiteY10" fmla="*/ 878464 h 1991647"/>
                <a:gd name="connsiteX11" fmla="*/ 1311965 w 3753016"/>
                <a:gd name="connsiteY11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166977 w 3753016"/>
                <a:gd name="connsiteY4" fmla="*/ 154897 h 1991647"/>
                <a:gd name="connsiteX5" fmla="*/ 0 w 3753016"/>
                <a:gd name="connsiteY5" fmla="*/ 226457 h 1991647"/>
                <a:gd name="connsiteX6" fmla="*/ 818984 w 3753016"/>
                <a:gd name="connsiteY6" fmla="*/ 1347591 h 1991647"/>
                <a:gd name="connsiteX7" fmla="*/ 2146852 w 3753016"/>
                <a:gd name="connsiteY7" fmla="*/ 1991647 h 1991647"/>
                <a:gd name="connsiteX8" fmla="*/ 3753016 w 3753016"/>
                <a:gd name="connsiteY8" fmla="*/ 1506617 h 1991647"/>
                <a:gd name="connsiteX9" fmla="*/ 2409244 w 3753016"/>
                <a:gd name="connsiteY9" fmla="*/ 1299884 h 1991647"/>
                <a:gd name="connsiteX10" fmla="*/ 755373 w 3753016"/>
                <a:gd name="connsiteY10" fmla="*/ 878464 h 1991647"/>
                <a:gd name="connsiteX11" fmla="*/ 1311965 w 3753016"/>
                <a:gd name="connsiteY11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166977 w 3753016"/>
                <a:gd name="connsiteY4" fmla="*/ 154897 h 1991647"/>
                <a:gd name="connsiteX5" fmla="*/ 0 w 3753016"/>
                <a:gd name="connsiteY5" fmla="*/ 226457 h 1991647"/>
                <a:gd name="connsiteX6" fmla="*/ 818984 w 3753016"/>
                <a:gd name="connsiteY6" fmla="*/ 1347591 h 1991647"/>
                <a:gd name="connsiteX7" fmla="*/ 2146852 w 3753016"/>
                <a:gd name="connsiteY7" fmla="*/ 1991647 h 1991647"/>
                <a:gd name="connsiteX8" fmla="*/ 3753016 w 3753016"/>
                <a:gd name="connsiteY8" fmla="*/ 1506617 h 1991647"/>
                <a:gd name="connsiteX9" fmla="*/ 2409244 w 3753016"/>
                <a:gd name="connsiteY9" fmla="*/ 1299884 h 1991647"/>
                <a:gd name="connsiteX10" fmla="*/ 755373 w 3753016"/>
                <a:gd name="connsiteY10" fmla="*/ 878464 h 1991647"/>
                <a:gd name="connsiteX11" fmla="*/ 1311965 w 3753016"/>
                <a:gd name="connsiteY11" fmla="*/ 671729 h 1991647"/>
                <a:gd name="connsiteX0" fmla="*/ 1311965 w 3753016"/>
                <a:gd name="connsiteY0" fmla="*/ 671729 h 1928037"/>
                <a:gd name="connsiteX1" fmla="*/ 699714 w 3753016"/>
                <a:gd name="connsiteY1" fmla="*/ 99235 h 1928037"/>
                <a:gd name="connsiteX2" fmla="*/ 453224 w 3753016"/>
                <a:gd name="connsiteY2" fmla="*/ 27675 h 1928037"/>
                <a:gd name="connsiteX3" fmla="*/ 127221 w 3753016"/>
                <a:gd name="connsiteY3" fmla="*/ 67430 h 1928037"/>
                <a:gd name="connsiteX4" fmla="*/ 166977 w 3753016"/>
                <a:gd name="connsiteY4" fmla="*/ 154897 h 1928037"/>
                <a:gd name="connsiteX5" fmla="*/ 0 w 3753016"/>
                <a:gd name="connsiteY5" fmla="*/ 226457 h 1928037"/>
                <a:gd name="connsiteX6" fmla="*/ 818984 w 3753016"/>
                <a:gd name="connsiteY6" fmla="*/ 1347591 h 1928037"/>
                <a:gd name="connsiteX7" fmla="*/ 2011680 w 3753016"/>
                <a:gd name="connsiteY7" fmla="*/ 1928037 h 1928037"/>
                <a:gd name="connsiteX8" fmla="*/ 3753016 w 3753016"/>
                <a:gd name="connsiteY8" fmla="*/ 1506617 h 1928037"/>
                <a:gd name="connsiteX9" fmla="*/ 2409244 w 3753016"/>
                <a:gd name="connsiteY9" fmla="*/ 1299884 h 1928037"/>
                <a:gd name="connsiteX10" fmla="*/ 755373 w 3753016"/>
                <a:gd name="connsiteY10" fmla="*/ 878464 h 1928037"/>
                <a:gd name="connsiteX11" fmla="*/ 1311965 w 3753016"/>
                <a:gd name="connsiteY11" fmla="*/ 671729 h 1928037"/>
                <a:gd name="connsiteX0" fmla="*/ 1311965 w 3753016"/>
                <a:gd name="connsiteY0" fmla="*/ 671729 h 1928037"/>
                <a:gd name="connsiteX1" fmla="*/ 699714 w 3753016"/>
                <a:gd name="connsiteY1" fmla="*/ 99235 h 1928037"/>
                <a:gd name="connsiteX2" fmla="*/ 453224 w 3753016"/>
                <a:gd name="connsiteY2" fmla="*/ 27675 h 1928037"/>
                <a:gd name="connsiteX3" fmla="*/ 127221 w 3753016"/>
                <a:gd name="connsiteY3" fmla="*/ 67430 h 1928037"/>
                <a:gd name="connsiteX4" fmla="*/ 166977 w 3753016"/>
                <a:gd name="connsiteY4" fmla="*/ 154897 h 1928037"/>
                <a:gd name="connsiteX5" fmla="*/ 0 w 3753016"/>
                <a:gd name="connsiteY5" fmla="*/ 226457 h 1928037"/>
                <a:gd name="connsiteX6" fmla="*/ 818984 w 3753016"/>
                <a:gd name="connsiteY6" fmla="*/ 1347591 h 1928037"/>
                <a:gd name="connsiteX7" fmla="*/ 2011680 w 3753016"/>
                <a:gd name="connsiteY7" fmla="*/ 1928037 h 1928037"/>
                <a:gd name="connsiteX8" fmla="*/ 3753016 w 3753016"/>
                <a:gd name="connsiteY8" fmla="*/ 1506617 h 1928037"/>
                <a:gd name="connsiteX9" fmla="*/ 2409244 w 3753016"/>
                <a:gd name="connsiteY9" fmla="*/ 1299884 h 1928037"/>
                <a:gd name="connsiteX10" fmla="*/ 755373 w 3753016"/>
                <a:gd name="connsiteY10" fmla="*/ 878464 h 1928037"/>
                <a:gd name="connsiteX11" fmla="*/ 1311965 w 3753016"/>
                <a:gd name="connsiteY11" fmla="*/ 671729 h 1928037"/>
                <a:gd name="connsiteX0" fmla="*/ 1311965 w 3753016"/>
                <a:gd name="connsiteY0" fmla="*/ 671729 h 1929647"/>
                <a:gd name="connsiteX1" fmla="*/ 699714 w 3753016"/>
                <a:gd name="connsiteY1" fmla="*/ 99235 h 1929647"/>
                <a:gd name="connsiteX2" fmla="*/ 453224 w 3753016"/>
                <a:gd name="connsiteY2" fmla="*/ 27675 h 1929647"/>
                <a:gd name="connsiteX3" fmla="*/ 127221 w 3753016"/>
                <a:gd name="connsiteY3" fmla="*/ 67430 h 1929647"/>
                <a:gd name="connsiteX4" fmla="*/ 166977 w 3753016"/>
                <a:gd name="connsiteY4" fmla="*/ 154897 h 1929647"/>
                <a:gd name="connsiteX5" fmla="*/ 0 w 3753016"/>
                <a:gd name="connsiteY5" fmla="*/ 226457 h 1929647"/>
                <a:gd name="connsiteX6" fmla="*/ 818984 w 3753016"/>
                <a:gd name="connsiteY6" fmla="*/ 1347591 h 1929647"/>
                <a:gd name="connsiteX7" fmla="*/ 2011680 w 3753016"/>
                <a:gd name="connsiteY7" fmla="*/ 1928037 h 1929647"/>
                <a:gd name="connsiteX8" fmla="*/ 3753016 w 3753016"/>
                <a:gd name="connsiteY8" fmla="*/ 1506617 h 1929647"/>
                <a:gd name="connsiteX9" fmla="*/ 2409244 w 3753016"/>
                <a:gd name="connsiteY9" fmla="*/ 1299884 h 1929647"/>
                <a:gd name="connsiteX10" fmla="*/ 755373 w 3753016"/>
                <a:gd name="connsiteY10" fmla="*/ 878464 h 1929647"/>
                <a:gd name="connsiteX11" fmla="*/ 1311965 w 3753016"/>
                <a:gd name="connsiteY11" fmla="*/ 671729 h 1929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53016" h="1929647">
                  <a:moveTo>
                    <a:pt x="1311965" y="671729"/>
                  </a:moveTo>
                  <a:cubicBezTo>
                    <a:pt x="1166191" y="480897"/>
                    <a:pt x="893195" y="-35936"/>
                    <a:pt x="699714" y="99235"/>
                  </a:cubicBezTo>
                  <a:cubicBezTo>
                    <a:pt x="667909" y="136342"/>
                    <a:pt x="636104" y="-73042"/>
                    <a:pt x="453224" y="27675"/>
                  </a:cubicBezTo>
                  <a:cubicBezTo>
                    <a:pt x="360459" y="32976"/>
                    <a:pt x="331304" y="-57141"/>
                    <a:pt x="127221" y="67430"/>
                  </a:cubicBezTo>
                  <a:cubicBezTo>
                    <a:pt x="74212" y="88634"/>
                    <a:pt x="188181" y="128392"/>
                    <a:pt x="166977" y="154897"/>
                  </a:cubicBezTo>
                  <a:cubicBezTo>
                    <a:pt x="145773" y="181402"/>
                    <a:pt x="70236" y="131041"/>
                    <a:pt x="0" y="226457"/>
                  </a:cubicBezTo>
                  <a:cubicBezTo>
                    <a:pt x="272995" y="600168"/>
                    <a:pt x="673210" y="1283981"/>
                    <a:pt x="818984" y="1347591"/>
                  </a:cubicBezTo>
                  <a:cubicBezTo>
                    <a:pt x="1216549" y="1541073"/>
                    <a:pt x="1741336" y="1885630"/>
                    <a:pt x="2011680" y="1928037"/>
                  </a:cubicBezTo>
                  <a:cubicBezTo>
                    <a:pt x="2266121" y="1954542"/>
                    <a:pt x="3172571" y="1647090"/>
                    <a:pt x="3753016" y="1506617"/>
                  </a:cubicBezTo>
                  <a:cubicBezTo>
                    <a:pt x="3697357" y="1407226"/>
                    <a:pt x="3208351" y="1168688"/>
                    <a:pt x="2409244" y="1299884"/>
                  </a:cubicBezTo>
                  <a:cubicBezTo>
                    <a:pt x="489003" y="1295909"/>
                    <a:pt x="734169" y="972555"/>
                    <a:pt x="755373" y="878464"/>
                  </a:cubicBezTo>
                  <a:cubicBezTo>
                    <a:pt x="816333" y="727390"/>
                    <a:pt x="1115833" y="695583"/>
                    <a:pt x="1311965" y="671729"/>
                  </a:cubicBezTo>
                  <a:close/>
                </a:path>
              </a:pathLst>
            </a:custGeom>
            <a:solidFill>
              <a:srgbClr val="F9B99B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5" name="직사각형 85">
            <a:extLst>
              <a:ext uri="{FF2B5EF4-FFF2-40B4-BE49-F238E27FC236}">
                <a16:creationId xmlns:a16="http://schemas.microsoft.com/office/drawing/2014/main" id="{7C14B250-59A2-4563-8449-170B3778A2A1}"/>
              </a:ext>
            </a:extLst>
          </p:cNvPr>
          <p:cNvSpPr/>
          <p:nvPr/>
        </p:nvSpPr>
        <p:spPr>
          <a:xfrm rot="18740140">
            <a:off x="1145131" y="4710471"/>
            <a:ext cx="357080" cy="88640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6" name="그룹 89">
            <a:extLst>
              <a:ext uri="{FF2B5EF4-FFF2-40B4-BE49-F238E27FC236}">
                <a16:creationId xmlns:a16="http://schemas.microsoft.com/office/drawing/2014/main" id="{098D80E2-0615-462C-8BC4-3FE016269A1F}"/>
              </a:ext>
            </a:extLst>
          </p:cNvPr>
          <p:cNvGrpSpPr/>
          <p:nvPr/>
        </p:nvGrpSpPr>
        <p:grpSpPr>
          <a:xfrm>
            <a:off x="1127497" y="2061903"/>
            <a:ext cx="2408772" cy="1065203"/>
            <a:chOff x="1774163" y="2217893"/>
            <a:chExt cx="1927508" cy="852379"/>
          </a:xfrm>
          <a:solidFill>
            <a:schemeClr val="bg1"/>
          </a:solidFill>
        </p:grpSpPr>
        <p:sp>
          <p:nvSpPr>
            <p:cNvPr id="107" name="Freeform 18">
              <a:extLst>
                <a:ext uri="{FF2B5EF4-FFF2-40B4-BE49-F238E27FC236}">
                  <a16:creationId xmlns:a16="http://schemas.microsoft.com/office/drawing/2014/main" id="{94BA7FA6-1C3E-4FE5-B923-E75310939C90}"/>
                </a:ext>
              </a:extLst>
            </p:cNvPr>
            <p:cNvSpPr/>
            <p:nvPr/>
          </p:nvSpPr>
          <p:spPr>
            <a:xfrm flipH="1">
              <a:off x="1774163" y="2350717"/>
              <a:ext cx="1600825" cy="719555"/>
            </a:xfrm>
            <a:custGeom>
              <a:avLst/>
              <a:gdLst>
                <a:gd name="connsiteX0" fmla="*/ 4126727 w 4126727"/>
                <a:gd name="connsiteY0" fmla="*/ 866693 h 1836752"/>
                <a:gd name="connsiteX1" fmla="*/ 2782957 w 4126727"/>
                <a:gd name="connsiteY1" fmla="*/ 0 h 1836752"/>
                <a:gd name="connsiteX2" fmla="*/ 2703444 w 4126727"/>
                <a:gd name="connsiteY2" fmla="*/ 7952 h 1836752"/>
                <a:gd name="connsiteX3" fmla="*/ 1375576 w 4126727"/>
                <a:gd name="connsiteY3" fmla="*/ 326004 h 1836752"/>
                <a:gd name="connsiteX4" fmla="*/ 0 w 4126727"/>
                <a:gd name="connsiteY4" fmla="*/ 477079 h 1836752"/>
                <a:gd name="connsiteX5" fmla="*/ 1574358 w 4126727"/>
                <a:gd name="connsiteY5" fmla="*/ 898498 h 1836752"/>
                <a:gd name="connsiteX6" fmla="*/ 2576223 w 4126727"/>
                <a:gd name="connsiteY6" fmla="*/ 1280160 h 1836752"/>
                <a:gd name="connsiteX7" fmla="*/ 3267986 w 4126727"/>
                <a:gd name="connsiteY7" fmla="*/ 1836752 h 1836752"/>
                <a:gd name="connsiteX8" fmla="*/ 4126727 w 4126727"/>
                <a:gd name="connsiteY8" fmla="*/ 866693 h 1836752"/>
                <a:gd name="connsiteX0" fmla="*/ 4126727 w 4126727"/>
                <a:gd name="connsiteY0" fmla="*/ 884466 h 1854525"/>
                <a:gd name="connsiteX1" fmla="*/ 2782957 w 4126727"/>
                <a:gd name="connsiteY1" fmla="*/ 17773 h 1854525"/>
                <a:gd name="connsiteX2" fmla="*/ 2703444 w 4126727"/>
                <a:gd name="connsiteY2" fmla="*/ 25725 h 1854525"/>
                <a:gd name="connsiteX3" fmla="*/ 1375576 w 4126727"/>
                <a:gd name="connsiteY3" fmla="*/ 343777 h 1854525"/>
                <a:gd name="connsiteX4" fmla="*/ 0 w 4126727"/>
                <a:gd name="connsiteY4" fmla="*/ 494852 h 1854525"/>
                <a:gd name="connsiteX5" fmla="*/ 1574358 w 4126727"/>
                <a:gd name="connsiteY5" fmla="*/ 916271 h 1854525"/>
                <a:gd name="connsiteX6" fmla="*/ 2576223 w 4126727"/>
                <a:gd name="connsiteY6" fmla="*/ 1297933 h 1854525"/>
                <a:gd name="connsiteX7" fmla="*/ 3267986 w 4126727"/>
                <a:gd name="connsiteY7" fmla="*/ 1854525 h 1854525"/>
                <a:gd name="connsiteX8" fmla="*/ 4126727 w 4126727"/>
                <a:gd name="connsiteY8" fmla="*/ 884466 h 1854525"/>
                <a:gd name="connsiteX0" fmla="*/ 1375576 w 4126727"/>
                <a:gd name="connsiteY0" fmla="*/ 331865 h 1842613"/>
                <a:gd name="connsiteX1" fmla="*/ 0 w 4126727"/>
                <a:gd name="connsiteY1" fmla="*/ 482940 h 1842613"/>
                <a:gd name="connsiteX2" fmla="*/ 1574358 w 4126727"/>
                <a:gd name="connsiteY2" fmla="*/ 904359 h 1842613"/>
                <a:gd name="connsiteX3" fmla="*/ 2576223 w 4126727"/>
                <a:gd name="connsiteY3" fmla="*/ 1286021 h 1842613"/>
                <a:gd name="connsiteX4" fmla="*/ 3267986 w 4126727"/>
                <a:gd name="connsiteY4" fmla="*/ 1842613 h 1842613"/>
                <a:gd name="connsiteX5" fmla="*/ 4126727 w 4126727"/>
                <a:gd name="connsiteY5" fmla="*/ 872554 h 1842613"/>
                <a:gd name="connsiteX6" fmla="*/ 2782957 w 4126727"/>
                <a:gd name="connsiteY6" fmla="*/ 5861 h 1842613"/>
                <a:gd name="connsiteX7" fmla="*/ 2794884 w 4126727"/>
                <a:gd name="connsiteY7" fmla="*/ 105253 h 1842613"/>
                <a:gd name="connsiteX0" fmla="*/ 1375576 w 4126727"/>
                <a:gd name="connsiteY0" fmla="*/ 326004 h 1836752"/>
                <a:gd name="connsiteX1" fmla="*/ 0 w 4126727"/>
                <a:gd name="connsiteY1" fmla="*/ 477079 h 1836752"/>
                <a:gd name="connsiteX2" fmla="*/ 1574358 w 4126727"/>
                <a:gd name="connsiteY2" fmla="*/ 898498 h 1836752"/>
                <a:gd name="connsiteX3" fmla="*/ 2576223 w 4126727"/>
                <a:gd name="connsiteY3" fmla="*/ 1280160 h 1836752"/>
                <a:gd name="connsiteX4" fmla="*/ 3267986 w 4126727"/>
                <a:gd name="connsiteY4" fmla="*/ 1836752 h 1836752"/>
                <a:gd name="connsiteX5" fmla="*/ 4126727 w 4126727"/>
                <a:gd name="connsiteY5" fmla="*/ 866693 h 1836752"/>
                <a:gd name="connsiteX6" fmla="*/ 2782957 w 4126727"/>
                <a:gd name="connsiteY6" fmla="*/ 0 h 1836752"/>
                <a:gd name="connsiteX0" fmla="*/ 1375576 w 4126727"/>
                <a:gd name="connsiteY0" fmla="*/ 326004 h 1836752"/>
                <a:gd name="connsiteX1" fmla="*/ 0 w 4126727"/>
                <a:gd name="connsiteY1" fmla="*/ 477079 h 1836752"/>
                <a:gd name="connsiteX2" fmla="*/ 1574358 w 4126727"/>
                <a:gd name="connsiteY2" fmla="*/ 898498 h 1836752"/>
                <a:gd name="connsiteX3" fmla="*/ 2576223 w 4126727"/>
                <a:gd name="connsiteY3" fmla="*/ 1280160 h 1836752"/>
                <a:gd name="connsiteX4" fmla="*/ 3267986 w 4126727"/>
                <a:gd name="connsiteY4" fmla="*/ 1836752 h 1836752"/>
                <a:gd name="connsiteX5" fmla="*/ 4126727 w 4126727"/>
                <a:gd name="connsiteY5" fmla="*/ 866693 h 1836752"/>
                <a:gd name="connsiteX6" fmla="*/ 2782957 w 4126727"/>
                <a:gd name="connsiteY6" fmla="*/ 0 h 1836752"/>
                <a:gd name="connsiteX0" fmla="*/ 1375576 w 4063117"/>
                <a:gd name="connsiteY0" fmla="*/ 326004 h 1836752"/>
                <a:gd name="connsiteX1" fmla="*/ 0 w 4063117"/>
                <a:gd name="connsiteY1" fmla="*/ 477079 h 1836752"/>
                <a:gd name="connsiteX2" fmla="*/ 1574358 w 4063117"/>
                <a:gd name="connsiteY2" fmla="*/ 898498 h 1836752"/>
                <a:gd name="connsiteX3" fmla="*/ 2576223 w 4063117"/>
                <a:gd name="connsiteY3" fmla="*/ 1280160 h 1836752"/>
                <a:gd name="connsiteX4" fmla="*/ 3267986 w 4063117"/>
                <a:gd name="connsiteY4" fmla="*/ 1836752 h 1836752"/>
                <a:gd name="connsiteX5" fmla="*/ 4063117 w 4063117"/>
                <a:gd name="connsiteY5" fmla="*/ 930304 h 1836752"/>
                <a:gd name="connsiteX6" fmla="*/ 2782957 w 4063117"/>
                <a:gd name="connsiteY6" fmla="*/ 0 h 1836752"/>
                <a:gd name="connsiteX0" fmla="*/ 1375576 w 4063117"/>
                <a:gd name="connsiteY0" fmla="*/ 326004 h 1836752"/>
                <a:gd name="connsiteX1" fmla="*/ 0 w 4063117"/>
                <a:gd name="connsiteY1" fmla="*/ 477079 h 1836752"/>
                <a:gd name="connsiteX2" fmla="*/ 1574358 w 4063117"/>
                <a:gd name="connsiteY2" fmla="*/ 898498 h 1836752"/>
                <a:gd name="connsiteX3" fmla="*/ 2576223 w 4063117"/>
                <a:gd name="connsiteY3" fmla="*/ 1280160 h 1836752"/>
                <a:gd name="connsiteX4" fmla="*/ 3267986 w 4063117"/>
                <a:gd name="connsiteY4" fmla="*/ 1836752 h 1836752"/>
                <a:gd name="connsiteX5" fmla="*/ 4063117 w 4063117"/>
                <a:gd name="connsiteY5" fmla="*/ 930304 h 1836752"/>
                <a:gd name="connsiteX6" fmla="*/ 2782957 w 4063117"/>
                <a:gd name="connsiteY6" fmla="*/ 0 h 1836752"/>
                <a:gd name="connsiteX0" fmla="*/ 1375576 w 4063117"/>
                <a:gd name="connsiteY0" fmla="*/ 326004 h 1836752"/>
                <a:gd name="connsiteX1" fmla="*/ 0 w 4063117"/>
                <a:gd name="connsiteY1" fmla="*/ 477079 h 1836752"/>
                <a:gd name="connsiteX2" fmla="*/ 1574358 w 4063117"/>
                <a:gd name="connsiteY2" fmla="*/ 898498 h 1836752"/>
                <a:gd name="connsiteX3" fmla="*/ 2576223 w 4063117"/>
                <a:gd name="connsiteY3" fmla="*/ 1280160 h 1836752"/>
                <a:gd name="connsiteX4" fmla="*/ 3267986 w 4063117"/>
                <a:gd name="connsiteY4" fmla="*/ 1836752 h 1836752"/>
                <a:gd name="connsiteX5" fmla="*/ 4063117 w 4063117"/>
                <a:gd name="connsiteY5" fmla="*/ 930304 h 1836752"/>
                <a:gd name="connsiteX6" fmla="*/ 2782957 w 4063117"/>
                <a:gd name="connsiteY6" fmla="*/ 0 h 1836752"/>
                <a:gd name="connsiteX0" fmla="*/ 1375576 w 4063117"/>
                <a:gd name="connsiteY0" fmla="*/ 326004 h 1836752"/>
                <a:gd name="connsiteX1" fmla="*/ 0 w 4063117"/>
                <a:gd name="connsiteY1" fmla="*/ 477079 h 1836752"/>
                <a:gd name="connsiteX2" fmla="*/ 1574358 w 4063117"/>
                <a:gd name="connsiteY2" fmla="*/ 898498 h 1836752"/>
                <a:gd name="connsiteX3" fmla="*/ 2576223 w 4063117"/>
                <a:gd name="connsiteY3" fmla="*/ 1280160 h 1836752"/>
                <a:gd name="connsiteX4" fmla="*/ 3267986 w 4063117"/>
                <a:gd name="connsiteY4" fmla="*/ 1836752 h 1836752"/>
                <a:gd name="connsiteX5" fmla="*/ 4063117 w 4063117"/>
                <a:gd name="connsiteY5" fmla="*/ 930304 h 1836752"/>
                <a:gd name="connsiteX6" fmla="*/ 2782957 w 4063117"/>
                <a:gd name="connsiteY6" fmla="*/ 0 h 1836752"/>
                <a:gd name="connsiteX7" fmla="*/ 1375576 w 4063117"/>
                <a:gd name="connsiteY7" fmla="*/ 326004 h 1836752"/>
                <a:gd name="connsiteX0" fmla="*/ 1375576 w 4063117"/>
                <a:gd name="connsiteY0" fmla="*/ 326004 h 1836752"/>
                <a:gd name="connsiteX1" fmla="*/ 0 w 4063117"/>
                <a:gd name="connsiteY1" fmla="*/ 477079 h 1836752"/>
                <a:gd name="connsiteX2" fmla="*/ 1574358 w 4063117"/>
                <a:gd name="connsiteY2" fmla="*/ 898498 h 1836752"/>
                <a:gd name="connsiteX3" fmla="*/ 2576223 w 4063117"/>
                <a:gd name="connsiteY3" fmla="*/ 1280160 h 1836752"/>
                <a:gd name="connsiteX4" fmla="*/ 3267986 w 4063117"/>
                <a:gd name="connsiteY4" fmla="*/ 1836752 h 1836752"/>
                <a:gd name="connsiteX5" fmla="*/ 4063117 w 4063117"/>
                <a:gd name="connsiteY5" fmla="*/ 930304 h 1836752"/>
                <a:gd name="connsiteX6" fmla="*/ 2782957 w 4063117"/>
                <a:gd name="connsiteY6" fmla="*/ 0 h 1836752"/>
                <a:gd name="connsiteX7" fmla="*/ 1375576 w 4063117"/>
                <a:gd name="connsiteY7" fmla="*/ 326004 h 1836752"/>
                <a:gd name="connsiteX0" fmla="*/ 1375576 w 4063117"/>
                <a:gd name="connsiteY0" fmla="*/ 390578 h 1901326"/>
                <a:gd name="connsiteX1" fmla="*/ 0 w 4063117"/>
                <a:gd name="connsiteY1" fmla="*/ 541653 h 1901326"/>
                <a:gd name="connsiteX2" fmla="*/ 1574358 w 4063117"/>
                <a:gd name="connsiteY2" fmla="*/ 963072 h 1901326"/>
                <a:gd name="connsiteX3" fmla="*/ 2576223 w 4063117"/>
                <a:gd name="connsiteY3" fmla="*/ 1344734 h 1901326"/>
                <a:gd name="connsiteX4" fmla="*/ 3267986 w 4063117"/>
                <a:gd name="connsiteY4" fmla="*/ 1901326 h 1901326"/>
                <a:gd name="connsiteX5" fmla="*/ 4063117 w 4063117"/>
                <a:gd name="connsiteY5" fmla="*/ 994878 h 1901326"/>
                <a:gd name="connsiteX6" fmla="*/ 2782957 w 4063117"/>
                <a:gd name="connsiteY6" fmla="*/ 64574 h 1901326"/>
                <a:gd name="connsiteX7" fmla="*/ 2178658 w 4063117"/>
                <a:gd name="connsiteY7" fmla="*/ 96380 h 1901326"/>
                <a:gd name="connsiteX8" fmla="*/ 1375576 w 4063117"/>
                <a:gd name="connsiteY8" fmla="*/ 390578 h 1901326"/>
                <a:gd name="connsiteX0" fmla="*/ 1375576 w 4063117"/>
                <a:gd name="connsiteY0" fmla="*/ 383650 h 1894398"/>
                <a:gd name="connsiteX1" fmla="*/ 0 w 4063117"/>
                <a:gd name="connsiteY1" fmla="*/ 534725 h 1894398"/>
                <a:gd name="connsiteX2" fmla="*/ 1574358 w 4063117"/>
                <a:gd name="connsiteY2" fmla="*/ 956144 h 1894398"/>
                <a:gd name="connsiteX3" fmla="*/ 2576223 w 4063117"/>
                <a:gd name="connsiteY3" fmla="*/ 1337806 h 1894398"/>
                <a:gd name="connsiteX4" fmla="*/ 3267986 w 4063117"/>
                <a:gd name="connsiteY4" fmla="*/ 1894398 h 1894398"/>
                <a:gd name="connsiteX5" fmla="*/ 4063117 w 4063117"/>
                <a:gd name="connsiteY5" fmla="*/ 987950 h 1894398"/>
                <a:gd name="connsiteX6" fmla="*/ 2782957 w 4063117"/>
                <a:gd name="connsiteY6" fmla="*/ 57646 h 1894398"/>
                <a:gd name="connsiteX7" fmla="*/ 2178658 w 4063117"/>
                <a:gd name="connsiteY7" fmla="*/ 89452 h 1894398"/>
                <a:gd name="connsiteX8" fmla="*/ 1375576 w 4063117"/>
                <a:gd name="connsiteY8" fmla="*/ 383650 h 1894398"/>
                <a:gd name="connsiteX0" fmla="*/ 1375576 w 4063117"/>
                <a:gd name="connsiteY0" fmla="*/ 326004 h 1836752"/>
                <a:gd name="connsiteX1" fmla="*/ 0 w 4063117"/>
                <a:gd name="connsiteY1" fmla="*/ 477079 h 1836752"/>
                <a:gd name="connsiteX2" fmla="*/ 1574358 w 4063117"/>
                <a:gd name="connsiteY2" fmla="*/ 898498 h 1836752"/>
                <a:gd name="connsiteX3" fmla="*/ 2576223 w 4063117"/>
                <a:gd name="connsiteY3" fmla="*/ 1280160 h 1836752"/>
                <a:gd name="connsiteX4" fmla="*/ 3267986 w 4063117"/>
                <a:gd name="connsiteY4" fmla="*/ 1836752 h 1836752"/>
                <a:gd name="connsiteX5" fmla="*/ 4063117 w 4063117"/>
                <a:gd name="connsiteY5" fmla="*/ 930304 h 1836752"/>
                <a:gd name="connsiteX6" fmla="*/ 2782957 w 4063117"/>
                <a:gd name="connsiteY6" fmla="*/ 0 h 1836752"/>
                <a:gd name="connsiteX7" fmla="*/ 2178658 w 4063117"/>
                <a:gd name="connsiteY7" fmla="*/ 31806 h 1836752"/>
                <a:gd name="connsiteX8" fmla="*/ 1375576 w 4063117"/>
                <a:gd name="connsiteY8" fmla="*/ 326004 h 1836752"/>
                <a:gd name="connsiteX0" fmla="*/ 1375576 w 4063117"/>
                <a:gd name="connsiteY0" fmla="*/ 326004 h 1836752"/>
                <a:gd name="connsiteX1" fmla="*/ 0 w 4063117"/>
                <a:gd name="connsiteY1" fmla="*/ 477079 h 1836752"/>
                <a:gd name="connsiteX2" fmla="*/ 1574358 w 4063117"/>
                <a:gd name="connsiteY2" fmla="*/ 898498 h 1836752"/>
                <a:gd name="connsiteX3" fmla="*/ 2576223 w 4063117"/>
                <a:gd name="connsiteY3" fmla="*/ 1280160 h 1836752"/>
                <a:gd name="connsiteX4" fmla="*/ 3267986 w 4063117"/>
                <a:gd name="connsiteY4" fmla="*/ 1836752 h 1836752"/>
                <a:gd name="connsiteX5" fmla="*/ 4063117 w 4063117"/>
                <a:gd name="connsiteY5" fmla="*/ 930304 h 1836752"/>
                <a:gd name="connsiteX6" fmla="*/ 2782957 w 4063117"/>
                <a:gd name="connsiteY6" fmla="*/ 0 h 1836752"/>
                <a:gd name="connsiteX7" fmla="*/ 2178658 w 4063117"/>
                <a:gd name="connsiteY7" fmla="*/ 31806 h 1836752"/>
                <a:gd name="connsiteX8" fmla="*/ 1375576 w 4063117"/>
                <a:gd name="connsiteY8" fmla="*/ 326004 h 1836752"/>
                <a:gd name="connsiteX0" fmla="*/ 1375576 w 4063117"/>
                <a:gd name="connsiteY0" fmla="*/ 326004 h 1836752"/>
                <a:gd name="connsiteX1" fmla="*/ 0 w 4063117"/>
                <a:gd name="connsiteY1" fmla="*/ 477079 h 1836752"/>
                <a:gd name="connsiteX2" fmla="*/ 1574358 w 4063117"/>
                <a:gd name="connsiteY2" fmla="*/ 898498 h 1836752"/>
                <a:gd name="connsiteX3" fmla="*/ 2576223 w 4063117"/>
                <a:gd name="connsiteY3" fmla="*/ 1280160 h 1836752"/>
                <a:gd name="connsiteX4" fmla="*/ 3267986 w 4063117"/>
                <a:gd name="connsiteY4" fmla="*/ 1836752 h 1836752"/>
                <a:gd name="connsiteX5" fmla="*/ 4063117 w 4063117"/>
                <a:gd name="connsiteY5" fmla="*/ 930304 h 1836752"/>
                <a:gd name="connsiteX6" fmla="*/ 2782957 w 4063117"/>
                <a:gd name="connsiteY6" fmla="*/ 0 h 1836752"/>
                <a:gd name="connsiteX7" fmla="*/ 2178658 w 4063117"/>
                <a:gd name="connsiteY7" fmla="*/ 31806 h 1836752"/>
                <a:gd name="connsiteX8" fmla="*/ 1375576 w 4063117"/>
                <a:gd name="connsiteY8" fmla="*/ 326004 h 1836752"/>
                <a:gd name="connsiteX0" fmla="*/ 1375576 w 4063117"/>
                <a:gd name="connsiteY0" fmla="*/ 326004 h 1836752"/>
                <a:gd name="connsiteX1" fmla="*/ 0 w 4063117"/>
                <a:gd name="connsiteY1" fmla="*/ 477079 h 1836752"/>
                <a:gd name="connsiteX2" fmla="*/ 1574358 w 4063117"/>
                <a:gd name="connsiteY2" fmla="*/ 898498 h 1836752"/>
                <a:gd name="connsiteX3" fmla="*/ 2576223 w 4063117"/>
                <a:gd name="connsiteY3" fmla="*/ 1280160 h 1836752"/>
                <a:gd name="connsiteX4" fmla="*/ 3267986 w 4063117"/>
                <a:gd name="connsiteY4" fmla="*/ 1836752 h 1836752"/>
                <a:gd name="connsiteX5" fmla="*/ 4063117 w 4063117"/>
                <a:gd name="connsiteY5" fmla="*/ 930304 h 1836752"/>
                <a:gd name="connsiteX6" fmla="*/ 2782957 w 4063117"/>
                <a:gd name="connsiteY6" fmla="*/ 0 h 1836752"/>
                <a:gd name="connsiteX7" fmla="*/ 2178658 w 4063117"/>
                <a:gd name="connsiteY7" fmla="*/ 31806 h 1836752"/>
                <a:gd name="connsiteX8" fmla="*/ 1375576 w 4063117"/>
                <a:gd name="connsiteY8" fmla="*/ 326004 h 1836752"/>
                <a:gd name="connsiteX0" fmla="*/ 1419093 w 4106634"/>
                <a:gd name="connsiteY0" fmla="*/ 326004 h 1836752"/>
                <a:gd name="connsiteX1" fmla="*/ 43517 w 4106634"/>
                <a:gd name="connsiteY1" fmla="*/ 477079 h 1836752"/>
                <a:gd name="connsiteX2" fmla="*/ 1617875 w 4106634"/>
                <a:gd name="connsiteY2" fmla="*/ 898498 h 1836752"/>
                <a:gd name="connsiteX3" fmla="*/ 2619740 w 4106634"/>
                <a:gd name="connsiteY3" fmla="*/ 1280160 h 1836752"/>
                <a:gd name="connsiteX4" fmla="*/ 3311503 w 4106634"/>
                <a:gd name="connsiteY4" fmla="*/ 1836752 h 1836752"/>
                <a:gd name="connsiteX5" fmla="*/ 4106634 w 4106634"/>
                <a:gd name="connsiteY5" fmla="*/ 930304 h 1836752"/>
                <a:gd name="connsiteX6" fmla="*/ 2826474 w 4106634"/>
                <a:gd name="connsiteY6" fmla="*/ 0 h 1836752"/>
                <a:gd name="connsiteX7" fmla="*/ 2222175 w 4106634"/>
                <a:gd name="connsiteY7" fmla="*/ 31806 h 1836752"/>
                <a:gd name="connsiteX8" fmla="*/ 1419093 w 4106634"/>
                <a:gd name="connsiteY8" fmla="*/ 326004 h 1836752"/>
                <a:gd name="connsiteX0" fmla="*/ 1419093 w 4106634"/>
                <a:gd name="connsiteY0" fmla="*/ 326004 h 1836752"/>
                <a:gd name="connsiteX1" fmla="*/ 43517 w 4106634"/>
                <a:gd name="connsiteY1" fmla="*/ 477079 h 1836752"/>
                <a:gd name="connsiteX2" fmla="*/ 1617875 w 4106634"/>
                <a:gd name="connsiteY2" fmla="*/ 898498 h 1836752"/>
                <a:gd name="connsiteX3" fmla="*/ 2619740 w 4106634"/>
                <a:gd name="connsiteY3" fmla="*/ 1280160 h 1836752"/>
                <a:gd name="connsiteX4" fmla="*/ 3311503 w 4106634"/>
                <a:gd name="connsiteY4" fmla="*/ 1836752 h 1836752"/>
                <a:gd name="connsiteX5" fmla="*/ 4106634 w 4106634"/>
                <a:gd name="connsiteY5" fmla="*/ 930304 h 1836752"/>
                <a:gd name="connsiteX6" fmla="*/ 2826474 w 4106634"/>
                <a:gd name="connsiteY6" fmla="*/ 0 h 1836752"/>
                <a:gd name="connsiteX7" fmla="*/ 2222175 w 4106634"/>
                <a:gd name="connsiteY7" fmla="*/ 31806 h 1836752"/>
                <a:gd name="connsiteX8" fmla="*/ 1419093 w 4106634"/>
                <a:gd name="connsiteY8" fmla="*/ 326004 h 1836752"/>
                <a:gd name="connsiteX0" fmla="*/ 1424462 w 4112003"/>
                <a:gd name="connsiteY0" fmla="*/ 326004 h 1836752"/>
                <a:gd name="connsiteX1" fmla="*/ 48886 w 4112003"/>
                <a:gd name="connsiteY1" fmla="*/ 477079 h 1836752"/>
                <a:gd name="connsiteX2" fmla="*/ 1623244 w 4112003"/>
                <a:gd name="connsiteY2" fmla="*/ 898498 h 1836752"/>
                <a:gd name="connsiteX3" fmla="*/ 2625109 w 4112003"/>
                <a:gd name="connsiteY3" fmla="*/ 1280160 h 1836752"/>
                <a:gd name="connsiteX4" fmla="*/ 3316872 w 4112003"/>
                <a:gd name="connsiteY4" fmla="*/ 1836752 h 1836752"/>
                <a:gd name="connsiteX5" fmla="*/ 4112003 w 4112003"/>
                <a:gd name="connsiteY5" fmla="*/ 930304 h 1836752"/>
                <a:gd name="connsiteX6" fmla="*/ 2831843 w 4112003"/>
                <a:gd name="connsiteY6" fmla="*/ 0 h 1836752"/>
                <a:gd name="connsiteX7" fmla="*/ 2227544 w 4112003"/>
                <a:gd name="connsiteY7" fmla="*/ 31806 h 1836752"/>
                <a:gd name="connsiteX8" fmla="*/ 1424462 w 4112003"/>
                <a:gd name="connsiteY8" fmla="*/ 326004 h 1836752"/>
                <a:gd name="connsiteX0" fmla="*/ 1424462 w 4112003"/>
                <a:gd name="connsiteY0" fmla="*/ 326004 h 1836752"/>
                <a:gd name="connsiteX1" fmla="*/ 48886 w 4112003"/>
                <a:gd name="connsiteY1" fmla="*/ 477079 h 1836752"/>
                <a:gd name="connsiteX2" fmla="*/ 1623244 w 4112003"/>
                <a:gd name="connsiteY2" fmla="*/ 898498 h 1836752"/>
                <a:gd name="connsiteX3" fmla="*/ 2132129 w 4112003"/>
                <a:gd name="connsiteY3" fmla="*/ 993914 h 1836752"/>
                <a:gd name="connsiteX4" fmla="*/ 2625109 w 4112003"/>
                <a:gd name="connsiteY4" fmla="*/ 1280160 h 1836752"/>
                <a:gd name="connsiteX5" fmla="*/ 3316872 w 4112003"/>
                <a:gd name="connsiteY5" fmla="*/ 1836752 h 1836752"/>
                <a:gd name="connsiteX6" fmla="*/ 4112003 w 4112003"/>
                <a:gd name="connsiteY6" fmla="*/ 930304 h 1836752"/>
                <a:gd name="connsiteX7" fmla="*/ 2831843 w 4112003"/>
                <a:gd name="connsiteY7" fmla="*/ 0 h 1836752"/>
                <a:gd name="connsiteX8" fmla="*/ 2227544 w 4112003"/>
                <a:gd name="connsiteY8" fmla="*/ 31806 h 1836752"/>
                <a:gd name="connsiteX9" fmla="*/ 1424462 w 4112003"/>
                <a:gd name="connsiteY9" fmla="*/ 326004 h 1836752"/>
                <a:gd name="connsiteX0" fmla="*/ 1435225 w 4122766"/>
                <a:gd name="connsiteY0" fmla="*/ 326004 h 1836752"/>
                <a:gd name="connsiteX1" fmla="*/ 59649 w 4122766"/>
                <a:gd name="connsiteY1" fmla="*/ 477079 h 1836752"/>
                <a:gd name="connsiteX2" fmla="*/ 1634007 w 4122766"/>
                <a:gd name="connsiteY2" fmla="*/ 898498 h 1836752"/>
                <a:gd name="connsiteX3" fmla="*/ 2142892 w 4122766"/>
                <a:gd name="connsiteY3" fmla="*/ 993914 h 1836752"/>
                <a:gd name="connsiteX4" fmla="*/ 2635872 w 4122766"/>
                <a:gd name="connsiteY4" fmla="*/ 1280160 h 1836752"/>
                <a:gd name="connsiteX5" fmla="*/ 3327635 w 4122766"/>
                <a:gd name="connsiteY5" fmla="*/ 1836752 h 1836752"/>
                <a:gd name="connsiteX6" fmla="*/ 4122766 w 4122766"/>
                <a:gd name="connsiteY6" fmla="*/ 930304 h 1836752"/>
                <a:gd name="connsiteX7" fmla="*/ 2842606 w 4122766"/>
                <a:gd name="connsiteY7" fmla="*/ 0 h 1836752"/>
                <a:gd name="connsiteX8" fmla="*/ 2238307 w 4122766"/>
                <a:gd name="connsiteY8" fmla="*/ 31806 h 1836752"/>
                <a:gd name="connsiteX9" fmla="*/ 1435225 w 4122766"/>
                <a:gd name="connsiteY9" fmla="*/ 326004 h 1836752"/>
                <a:gd name="connsiteX0" fmla="*/ 1435225 w 4122766"/>
                <a:gd name="connsiteY0" fmla="*/ 326004 h 1836752"/>
                <a:gd name="connsiteX1" fmla="*/ 59649 w 4122766"/>
                <a:gd name="connsiteY1" fmla="*/ 477079 h 1836752"/>
                <a:gd name="connsiteX2" fmla="*/ 1634007 w 4122766"/>
                <a:gd name="connsiteY2" fmla="*/ 898498 h 1836752"/>
                <a:gd name="connsiteX3" fmla="*/ 2142892 w 4122766"/>
                <a:gd name="connsiteY3" fmla="*/ 993914 h 1836752"/>
                <a:gd name="connsiteX4" fmla="*/ 2635872 w 4122766"/>
                <a:gd name="connsiteY4" fmla="*/ 1280160 h 1836752"/>
                <a:gd name="connsiteX5" fmla="*/ 3327635 w 4122766"/>
                <a:gd name="connsiteY5" fmla="*/ 1836752 h 1836752"/>
                <a:gd name="connsiteX6" fmla="*/ 4122766 w 4122766"/>
                <a:gd name="connsiteY6" fmla="*/ 930304 h 1836752"/>
                <a:gd name="connsiteX7" fmla="*/ 2842606 w 4122766"/>
                <a:gd name="connsiteY7" fmla="*/ 0 h 1836752"/>
                <a:gd name="connsiteX8" fmla="*/ 2238307 w 4122766"/>
                <a:gd name="connsiteY8" fmla="*/ 31806 h 1836752"/>
                <a:gd name="connsiteX9" fmla="*/ 1435225 w 4122766"/>
                <a:gd name="connsiteY9" fmla="*/ 326004 h 1836752"/>
                <a:gd name="connsiteX0" fmla="*/ 1435225 w 4122766"/>
                <a:gd name="connsiteY0" fmla="*/ 338408 h 1849156"/>
                <a:gd name="connsiteX1" fmla="*/ 59649 w 4122766"/>
                <a:gd name="connsiteY1" fmla="*/ 489483 h 1849156"/>
                <a:gd name="connsiteX2" fmla="*/ 1634007 w 4122766"/>
                <a:gd name="connsiteY2" fmla="*/ 910902 h 1849156"/>
                <a:gd name="connsiteX3" fmla="*/ 2142892 w 4122766"/>
                <a:gd name="connsiteY3" fmla="*/ 1006318 h 1849156"/>
                <a:gd name="connsiteX4" fmla="*/ 2635872 w 4122766"/>
                <a:gd name="connsiteY4" fmla="*/ 1292564 h 1849156"/>
                <a:gd name="connsiteX5" fmla="*/ 3327635 w 4122766"/>
                <a:gd name="connsiteY5" fmla="*/ 1849156 h 1849156"/>
                <a:gd name="connsiteX6" fmla="*/ 4122766 w 4122766"/>
                <a:gd name="connsiteY6" fmla="*/ 942708 h 1849156"/>
                <a:gd name="connsiteX7" fmla="*/ 2842606 w 4122766"/>
                <a:gd name="connsiteY7" fmla="*/ 12404 h 1849156"/>
                <a:gd name="connsiteX8" fmla="*/ 2238307 w 4122766"/>
                <a:gd name="connsiteY8" fmla="*/ 44210 h 1849156"/>
                <a:gd name="connsiteX9" fmla="*/ 1435225 w 4122766"/>
                <a:gd name="connsiteY9" fmla="*/ 338408 h 1849156"/>
                <a:gd name="connsiteX0" fmla="*/ 1435225 w 4122766"/>
                <a:gd name="connsiteY0" fmla="*/ 354916 h 1865664"/>
                <a:gd name="connsiteX1" fmla="*/ 59649 w 4122766"/>
                <a:gd name="connsiteY1" fmla="*/ 505991 h 1865664"/>
                <a:gd name="connsiteX2" fmla="*/ 1634007 w 4122766"/>
                <a:gd name="connsiteY2" fmla="*/ 927410 h 1865664"/>
                <a:gd name="connsiteX3" fmla="*/ 2142892 w 4122766"/>
                <a:gd name="connsiteY3" fmla="*/ 1022826 h 1865664"/>
                <a:gd name="connsiteX4" fmla="*/ 2635872 w 4122766"/>
                <a:gd name="connsiteY4" fmla="*/ 1309072 h 1865664"/>
                <a:gd name="connsiteX5" fmla="*/ 3327635 w 4122766"/>
                <a:gd name="connsiteY5" fmla="*/ 1865664 h 1865664"/>
                <a:gd name="connsiteX6" fmla="*/ 4122766 w 4122766"/>
                <a:gd name="connsiteY6" fmla="*/ 959216 h 1865664"/>
                <a:gd name="connsiteX7" fmla="*/ 2842606 w 4122766"/>
                <a:gd name="connsiteY7" fmla="*/ 28912 h 1865664"/>
                <a:gd name="connsiteX8" fmla="*/ 2238307 w 4122766"/>
                <a:gd name="connsiteY8" fmla="*/ 60718 h 1865664"/>
                <a:gd name="connsiteX9" fmla="*/ 1435225 w 4122766"/>
                <a:gd name="connsiteY9" fmla="*/ 354916 h 1865664"/>
                <a:gd name="connsiteX0" fmla="*/ 1435225 w 4122766"/>
                <a:gd name="connsiteY0" fmla="*/ 354916 h 1865664"/>
                <a:gd name="connsiteX1" fmla="*/ 59649 w 4122766"/>
                <a:gd name="connsiteY1" fmla="*/ 505991 h 1865664"/>
                <a:gd name="connsiteX2" fmla="*/ 1634007 w 4122766"/>
                <a:gd name="connsiteY2" fmla="*/ 927410 h 1865664"/>
                <a:gd name="connsiteX3" fmla="*/ 2142892 w 4122766"/>
                <a:gd name="connsiteY3" fmla="*/ 1022826 h 1865664"/>
                <a:gd name="connsiteX4" fmla="*/ 2635872 w 4122766"/>
                <a:gd name="connsiteY4" fmla="*/ 1309072 h 1865664"/>
                <a:gd name="connsiteX5" fmla="*/ 3327635 w 4122766"/>
                <a:gd name="connsiteY5" fmla="*/ 1865664 h 1865664"/>
                <a:gd name="connsiteX6" fmla="*/ 4122766 w 4122766"/>
                <a:gd name="connsiteY6" fmla="*/ 959216 h 1865664"/>
                <a:gd name="connsiteX7" fmla="*/ 2842606 w 4122766"/>
                <a:gd name="connsiteY7" fmla="*/ 28912 h 1865664"/>
                <a:gd name="connsiteX8" fmla="*/ 2238307 w 4122766"/>
                <a:gd name="connsiteY8" fmla="*/ 60718 h 1865664"/>
                <a:gd name="connsiteX9" fmla="*/ 1435225 w 4122766"/>
                <a:gd name="connsiteY9" fmla="*/ 354916 h 1865664"/>
                <a:gd name="connsiteX0" fmla="*/ 1435225 w 4122766"/>
                <a:gd name="connsiteY0" fmla="*/ 339809 h 1850557"/>
                <a:gd name="connsiteX1" fmla="*/ 59649 w 4122766"/>
                <a:gd name="connsiteY1" fmla="*/ 490884 h 1850557"/>
                <a:gd name="connsiteX2" fmla="*/ 1634007 w 4122766"/>
                <a:gd name="connsiteY2" fmla="*/ 912303 h 1850557"/>
                <a:gd name="connsiteX3" fmla="*/ 2142892 w 4122766"/>
                <a:gd name="connsiteY3" fmla="*/ 1007719 h 1850557"/>
                <a:gd name="connsiteX4" fmla="*/ 2635872 w 4122766"/>
                <a:gd name="connsiteY4" fmla="*/ 1293965 h 1850557"/>
                <a:gd name="connsiteX5" fmla="*/ 3327635 w 4122766"/>
                <a:gd name="connsiteY5" fmla="*/ 1850557 h 1850557"/>
                <a:gd name="connsiteX6" fmla="*/ 4122766 w 4122766"/>
                <a:gd name="connsiteY6" fmla="*/ 944109 h 1850557"/>
                <a:gd name="connsiteX7" fmla="*/ 2842606 w 4122766"/>
                <a:gd name="connsiteY7" fmla="*/ 13805 h 1850557"/>
                <a:gd name="connsiteX8" fmla="*/ 2166745 w 4122766"/>
                <a:gd name="connsiteY8" fmla="*/ 93319 h 1850557"/>
                <a:gd name="connsiteX9" fmla="*/ 1435225 w 4122766"/>
                <a:gd name="connsiteY9" fmla="*/ 339809 h 1850557"/>
                <a:gd name="connsiteX0" fmla="*/ 1435225 w 4122766"/>
                <a:gd name="connsiteY0" fmla="*/ 367230 h 1877978"/>
                <a:gd name="connsiteX1" fmla="*/ 59649 w 4122766"/>
                <a:gd name="connsiteY1" fmla="*/ 518305 h 1877978"/>
                <a:gd name="connsiteX2" fmla="*/ 1634007 w 4122766"/>
                <a:gd name="connsiteY2" fmla="*/ 939724 h 1877978"/>
                <a:gd name="connsiteX3" fmla="*/ 2142892 w 4122766"/>
                <a:gd name="connsiteY3" fmla="*/ 1035140 h 1877978"/>
                <a:gd name="connsiteX4" fmla="*/ 2635872 w 4122766"/>
                <a:gd name="connsiteY4" fmla="*/ 1321386 h 1877978"/>
                <a:gd name="connsiteX5" fmla="*/ 3327635 w 4122766"/>
                <a:gd name="connsiteY5" fmla="*/ 1877978 h 1877978"/>
                <a:gd name="connsiteX6" fmla="*/ 4122766 w 4122766"/>
                <a:gd name="connsiteY6" fmla="*/ 971530 h 1877978"/>
                <a:gd name="connsiteX7" fmla="*/ 2842606 w 4122766"/>
                <a:gd name="connsiteY7" fmla="*/ 9421 h 1877978"/>
                <a:gd name="connsiteX8" fmla="*/ 2166745 w 4122766"/>
                <a:gd name="connsiteY8" fmla="*/ 120740 h 1877978"/>
                <a:gd name="connsiteX9" fmla="*/ 1435225 w 4122766"/>
                <a:gd name="connsiteY9" fmla="*/ 367230 h 1877978"/>
                <a:gd name="connsiteX0" fmla="*/ 1435225 w 4122766"/>
                <a:gd name="connsiteY0" fmla="*/ 367230 h 1877978"/>
                <a:gd name="connsiteX1" fmla="*/ 59649 w 4122766"/>
                <a:gd name="connsiteY1" fmla="*/ 518305 h 1877978"/>
                <a:gd name="connsiteX2" fmla="*/ 1634007 w 4122766"/>
                <a:gd name="connsiteY2" fmla="*/ 939724 h 1877978"/>
                <a:gd name="connsiteX3" fmla="*/ 2142892 w 4122766"/>
                <a:gd name="connsiteY3" fmla="*/ 1035140 h 1877978"/>
                <a:gd name="connsiteX4" fmla="*/ 2635872 w 4122766"/>
                <a:gd name="connsiteY4" fmla="*/ 1321386 h 1877978"/>
                <a:gd name="connsiteX5" fmla="*/ 3327635 w 4122766"/>
                <a:gd name="connsiteY5" fmla="*/ 1877978 h 1877978"/>
                <a:gd name="connsiteX6" fmla="*/ 4122766 w 4122766"/>
                <a:gd name="connsiteY6" fmla="*/ 971530 h 1877978"/>
                <a:gd name="connsiteX7" fmla="*/ 2842606 w 4122766"/>
                <a:gd name="connsiteY7" fmla="*/ 9421 h 1877978"/>
                <a:gd name="connsiteX8" fmla="*/ 2166745 w 4122766"/>
                <a:gd name="connsiteY8" fmla="*/ 120740 h 1877978"/>
                <a:gd name="connsiteX9" fmla="*/ 1435225 w 4122766"/>
                <a:gd name="connsiteY9" fmla="*/ 367230 h 1877978"/>
                <a:gd name="connsiteX0" fmla="*/ 1435225 w 4122766"/>
                <a:gd name="connsiteY0" fmla="*/ 376690 h 1887438"/>
                <a:gd name="connsiteX1" fmla="*/ 59649 w 4122766"/>
                <a:gd name="connsiteY1" fmla="*/ 527765 h 1887438"/>
                <a:gd name="connsiteX2" fmla="*/ 1634007 w 4122766"/>
                <a:gd name="connsiteY2" fmla="*/ 949184 h 1887438"/>
                <a:gd name="connsiteX3" fmla="*/ 2142892 w 4122766"/>
                <a:gd name="connsiteY3" fmla="*/ 1044600 h 1887438"/>
                <a:gd name="connsiteX4" fmla="*/ 2635872 w 4122766"/>
                <a:gd name="connsiteY4" fmla="*/ 1330846 h 1887438"/>
                <a:gd name="connsiteX5" fmla="*/ 3327635 w 4122766"/>
                <a:gd name="connsiteY5" fmla="*/ 1887438 h 1887438"/>
                <a:gd name="connsiteX6" fmla="*/ 4122766 w 4122766"/>
                <a:gd name="connsiteY6" fmla="*/ 980990 h 1887438"/>
                <a:gd name="connsiteX7" fmla="*/ 2842606 w 4122766"/>
                <a:gd name="connsiteY7" fmla="*/ 18881 h 1887438"/>
                <a:gd name="connsiteX8" fmla="*/ 2166745 w 4122766"/>
                <a:gd name="connsiteY8" fmla="*/ 130200 h 1887438"/>
                <a:gd name="connsiteX9" fmla="*/ 1435225 w 4122766"/>
                <a:gd name="connsiteY9" fmla="*/ 376690 h 1887438"/>
                <a:gd name="connsiteX0" fmla="*/ 1435225 w 4067107"/>
                <a:gd name="connsiteY0" fmla="*/ 376690 h 1887438"/>
                <a:gd name="connsiteX1" fmla="*/ 59649 w 4067107"/>
                <a:gd name="connsiteY1" fmla="*/ 527765 h 1887438"/>
                <a:gd name="connsiteX2" fmla="*/ 1634007 w 4067107"/>
                <a:gd name="connsiteY2" fmla="*/ 949184 h 1887438"/>
                <a:gd name="connsiteX3" fmla="*/ 2142892 w 4067107"/>
                <a:gd name="connsiteY3" fmla="*/ 1044600 h 1887438"/>
                <a:gd name="connsiteX4" fmla="*/ 2635872 w 4067107"/>
                <a:gd name="connsiteY4" fmla="*/ 1330846 h 1887438"/>
                <a:gd name="connsiteX5" fmla="*/ 3327635 w 4067107"/>
                <a:gd name="connsiteY5" fmla="*/ 1887438 h 1887438"/>
                <a:gd name="connsiteX6" fmla="*/ 4067107 w 4067107"/>
                <a:gd name="connsiteY6" fmla="*/ 1036649 h 1887438"/>
                <a:gd name="connsiteX7" fmla="*/ 2842606 w 4067107"/>
                <a:gd name="connsiteY7" fmla="*/ 18881 h 1887438"/>
                <a:gd name="connsiteX8" fmla="*/ 2166745 w 4067107"/>
                <a:gd name="connsiteY8" fmla="*/ 130200 h 1887438"/>
                <a:gd name="connsiteX9" fmla="*/ 1435225 w 4067107"/>
                <a:gd name="connsiteY9" fmla="*/ 376690 h 1887438"/>
                <a:gd name="connsiteX0" fmla="*/ 1435225 w 4067107"/>
                <a:gd name="connsiteY0" fmla="*/ 376690 h 1887438"/>
                <a:gd name="connsiteX1" fmla="*/ 59649 w 4067107"/>
                <a:gd name="connsiteY1" fmla="*/ 527765 h 1887438"/>
                <a:gd name="connsiteX2" fmla="*/ 1634007 w 4067107"/>
                <a:gd name="connsiteY2" fmla="*/ 949184 h 1887438"/>
                <a:gd name="connsiteX3" fmla="*/ 2142892 w 4067107"/>
                <a:gd name="connsiteY3" fmla="*/ 1044600 h 1887438"/>
                <a:gd name="connsiteX4" fmla="*/ 2635872 w 4067107"/>
                <a:gd name="connsiteY4" fmla="*/ 1330846 h 1887438"/>
                <a:gd name="connsiteX5" fmla="*/ 3327635 w 4067107"/>
                <a:gd name="connsiteY5" fmla="*/ 1887438 h 1887438"/>
                <a:gd name="connsiteX6" fmla="*/ 4067107 w 4067107"/>
                <a:gd name="connsiteY6" fmla="*/ 1036649 h 1887438"/>
                <a:gd name="connsiteX7" fmla="*/ 2842606 w 4067107"/>
                <a:gd name="connsiteY7" fmla="*/ 18881 h 1887438"/>
                <a:gd name="connsiteX8" fmla="*/ 2166745 w 4067107"/>
                <a:gd name="connsiteY8" fmla="*/ 130200 h 1887438"/>
                <a:gd name="connsiteX9" fmla="*/ 1435225 w 4067107"/>
                <a:gd name="connsiteY9" fmla="*/ 376690 h 1887438"/>
                <a:gd name="connsiteX0" fmla="*/ 1435225 w 4067107"/>
                <a:gd name="connsiteY0" fmla="*/ 376690 h 1887438"/>
                <a:gd name="connsiteX1" fmla="*/ 59649 w 4067107"/>
                <a:gd name="connsiteY1" fmla="*/ 527765 h 1887438"/>
                <a:gd name="connsiteX2" fmla="*/ 1634007 w 4067107"/>
                <a:gd name="connsiteY2" fmla="*/ 949184 h 1887438"/>
                <a:gd name="connsiteX3" fmla="*/ 2142892 w 4067107"/>
                <a:gd name="connsiteY3" fmla="*/ 1044600 h 1887438"/>
                <a:gd name="connsiteX4" fmla="*/ 2548408 w 4067107"/>
                <a:gd name="connsiteY4" fmla="*/ 1275187 h 1887438"/>
                <a:gd name="connsiteX5" fmla="*/ 3327635 w 4067107"/>
                <a:gd name="connsiteY5" fmla="*/ 1887438 h 1887438"/>
                <a:gd name="connsiteX6" fmla="*/ 4067107 w 4067107"/>
                <a:gd name="connsiteY6" fmla="*/ 1036649 h 1887438"/>
                <a:gd name="connsiteX7" fmla="*/ 2842606 w 4067107"/>
                <a:gd name="connsiteY7" fmla="*/ 18881 h 1887438"/>
                <a:gd name="connsiteX8" fmla="*/ 2166745 w 4067107"/>
                <a:gd name="connsiteY8" fmla="*/ 130200 h 1887438"/>
                <a:gd name="connsiteX9" fmla="*/ 1435225 w 4067107"/>
                <a:gd name="connsiteY9" fmla="*/ 376690 h 1887438"/>
                <a:gd name="connsiteX0" fmla="*/ 1435225 w 4067107"/>
                <a:gd name="connsiteY0" fmla="*/ 376690 h 1927194"/>
                <a:gd name="connsiteX1" fmla="*/ 59649 w 4067107"/>
                <a:gd name="connsiteY1" fmla="*/ 527765 h 1927194"/>
                <a:gd name="connsiteX2" fmla="*/ 1634007 w 4067107"/>
                <a:gd name="connsiteY2" fmla="*/ 949184 h 1927194"/>
                <a:gd name="connsiteX3" fmla="*/ 2142892 w 4067107"/>
                <a:gd name="connsiteY3" fmla="*/ 1044600 h 1927194"/>
                <a:gd name="connsiteX4" fmla="*/ 2548408 w 4067107"/>
                <a:gd name="connsiteY4" fmla="*/ 1275187 h 1927194"/>
                <a:gd name="connsiteX5" fmla="*/ 3089096 w 4067107"/>
                <a:gd name="connsiteY5" fmla="*/ 1927194 h 1927194"/>
                <a:gd name="connsiteX6" fmla="*/ 4067107 w 4067107"/>
                <a:gd name="connsiteY6" fmla="*/ 1036649 h 1927194"/>
                <a:gd name="connsiteX7" fmla="*/ 2842606 w 4067107"/>
                <a:gd name="connsiteY7" fmla="*/ 18881 h 1927194"/>
                <a:gd name="connsiteX8" fmla="*/ 2166745 w 4067107"/>
                <a:gd name="connsiteY8" fmla="*/ 130200 h 1927194"/>
                <a:gd name="connsiteX9" fmla="*/ 1435225 w 4067107"/>
                <a:gd name="connsiteY9" fmla="*/ 376690 h 1927194"/>
                <a:gd name="connsiteX0" fmla="*/ 1435225 w 4067107"/>
                <a:gd name="connsiteY0" fmla="*/ 376690 h 1927194"/>
                <a:gd name="connsiteX1" fmla="*/ 59649 w 4067107"/>
                <a:gd name="connsiteY1" fmla="*/ 527765 h 1927194"/>
                <a:gd name="connsiteX2" fmla="*/ 1634007 w 4067107"/>
                <a:gd name="connsiteY2" fmla="*/ 949184 h 1927194"/>
                <a:gd name="connsiteX3" fmla="*/ 2142892 w 4067107"/>
                <a:gd name="connsiteY3" fmla="*/ 1044600 h 1927194"/>
                <a:gd name="connsiteX4" fmla="*/ 2548408 w 4067107"/>
                <a:gd name="connsiteY4" fmla="*/ 1275187 h 1927194"/>
                <a:gd name="connsiteX5" fmla="*/ 3256074 w 4067107"/>
                <a:gd name="connsiteY5" fmla="*/ 1927194 h 1927194"/>
                <a:gd name="connsiteX6" fmla="*/ 4067107 w 4067107"/>
                <a:gd name="connsiteY6" fmla="*/ 1036649 h 1927194"/>
                <a:gd name="connsiteX7" fmla="*/ 2842606 w 4067107"/>
                <a:gd name="connsiteY7" fmla="*/ 18881 h 1927194"/>
                <a:gd name="connsiteX8" fmla="*/ 2166745 w 4067107"/>
                <a:gd name="connsiteY8" fmla="*/ 130200 h 1927194"/>
                <a:gd name="connsiteX9" fmla="*/ 1435225 w 4067107"/>
                <a:gd name="connsiteY9" fmla="*/ 376690 h 1927194"/>
                <a:gd name="connsiteX0" fmla="*/ 1435225 w 4067107"/>
                <a:gd name="connsiteY0" fmla="*/ 376690 h 1927194"/>
                <a:gd name="connsiteX1" fmla="*/ 59649 w 4067107"/>
                <a:gd name="connsiteY1" fmla="*/ 527765 h 1927194"/>
                <a:gd name="connsiteX2" fmla="*/ 1634007 w 4067107"/>
                <a:gd name="connsiteY2" fmla="*/ 949184 h 1927194"/>
                <a:gd name="connsiteX3" fmla="*/ 2142892 w 4067107"/>
                <a:gd name="connsiteY3" fmla="*/ 1044600 h 1927194"/>
                <a:gd name="connsiteX4" fmla="*/ 2476846 w 4067107"/>
                <a:gd name="connsiteY4" fmla="*/ 1378554 h 1927194"/>
                <a:gd name="connsiteX5" fmla="*/ 3256074 w 4067107"/>
                <a:gd name="connsiteY5" fmla="*/ 1927194 h 1927194"/>
                <a:gd name="connsiteX6" fmla="*/ 4067107 w 4067107"/>
                <a:gd name="connsiteY6" fmla="*/ 1036649 h 1927194"/>
                <a:gd name="connsiteX7" fmla="*/ 2842606 w 4067107"/>
                <a:gd name="connsiteY7" fmla="*/ 18881 h 1927194"/>
                <a:gd name="connsiteX8" fmla="*/ 2166745 w 4067107"/>
                <a:gd name="connsiteY8" fmla="*/ 130200 h 1927194"/>
                <a:gd name="connsiteX9" fmla="*/ 1435225 w 4067107"/>
                <a:gd name="connsiteY9" fmla="*/ 376690 h 1927194"/>
                <a:gd name="connsiteX0" fmla="*/ 1435225 w 4067107"/>
                <a:gd name="connsiteY0" fmla="*/ 376690 h 1927194"/>
                <a:gd name="connsiteX1" fmla="*/ 59649 w 4067107"/>
                <a:gd name="connsiteY1" fmla="*/ 527765 h 1927194"/>
                <a:gd name="connsiteX2" fmla="*/ 1634007 w 4067107"/>
                <a:gd name="connsiteY2" fmla="*/ 949184 h 1927194"/>
                <a:gd name="connsiteX3" fmla="*/ 2142892 w 4067107"/>
                <a:gd name="connsiteY3" fmla="*/ 1044600 h 1927194"/>
                <a:gd name="connsiteX4" fmla="*/ 2476846 w 4067107"/>
                <a:gd name="connsiteY4" fmla="*/ 1378554 h 1927194"/>
                <a:gd name="connsiteX5" fmla="*/ 3256074 w 4067107"/>
                <a:gd name="connsiteY5" fmla="*/ 1927194 h 1927194"/>
                <a:gd name="connsiteX6" fmla="*/ 4067107 w 4067107"/>
                <a:gd name="connsiteY6" fmla="*/ 1036649 h 1927194"/>
                <a:gd name="connsiteX7" fmla="*/ 2842606 w 4067107"/>
                <a:gd name="connsiteY7" fmla="*/ 18881 h 1927194"/>
                <a:gd name="connsiteX8" fmla="*/ 2166745 w 4067107"/>
                <a:gd name="connsiteY8" fmla="*/ 130200 h 1927194"/>
                <a:gd name="connsiteX9" fmla="*/ 1435225 w 4067107"/>
                <a:gd name="connsiteY9" fmla="*/ 376690 h 1927194"/>
                <a:gd name="connsiteX0" fmla="*/ 1435225 w 4067107"/>
                <a:gd name="connsiteY0" fmla="*/ 376690 h 1747240"/>
                <a:gd name="connsiteX1" fmla="*/ 59649 w 4067107"/>
                <a:gd name="connsiteY1" fmla="*/ 527765 h 1747240"/>
                <a:gd name="connsiteX2" fmla="*/ 1634007 w 4067107"/>
                <a:gd name="connsiteY2" fmla="*/ 949184 h 1747240"/>
                <a:gd name="connsiteX3" fmla="*/ 2142892 w 4067107"/>
                <a:gd name="connsiteY3" fmla="*/ 1044600 h 1747240"/>
                <a:gd name="connsiteX4" fmla="*/ 2476846 w 4067107"/>
                <a:gd name="connsiteY4" fmla="*/ 1378554 h 1747240"/>
                <a:gd name="connsiteX5" fmla="*/ 3004138 w 4067107"/>
                <a:gd name="connsiteY5" fmla="*/ 1747240 h 1747240"/>
                <a:gd name="connsiteX6" fmla="*/ 4067107 w 4067107"/>
                <a:gd name="connsiteY6" fmla="*/ 1036649 h 1747240"/>
                <a:gd name="connsiteX7" fmla="*/ 2842606 w 4067107"/>
                <a:gd name="connsiteY7" fmla="*/ 18881 h 1747240"/>
                <a:gd name="connsiteX8" fmla="*/ 2166745 w 4067107"/>
                <a:gd name="connsiteY8" fmla="*/ 130200 h 1747240"/>
                <a:gd name="connsiteX9" fmla="*/ 1435225 w 4067107"/>
                <a:gd name="connsiteY9" fmla="*/ 376690 h 1747240"/>
                <a:gd name="connsiteX0" fmla="*/ 1435225 w 3887153"/>
                <a:gd name="connsiteY0" fmla="*/ 376690 h 1747240"/>
                <a:gd name="connsiteX1" fmla="*/ 59649 w 3887153"/>
                <a:gd name="connsiteY1" fmla="*/ 527765 h 1747240"/>
                <a:gd name="connsiteX2" fmla="*/ 1634007 w 3887153"/>
                <a:gd name="connsiteY2" fmla="*/ 949184 h 1747240"/>
                <a:gd name="connsiteX3" fmla="*/ 2142892 w 3887153"/>
                <a:gd name="connsiteY3" fmla="*/ 1044600 h 1747240"/>
                <a:gd name="connsiteX4" fmla="*/ 2476846 w 3887153"/>
                <a:gd name="connsiteY4" fmla="*/ 1378554 h 1747240"/>
                <a:gd name="connsiteX5" fmla="*/ 3004138 w 3887153"/>
                <a:gd name="connsiteY5" fmla="*/ 1747240 h 1747240"/>
                <a:gd name="connsiteX6" fmla="*/ 3887153 w 3887153"/>
                <a:gd name="connsiteY6" fmla="*/ 784714 h 1747240"/>
                <a:gd name="connsiteX7" fmla="*/ 2842606 w 3887153"/>
                <a:gd name="connsiteY7" fmla="*/ 18881 h 1747240"/>
                <a:gd name="connsiteX8" fmla="*/ 2166745 w 3887153"/>
                <a:gd name="connsiteY8" fmla="*/ 130200 h 1747240"/>
                <a:gd name="connsiteX9" fmla="*/ 1435225 w 3887153"/>
                <a:gd name="connsiteY9" fmla="*/ 376690 h 1747240"/>
                <a:gd name="connsiteX0" fmla="*/ 1435225 w 3887153"/>
                <a:gd name="connsiteY0" fmla="*/ 376690 h 1747240"/>
                <a:gd name="connsiteX1" fmla="*/ 59649 w 3887153"/>
                <a:gd name="connsiteY1" fmla="*/ 527765 h 1747240"/>
                <a:gd name="connsiteX2" fmla="*/ 1634007 w 3887153"/>
                <a:gd name="connsiteY2" fmla="*/ 949184 h 1747240"/>
                <a:gd name="connsiteX3" fmla="*/ 2142892 w 3887153"/>
                <a:gd name="connsiteY3" fmla="*/ 1044600 h 1747240"/>
                <a:gd name="connsiteX4" fmla="*/ 2476846 w 3887153"/>
                <a:gd name="connsiteY4" fmla="*/ 1378554 h 1747240"/>
                <a:gd name="connsiteX5" fmla="*/ 2806187 w 3887153"/>
                <a:gd name="connsiteY5" fmla="*/ 1747240 h 1747240"/>
                <a:gd name="connsiteX6" fmla="*/ 3887153 w 3887153"/>
                <a:gd name="connsiteY6" fmla="*/ 784714 h 1747240"/>
                <a:gd name="connsiteX7" fmla="*/ 2842606 w 3887153"/>
                <a:gd name="connsiteY7" fmla="*/ 18881 h 1747240"/>
                <a:gd name="connsiteX8" fmla="*/ 2166745 w 3887153"/>
                <a:gd name="connsiteY8" fmla="*/ 130200 h 1747240"/>
                <a:gd name="connsiteX9" fmla="*/ 1435225 w 3887153"/>
                <a:gd name="connsiteY9" fmla="*/ 376690 h 1747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87153" h="1747240">
                  <a:moveTo>
                    <a:pt x="1435225" y="376690"/>
                  </a:moveTo>
                  <a:cubicBezTo>
                    <a:pt x="921041" y="355486"/>
                    <a:pt x="168317" y="374040"/>
                    <a:pt x="59649" y="527765"/>
                  </a:cubicBezTo>
                  <a:cubicBezTo>
                    <a:pt x="-282257" y="890874"/>
                    <a:pt x="926341" y="920030"/>
                    <a:pt x="1634007" y="949184"/>
                  </a:cubicBezTo>
                  <a:cubicBezTo>
                    <a:pt x="1755927" y="988940"/>
                    <a:pt x="2020972" y="1004844"/>
                    <a:pt x="2142892" y="1044600"/>
                  </a:cubicBezTo>
                  <a:lnTo>
                    <a:pt x="2476846" y="1378554"/>
                  </a:lnTo>
                  <a:lnTo>
                    <a:pt x="2806187" y="1747240"/>
                  </a:lnTo>
                  <a:lnTo>
                    <a:pt x="3887153" y="784714"/>
                  </a:lnTo>
                  <a:cubicBezTo>
                    <a:pt x="3502840" y="495816"/>
                    <a:pt x="3512746" y="372650"/>
                    <a:pt x="2842606" y="18881"/>
                  </a:cubicBezTo>
                  <a:cubicBezTo>
                    <a:pt x="2541783" y="-38103"/>
                    <a:pt x="2417210" y="44060"/>
                    <a:pt x="2166745" y="130200"/>
                  </a:cubicBezTo>
                  <a:cubicBezTo>
                    <a:pt x="1932182" y="184534"/>
                    <a:pt x="1811587" y="315730"/>
                    <a:pt x="1435225" y="376690"/>
                  </a:cubicBezTo>
                  <a:close/>
                </a:path>
              </a:pathLst>
            </a:custGeom>
            <a:solidFill>
              <a:srgbClr val="F9B99B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8" name="Freeform 19">
              <a:extLst>
                <a:ext uri="{FF2B5EF4-FFF2-40B4-BE49-F238E27FC236}">
                  <a16:creationId xmlns:a16="http://schemas.microsoft.com/office/drawing/2014/main" id="{A37194EA-267F-44EC-BE61-FFEF9BF70802}"/>
                </a:ext>
              </a:extLst>
            </p:cNvPr>
            <p:cNvSpPr/>
            <p:nvPr/>
          </p:nvSpPr>
          <p:spPr>
            <a:xfrm flipH="1">
              <a:off x="2156087" y="2217893"/>
              <a:ext cx="1545584" cy="794676"/>
            </a:xfrm>
            <a:custGeom>
              <a:avLst/>
              <a:gdLst>
                <a:gd name="connsiteX0" fmla="*/ 1288111 w 3347499"/>
                <a:gd name="connsiteY0" fmla="*/ 620202 h 1995778"/>
                <a:gd name="connsiteX1" fmla="*/ 659958 w 3347499"/>
                <a:gd name="connsiteY1" fmla="*/ 95416 h 1995778"/>
                <a:gd name="connsiteX2" fmla="*/ 373711 w 3347499"/>
                <a:gd name="connsiteY2" fmla="*/ 39757 h 1995778"/>
                <a:gd name="connsiteX3" fmla="*/ 119270 w 3347499"/>
                <a:gd name="connsiteY3" fmla="*/ 0 h 1995778"/>
                <a:gd name="connsiteX4" fmla="*/ 111318 w 3347499"/>
                <a:gd name="connsiteY4" fmla="*/ 151075 h 1995778"/>
                <a:gd name="connsiteX5" fmla="*/ 0 w 3347499"/>
                <a:gd name="connsiteY5" fmla="*/ 214686 h 1995778"/>
                <a:gd name="connsiteX6" fmla="*/ 779228 w 3347499"/>
                <a:gd name="connsiteY6" fmla="*/ 1264258 h 1995778"/>
                <a:gd name="connsiteX7" fmla="*/ 1900362 w 3347499"/>
                <a:gd name="connsiteY7" fmla="*/ 1995778 h 1995778"/>
                <a:gd name="connsiteX8" fmla="*/ 3347499 w 3347499"/>
                <a:gd name="connsiteY8" fmla="*/ 1653872 h 1995778"/>
                <a:gd name="connsiteX9" fmla="*/ 1288111 w 3347499"/>
                <a:gd name="connsiteY9" fmla="*/ 620202 h 1995778"/>
                <a:gd name="connsiteX0" fmla="*/ 1288111 w 3347499"/>
                <a:gd name="connsiteY0" fmla="*/ 620202 h 1995778"/>
                <a:gd name="connsiteX1" fmla="*/ 659958 w 3347499"/>
                <a:gd name="connsiteY1" fmla="*/ 95416 h 1995778"/>
                <a:gd name="connsiteX2" fmla="*/ 373711 w 3347499"/>
                <a:gd name="connsiteY2" fmla="*/ 39757 h 1995778"/>
                <a:gd name="connsiteX3" fmla="*/ 119270 w 3347499"/>
                <a:gd name="connsiteY3" fmla="*/ 0 h 1995778"/>
                <a:gd name="connsiteX4" fmla="*/ 111318 w 3347499"/>
                <a:gd name="connsiteY4" fmla="*/ 151075 h 1995778"/>
                <a:gd name="connsiteX5" fmla="*/ 0 w 3347499"/>
                <a:gd name="connsiteY5" fmla="*/ 214686 h 1995778"/>
                <a:gd name="connsiteX6" fmla="*/ 779228 w 3347499"/>
                <a:gd name="connsiteY6" fmla="*/ 1264258 h 1995778"/>
                <a:gd name="connsiteX7" fmla="*/ 1900362 w 3347499"/>
                <a:gd name="connsiteY7" fmla="*/ 1995778 h 1995778"/>
                <a:gd name="connsiteX8" fmla="*/ 3347499 w 3347499"/>
                <a:gd name="connsiteY8" fmla="*/ 1653872 h 1995778"/>
                <a:gd name="connsiteX9" fmla="*/ 1288111 w 3347499"/>
                <a:gd name="connsiteY9" fmla="*/ 620202 h 1995778"/>
                <a:gd name="connsiteX0" fmla="*/ 1304013 w 3347499"/>
                <a:gd name="connsiteY0" fmla="*/ 652007 h 1995778"/>
                <a:gd name="connsiteX1" fmla="*/ 659958 w 3347499"/>
                <a:gd name="connsiteY1" fmla="*/ 95416 h 1995778"/>
                <a:gd name="connsiteX2" fmla="*/ 373711 w 3347499"/>
                <a:gd name="connsiteY2" fmla="*/ 39757 h 1995778"/>
                <a:gd name="connsiteX3" fmla="*/ 119270 w 3347499"/>
                <a:gd name="connsiteY3" fmla="*/ 0 h 1995778"/>
                <a:gd name="connsiteX4" fmla="*/ 111318 w 3347499"/>
                <a:gd name="connsiteY4" fmla="*/ 151075 h 1995778"/>
                <a:gd name="connsiteX5" fmla="*/ 0 w 3347499"/>
                <a:gd name="connsiteY5" fmla="*/ 214686 h 1995778"/>
                <a:gd name="connsiteX6" fmla="*/ 779228 w 3347499"/>
                <a:gd name="connsiteY6" fmla="*/ 1264258 h 1995778"/>
                <a:gd name="connsiteX7" fmla="*/ 1900362 w 3347499"/>
                <a:gd name="connsiteY7" fmla="*/ 1995778 h 1995778"/>
                <a:gd name="connsiteX8" fmla="*/ 3347499 w 3347499"/>
                <a:gd name="connsiteY8" fmla="*/ 1653872 h 1995778"/>
                <a:gd name="connsiteX9" fmla="*/ 1304013 w 3347499"/>
                <a:gd name="connsiteY9" fmla="*/ 652007 h 1995778"/>
                <a:gd name="connsiteX0" fmla="*/ 1304013 w 3347499"/>
                <a:gd name="connsiteY0" fmla="*/ 652007 h 1995778"/>
                <a:gd name="connsiteX1" fmla="*/ 659958 w 3347499"/>
                <a:gd name="connsiteY1" fmla="*/ 95416 h 1995778"/>
                <a:gd name="connsiteX2" fmla="*/ 373711 w 3347499"/>
                <a:gd name="connsiteY2" fmla="*/ 39757 h 1995778"/>
                <a:gd name="connsiteX3" fmla="*/ 119270 w 3347499"/>
                <a:gd name="connsiteY3" fmla="*/ 0 h 1995778"/>
                <a:gd name="connsiteX4" fmla="*/ 111318 w 3347499"/>
                <a:gd name="connsiteY4" fmla="*/ 151075 h 1995778"/>
                <a:gd name="connsiteX5" fmla="*/ 0 w 3347499"/>
                <a:gd name="connsiteY5" fmla="*/ 214686 h 1995778"/>
                <a:gd name="connsiteX6" fmla="*/ 779228 w 3347499"/>
                <a:gd name="connsiteY6" fmla="*/ 1264258 h 1995778"/>
                <a:gd name="connsiteX7" fmla="*/ 1900362 w 3347499"/>
                <a:gd name="connsiteY7" fmla="*/ 1995778 h 1995778"/>
                <a:gd name="connsiteX8" fmla="*/ 3347499 w 3347499"/>
                <a:gd name="connsiteY8" fmla="*/ 1653872 h 1995778"/>
                <a:gd name="connsiteX9" fmla="*/ 1304013 w 3347499"/>
                <a:gd name="connsiteY9" fmla="*/ 652007 h 1995778"/>
                <a:gd name="connsiteX0" fmla="*/ 1304013 w 3347499"/>
                <a:gd name="connsiteY0" fmla="*/ 635267 h 1979038"/>
                <a:gd name="connsiteX1" fmla="*/ 659958 w 3347499"/>
                <a:gd name="connsiteY1" fmla="*/ 78676 h 1979038"/>
                <a:gd name="connsiteX2" fmla="*/ 373711 w 3347499"/>
                <a:gd name="connsiteY2" fmla="*/ 23017 h 1979038"/>
                <a:gd name="connsiteX3" fmla="*/ 95416 w 3347499"/>
                <a:gd name="connsiteY3" fmla="*/ 38919 h 1979038"/>
                <a:gd name="connsiteX4" fmla="*/ 111318 w 3347499"/>
                <a:gd name="connsiteY4" fmla="*/ 134335 h 1979038"/>
                <a:gd name="connsiteX5" fmla="*/ 0 w 3347499"/>
                <a:gd name="connsiteY5" fmla="*/ 197946 h 1979038"/>
                <a:gd name="connsiteX6" fmla="*/ 779228 w 3347499"/>
                <a:gd name="connsiteY6" fmla="*/ 1247518 h 1979038"/>
                <a:gd name="connsiteX7" fmla="*/ 1900362 w 3347499"/>
                <a:gd name="connsiteY7" fmla="*/ 1979038 h 1979038"/>
                <a:gd name="connsiteX8" fmla="*/ 3347499 w 3347499"/>
                <a:gd name="connsiteY8" fmla="*/ 1637132 h 1979038"/>
                <a:gd name="connsiteX9" fmla="*/ 1304013 w 3347499"/>
                <a:gd name="connsiteY9" fmla="*/ 635267 h 1979038"/>
                <a:gd name="connsiteX0" fmla="*/ 1304013 w 3347499"/>
                <a:gd name="connsiteY0" fmla="*/ 654838 h 1998609"/>
                <a:gd name="connsiteX1" fmla="*/ 659958 w 3347499"/>
                <a:gd name="connsiteY1" fmla="*/ 98247 h 1998609"/>
                <a:gd name="connsiteX2" fmla="*/ 373711 w 3347499"/>
                <a:gd name="connsiteY2" fmla="*/ 42588 h 1998609"/>
                <a:gd name="connsiteX3" fmla="*/ 95416 w 3347499"/>
                <a:gd name="connsiteY3" fmla="*/ 58490 h 1998609"/>
                <a:gd name="connsiteX4" fmla="*/ 111318 w 3347499"/>
                <a:gd name="connsiteY4" fmla="*/ 153906 h 1998609"/>
                <a:gd name="connsiteX5" fmla="*/ 0 w 3347499"/>
                <a:gd name="connsiteY5" fmla="*/ 217517 h 1998609"/>
                <a:gd name="connsiteX6" fmla="*/ 779228 w 3347499"/>
                <a:gd name="connsiteY6" fmla="*/ 1267089 h 1998609"/>
                <a:gd name="connsiteX7" fmla="*/ 1900362 w 3347499"/>
                <a:gd name="connsiteY7" fmla="*/ 1998609 h 1998609"/>
                <a:gd name="connsiteX8" fmla="*/ 3347499 w 3347499"/>
                <a:gd name="connsiteY8" fmla="*/ 1656703 h 1998609"/>
                <a:gd name="connsiteX9" fmla="*/ 1304013 w 3347499"/>
                <a:gd name="connsiteY9" fmla="*/ 654838 h 1998609"/>
                <a:gd name="connsiteX0" fmla="*/ 1304013 w 3347499"/>
                <a:gd name="connsiteY0" fmla="*/ 654838 h 1998609"/>
                <a:gd name="connsiteX1" fmla="*/ 659958 w 3347499"/>
                <a:gd name="connsiteY1" fmla="*/ 98247 h 1998609"/>
                <a:gd name="connsiteX2" fmla="*/ 373711 w 3347499"/>
                <a:gd name="connsiteY2" fmla="*/ 42588 h 1998609"/>
                <a:gd name="connsiteX3" fmla="*/ 95416 w 3347499"/>
                <a:gd name="connsiteY3" fmla="*/ 58490 h 1998609"/>
                <a:gd name="connsiteX4" fmla="*/ 174928 w 3347499"/>
                <a:gd name="connsiteY4" fmla="*/ 177759 h 1998609"/>
                <a:gd name="connsiteX5" fmla="*/ 0 w 3347499"/>
                <a:gd name="connsiteY5" fmla="*/ 217517 h 1998609"/>
                <a:gd name="connsiteX6" fmla="*/ 779228 w 3347499"/>
                <a:gd name="connsiteY6" fmla="*/ 1267089 h 1998609"/>
                <a:gd name="connsiteX7" fmla="*/ 1900362 w 3347499"/>
                <a:gd name="connsiteY7" fmla="*/ 1998609 h 1998609"/>
                <a:gd name="connsiteX8" fmla="*/ 3347499 w 3347499"/>
                <a:gd name="connsiteY8" fmla="*/ 1656703 h 1998609"/>
                <a:gd name="connsiteX9" fmla="*/ 1304013 w 3347499"/>
                <a:gd name="connsiteY9" fmla="*/ 654838 h 1998609"/>
                <a:gd name="connsiteX0" fmla="*/ 1304013 w 3347499"/>
                <a:gd name="connsiteY0" fmla="*/ 654838 h 1998609"/>
                <a:gd name="connsiteX1" fmla="*/ 659958 w 3347499"/>
                <a:gd name="connsiteY1" fmla="*/ 98247 h 1998609"/>
                <a:gd name="connsiteX2" fmla="*/ 373711 w 3347499"/>
                <a:gd name="connsiteY2" fmla="*/ 42588 h 1998609"/>
                <a:gd name="connsiteX3" fmla="*/ 95416 w 3347499"/>
                <a:gd name="connsiteY3" fmla="*/ 58490 h 1998609"/>
                <a:gd name="connsiteX4" fmla="*/ 174928 w 3347499"/>
                <a:gd name="connsiteY4" fmla="*/ 177759 h 1998609"/>
                <a:gd name="connsiteX5" fmla="*/ 0 w 3347499"/>
                <a:gd name="connsiteY5" fmla="*/ 217517 h 1998609"/>
                <a:gd name="connsiteX6" fmla="*/ 811033 w 3347499"/>
                <a:gd name="connsiteY6" fmla="*/ 1243235 h 1998609"/>
                <a:gd name="connsiteX7" fmla="*/ 1900362 w 3347499"/>
                <a:gd name="connsiteY7" fmla="*/ 1998609 h 1998609"/>
                <a:gd name="connsiteX8" fmla="*/ 3347499 w 3347499"/>
                <a:gd name="connsiteY8" fmla="*/ 1656703 h 1998609"/>
                <a:gd name="connsiteX9" fmla="*/ 1304013 w 3347499"/>
                <a:gd name="connsiteY9" fmla="*/ 654838 h 1998609"/>
                <a:gd name="connsiteX0" fmla="*/ 1304013 w 3347499"/>
                <a:gd name="connsiteY0" fmla="*/ 654838 h 1863437"/>
                <a:gd name="connsiteX1" fmla="*/ 659958 w 3347499"/>
                <a:gd name="connsiteY1" fmla="*/ 98247 h 1863437"/>
                <a:gd name="connsiteX2" fmla="*/ 373711 w 3347499"/>
                <a:gd name="connsiteY2" fmla="*/ 42588 h 1863437"/>
                <a:gd name="connsiteX3" fmla="*/ 95416 w 3347499"/>
                <a:gd name="connsiteY3" fmla="*/ 58490 h 1863437"/>
                <a:gd name="connsiteX4" fmla="*/ 174928 w 3347499"/>
                <a:gd name="connsiteY4" fmla="*/ 177759 h 1863437"/>
                <a:gd name="connsiteX5" fmla="*/ 0 w 3347499"/>
                <a:gd name="connsiteY5" fmla="*/ 217517 h 1863437"/>
                <a:gd name="connsiteX6" fmla="*/ 811033 w 3347499"/>
                <a:gd name="connsiteY6" fmla="*/ 1243235 h 1863437"/>
                <a:gd name="connsiteX7" fmla="*/ 1924216 w 3347499"/>
                <a:gd name="connsiteY7" fmla="*/ 1863437 h 1863437"/>
                <a:gd name="connsiteX8" fmla="*/ 3347499 w 3347499"/>
                <a:gd name="connsiteY8" fmla="*/ 1656703 h 1863437"/>
                <a:gd name="connsiteX9" fmla="*/ 1304013 w 3347499"/>
                <a:gd name="connsiteY9" fmla="*/ 654838 h 1863437"/>
                <a:gd name="connsiteX0" fmla="*/ 1304013 w 3347499"/>
                <a:gd name="connsiteY0" fmla="*/ 654838 h 1982707"/>
                <a:gd name="connsiteX1" fmla="*/ 659958 w 3347499"/>
                <a:gd name="connsiteY1" fmla="*/ 98247 h 1982707"/>
                <a:gd name="connsiteX2" fmla="*/ 373711 w 3347499"/>
                <a:gd name="connsiteY2" fmla="*/ 42588 h 1982707"/>
                <a:gd name="connsiteX3" fmla="*/ 95416 w 3347499"/>
                <a:gd name="connsiteY3" fmla="*/ 58490 h 1982707"/>
                <a:gd name="connsiteX4" fmla="*/ 174928 w 3347499"/>
                <a:gd name="connsiteY4" fmla="*/ 177759 h 1982707"/>
                <a:gd name="connsiteX5" fmla="*/ 0 w 3347499"/>
                <a:gd name="connsiteY5" fmla="*/ 217517 h 1982707"/>
                <a:gd name="connsiteX6" fmla="*/ 811033 w 3347499"/>
                <a:gd name="connsiteY6" fmla="*/ 1243235 h 1982707"/>
                <a:gd name="connsiteX7" fmla="*/ 2146852 w 3347499"/>
                <a:gd name="connsiteY7" fmla="*/ 1982707 h 1982707"/>
                <a:gd name="connsiteX8" fmla="*/ 3347499 w 3347499"/>
                <a:gd name="connsiteY8" fmla="*/ 1656703 h 1982707"/>
                <a:gd name="connsiteX9" fmla="*/ 1304013 w 3347499"/>
                <a:gd name="connsiteY9" fmla="*/ 654838 h 1982707"/>
                <a:gd name="connsiteX0" fmla="*/ 1304013 w 3387256"/>
                <a:gd name="connsiteY0" fmla="*/ 654838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1304013 w 3387256"/>
                <a:gd name="connsiteY9" fmla="*/ 654838 h 1982707"/>
                <a:gd name="connsiteX0" fmla="*/ 1304013 w 3387256"/>
                <a:gd name="connsiteY0" fmla="*/ 654838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715616 w 3387256"/>
                <a:gd name="connsiteY9" fmla="*/ 726401 h 1982707"/>
                <a:gd name="connsiteX10" fmla="*/ 1304013 w 3387256"/>
                <a:gd name="connsiteY10" fmla="*/ 654838 h 1982707"/>
                <a:gd name="connsiteX0" fmla="*/ 1304013 w 3387256"/>
                <a:gd name="connsiteY0" fmla="*/ 654838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715616 w 3387256"/>
                <a:gd name="connsiteY9" fmla="*/ 726401 h 1982707"/>
                <a:gd name="connsiteX10" fmla="*/ 1304013 w 3387256"/>
                <a:gd name="connsiteY10" fmla="*/ 654838 h 1982707"/>
                <a:gd name="connsiteX0" fmla="*/ 1304013 w 3387256"/>
                <a:gd name="connsiteY0" fmla="*/ 654838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715616 w 3387256"/>
                <a:gd name="connsiteY9" fmla="*/ 782060 h 1982707"/>
                <a:gd name="connsiteX10" fmla="*/ 1304013 w 3387256"/>
                <a:gd name="connsiteY10" fmla="*/ 654838 h 1982707"/>
                <a:gd name="connsiteX0" fmla="*/ 1304013 w 3387256"/>
                <a:gd name="connsiteY0" fmla="*/ 654838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715616 w 3387256"/>
                <a:gd name="connsiteY9" fmla="*/ 782060 h 1982707"/>
                <a:gd name="connsiteX10" fmla="*/ 1304013 w 3387256"/>
                <a:gd name="connsiteY10" fmla="*/ 654838 h 1982707"/>
                <a:gd name="connsiteX0" fmla="*/ 1304013 w 3387256"/>
                <a:gd name="connsiteY0" fmla="*/ 654838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739470 w 3387256"/>
                <a:gd name="connsiteY9" fmla="*/ 813865 h 1982707"/>
                <a:gd name="connsiteX10" fmla="*/ 1304013 w 3387256"/>
                <a:gd name="connsiteY10" fmla="*/ 654838 h 1982707"/>
                <a:gd name="connsiteX0" fmla="*/ 1272207 w 3387256"/>
                <a:gd name="connsiteY0" fmla="*/ 630984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739470 w 3387256"/>
                <a:gd name="connsiteY9" fmla="*/ 813865 h 1982707"/>
                <a:gd name="connsiteX10" fmla="*/ 1272207 w 3387256"/>
                <a:gd name="connsiteY10" fmla="*/ 630984 h 1982707"/>
                <a:gd name="connsiteX0" fmla="*/ 1272207 w 3387256"/>
                <a:gd name="connsiteY0" fmla="*/ 630984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739470 w 3387256"/>
                <a:gd name="connsiteY9" fmla="*/ 813865 h 1982707"/>
                <a:gd name="connsiteX10" fmla="*/ 1272207 w 3387256"/>
                <a:gd name="connsiteY10" fmla="*/ 630984 h 1982707"/>
                <a:gd name="connsiteX0" fmla="*/ 1272207 w 3387256"/>
                <a:gd name="connsiteY0" fmla="*/ 630984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2353585 w 3387256"/>
                <a:gd name="connsiteY9" fmla="*/ 1267090 h 1982707"/>
                <a:gd name="connsiteX10" fmla="*/ 739470 w 3387256"/>
                <a:gd name="connsiteY10" fmla="*/ 813865 h 1982707"/>
                <a:gd name="connsiteX11" fmla="*/ 1272207 w 3387256"/>
                <a:gd name="connsiteY11" fmla="*/ 630984 h 1982707"/>
                <a:gd name="connsiteX0" fmla="*/ 1272207 w 3387256"/>
                <a:gd name="connsiteY0" fmla="*/ 630984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2353585 w 3387256"/>
                <a:gd name="connsiteY9" fmla="*/ 1267090 h 1982707"/>
                <a:gd name="connsiteX10" fmla="*/ 739470 w 3387256"/>
                <a:gd name="connsiteY10" fmla="*/ 813865 h 1982707"/>
                <a:gd name="connsiteX11" fmla="*/ 1272207 w 338725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353585 w 3753016"/>
                <a:gd name="connsiteY9" fmla="*/ 1267090 h 1982707"/>
                <a:gd name="connsiteX10" fmla="*/ 739470 w 3753016"/>
                <a:gd name="connsiteY10" fmla="*/ 813865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353585 w 3753016"/>
                <a:gd name="connsiteY9" fmla="*/ 1267090 h 1982707"/>
                <a:gd name="connsiteX10" fmla="*/ 739470 w 3753016"/>
                <a:gd name="connsiteY10" fmla="*/ 813865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353585 w 3753016"/>
                <a:gd name="connsiteY9" fmla="*/ 1267090 h 1982707"/>
                <a:gd name="connsiteX10" fmla="*/ 771276 w 3753016"/>
                <a:gd name="connsiteY10" fmla="*/ 861572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353585 w 3753016"/>
                <a:gd name="connsiteY9" fmla="*/ 1267090 h 1982707"/>
                <a:gd name="connsiteX10" fmla="*/ 771276 w 3753016"/>
                <a:gd name="connsiteY10" fmla="*/ 861572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353585 w 3753016"/>
                <a:gd name="connsiteY9" fmla="*/ 1267090 h 1982707"/>
                <a:gd name="connsiteX10" fmla="*/ 771276 w 3753016"/>
                <a:gd name="connsiteY10" fmla="*/ 861572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353585 w 3753016"/>
                <a:gd name="connsiteY9" fmla="*/ 1267090 h 1982707"/>
                <a:gd name="connsiteX10" fmla="*/ 771276 w 3753016"/>
                <a:gd name="connsiteY10" fmla="*/ 861572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385390 w 3753016"/>
                <a:gd name="connsiteY9" fmla="*/ 1314798 h 1982707"/>
                <a:gd name="connsiteX10" fmla="*/ 771276 w 3753016"/>
                <a:gd name="connsiteY10" fmla="*/ 861572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385390 w 3753016"/>
                <a:gd name="connsiteY9" fmla="*/ 1314798 h 1982707"/>
                <a:gd name="connsiteX10" fmla="*/ 771276 w 3753016"/>
                <a:gd name="connsiteY10" fmla="*/ 861572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71276 w 3753016"/>
                <a:gd name="connsiteY10" fmla="*/ 861572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79227 w 3753016"/>
                <a:gd name="connsiteY10" fmla="*/ 893377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79227 w 3753016"/>
                <a:gd name="connsiteY10" fmla="*/ 893377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79227 w 3753016"/>
                <a:gd name="connsiteY10" fmla="*/ 893377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79227 w 3753016"/>
                <a:gd name="connsiteY10" fmla="*/ 893377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272207 w 3753016"/>
                <a:gd name="connsiteY11" fmla="*/ 630984 h 1982707"/>
                <a:gd name="connsiteX0" fmla="*/ 1280159 w 3753016"/>
                <a:gd name="connsiteY0" fmla="*/ 662789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280159 w 3753016"/>
                <a:gd name="connsiteY11" fmla="*/ 662789 h 1982707"/>
                <a:gd name="connsiteX0" fmla="*/ 1280159 w 3753016"/>
                <a:gd name="connsiteY0" fmla="*/ 662789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19269 w 3753016"/>
                <a:gd name="connsiteY4" fmla="*/ 169808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280159 w 3753016"/>
                <a:gd name="connsiteY11" fmla="*/ 662789 h 1982707"/>
                <a:gd name="connsiteX0" fmla="*/ 1280159 w 3753016"/>
                <a:gd name="connsiteY0" fmla="*/ 662789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19269 w 3753016"/>
                <a:gd name="connsiteY4" fmla="*/ 169808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280159 w 3753016"/>
                <a:gd name="connsiteY11" fmla="*/ 662789 h 1982707"/>
                <a:gd name="connsiteX0" fmla="*/ 1280159 w 3753016"/>
                <a:gd name="connsiteY0" fmla="*/ 662789 h 1982707"/>
                <a:gd name="connsiteX1" fmla="*/ 731519 w 3753016"/>
                <a:gd name="connsiteY1" fmla="*/ 90295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19269 w 3753016"/>
                <a:gd name="connsiteY4" fmla="*/ 169808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280159 w 3753016"/>
                <a:gd name="connsiteY11" fmla="*/ 662789 h 1982707"/>
                <a:gd name="connsiteX0" fmla="*/ 1311965 w 3753016"/>
                <a:gd name="connsiteY0" fmla="*/ 662789 h 1982707"/>
                <a:gd name="connsiteX1" fmla="*/ 731519 w 3753016"/>
                <a:gd name="connsiteY1" fmla="*/ 90295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19269 w 3753016"/>
                <a:gd name="connsiteY4" fmla="*/ 169808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311965 w 3753016"/>
                <a:gd name="connsiteY11" fmla="*/ 662789 h 1982707"/>
                <a:gd name="connsiteX0" fmla="*/ 1311965 w 3753016"/>
                <a:gd name="connsiteY0" fmla="*/ 662789 h 1982707"/>
                <a:gd name="connsiteX1" fmla="*/ 731519 w 3753016"/>
                <a:gd name="connsiteY1" fmla="*/ 90295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19269 w 3753016"/>
                <a:gd name="connsiteY4" fmla="*/ 169808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311965 w 3753016"/>
                <a:gd name="connsiteY11" fmla="*/ 662789 h 1982707"/>
                <a:gd name="connsiteX0" fmla="*/ 1311965 w 3753016"/>
                <a:gd name="connsiteY0" fmla="*/ 662789 h 1982707"/>
                <a:gd name="connsiteX1" fmla="*/ 699714 w 3753016"/>
                <a:gd name="connsiteY1" fmla="*/ 90295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19269 w 3753016"/>
                <a:gd name="connsiteY4" fmla="*/ 169808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311965 w 3753016"/>
                <a:gd name="connsiteY11" fmla="*/ 662789 h 1982707"/>
                <a:gd name="connsiteX0" fmla="*/ 1311965 w 3753016"/>
                <a:gd name="connsiteY0" fmla="*/ 662789 h 1982707"/>
                <a:gd name="connsiteX1" fmla="*/ 699714 w 3753016"/>
                <a:gd name="connsiteY1" fmla="*/ 90295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19269 w 3753016"/>
                <a:gd name="connsiteY4" fmla="*/ 169808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311965 w 3753016"/>
                <a:gd name="connsiteY11" fmla="*/ 662789 h 1982707"/>
                <a:gd name="connsiteX0" fmla="*/ 1311965 w 3753016"/>
                <a:gd name="connsiteY0" fmla="*/ 662789 h 1982707"/>
                <a:gd name="connsiteX1" fmla="*/ 699714 w 3753016"/>
                <a:gd name="connsiteY1" fmla="*/ 90295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19269 w 3753016"/>
                <a:gd name="connsiteY4" fmla="*/ 169808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311965 w 3753016"/>
                <a:gd name="connsiteY11" fmla="*/ 662789 h 1982707"/>
                <a:gd name="connsiteX0" fmla="*/ 1311965 w 3753016"/>
                <a:gd name="connsiteY0" fmla="*/ 665192 h 1985110"/>
                <a:gd name="connsiteX1" fmla="*/ 699714 w 3753016"/>
                <a:gd name="connsiteY1" fmla="*/ 92698 h 1985110"/>
                <a:gd name="connsiteX2" fmla="*/ 397565 w 3753016"/>
                <a:gd name="connsiteY2" fmla="*/ 37040 h 1985110"/>
                <a:gd name="connsiteX3" fmla="*/ 95416 w 3753016"/>
                <a:gd name="connsiteY3" fmla="*/ 60893 h 1985110"/>
                <a:gd name="connsiteX4" fmla="*/ 119269 w 3753016"/>
                <a:gd name="connsiteY4" fmla="*/ 172211 h 1985110"/>
                <a:gd name="connsiteX5" fmla="*/ 0 w 3753016"/>
                <a:gd name="connsiteY5" fmla="*/ 219920 h 1985110"/>
                <a:gd name="connsiteX6" fmla="*/ 811033 w 3753016"/>
                <a:gd name="connsiteY6" fmla="*/ 1245638 h 1985110"/>
                <a:gd name="connsiteX7" fmla="*/ 2146852 w 3753016"/>
                <a:gd name="connsiteY7" fmla="*/ 1985110 h 1985110"/>
                <a:gd name="connsiteX8" fmla="*/ 3753016 w 3753016"/>
                <a:gd name="connsiteY8" fmla="*/ 1500080 h 1985110"/>
                <a:gd name="connsiteX9" fmla="*/ 2409244 w 3753016"/>
                <a:gd name="connsiteY9" fmla="*/ 1293347 h 1985110"/>
                <a:gd name="connsiteX10" fmla="*/ 755373 w 3753016"/>
                <a:gd name="connsiteY10" fmla="*/ 871927 h 1985110"/>
                <a:gd name="connsiteX11" fmla="*/ 1311965 w 3753016"/>
                <a:gd name="connsiteY11" fmla="*/ 665192 h 1985110"/>
                <a:gd name="connsiteX0" fmla="*/ 1311965 w 3753016"/>
                <a:gd name="connsiteY0" fmla="*/ 670630 h 1990548"/>
                <a:gd name="connsiteX1" fmla="*/ 699714 w 3753016"/>
                <a:gd name="connsiteY1" fmla="*/ 98136 h 1990548"/>
                <a:gd name="connsiteX2" fmla="*/ 453224 w 3753016"/>
                <a:gd name="connsiteY2" fmla="*/ 26576 h 1990548"/>
                <a:gd name="connsiteX3" fmla="*/ 95416 w 3753016"/>
                <a:gd name="connsiteY3" fmla="*/ 66331 h 1990548"/>
                <a:gd name="connsiteX4" fmla="*/ 119269 w 3753016"/>
                <a:gd name="connsiteY4" fmla="*/ 177649 h 1990548"/>
                <a:gd name="connsiteX5" fmla="*/ 0 w 3753016"/>
                <a:gd name="connsiteY5" fmla="*/ 225358 h 1990548"/>
                <a:gd name="connsiteX6" fmla="*/ 811033 w 3753016"/>
                <a:gd name="connsiteY6" fmla="*/ 1251076 h 1990548"/>
                <a:gd name="connsiteX7" fmla="*/ 2146852 w 3753016"/>
                <a:gd name="connsiteY7" fmla="*/ 1990548 h 1990548"/>
                <a:gd name="connsiteX8" fmla="*/ 3753016 w 3753016"/>
                <a:gd name="connsiteY8" fmla="*/ 1505518 h 1990548"/>
                <a:gd name="connsiteX9" fmla="*/ 2409244 w 3753016"/>
                <a:gd name="connsiteY9" fmla="*/ 1298785 h 1990548"/>
                <a:gd name="connsiteX10" fmla="*/ 755373 w 3753016"/>
                <a:gd name="connsiteY10" fmla="*/ 877365 h 1990548"/>
                <a:gd name="connsiteX11" fmla="*/ 1311965 w 3753016"/>
                <a:gd name="connsiteY11" fmla="*/ 670630 h 1990548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95416 w 3753016"/>
                <a:gd name="connsiteY3" fmla="*/ 67430 h 1991647"/>
                <a:gd name="connsiteX4" fmla="*/ 119269 w 3753016"/>
                <a:gd name="connsiteY4" fmla="*/ 178748 h 1991647"/>
                <a:gd name="connsiteX5" fmla="*/ 0 w 3753016"/>
                <a:gd name="connsiteY5" fmla="*/ 226457 h 1991647"/>
                <a:gd name="connsiteX6" fmla="*/ 811033 w 3753016"/>
                <a:gd name="connsiteY6" fmla="*/ 1252175 h 1991647"/>
                <a:gd name="connsiteX7" fmla="*/ 2146852 w 3753016"/>
                <a:gd name="connsiteY7" fmla="*/ 1991647 h 1991647"/>
                <a:gd name="connsiteX8" fmla="*/ 3753016 w 3753016"/>
                <a:gd name="connsiteY8" fmla="*/ 1506617 h 1991647"/>
                <a:gd name="connsiteX9" fmla="*/ 2409244 w 3753016"/>
                <a:gd name="connsiteY9" fmla="*/ 1299884 h 1991647"/>
                <a:gd name="connsiteX10" fmla="*/ 755373 w 3753016"/>
                <a:gd name="connsiteY10" fmla="*/ 878464 h 1991647"/>
                <a:gd name="connsiteX11" fmla="*/ 1311965 w 3753016"/>
                <a:gd name="connsiteY11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119269 w 3753016"/>
                <a:gd name="connsiteY4" fmla="*/ 178748 h 1991647"/>
                <a:gd name="connsiteX5" fmla="*/ 0 w 3753016"/>
                <a:gd name="connsiteY5" fmla="*/ 226457 h 1991647"/>
                <a:gd name="connsiteX6" fmla="*/ 811033 w 3753016"/>
                <a:gd name="connsiteY6" fmla="*/ 1252175 h 1991647"/>
                <a:gd name="connsiteX7" fmla="*/ 2146852 w 3753016"/>
                <a:gd name="connsiteY7" fmla="*/ 1991647 h 1991647"/>
                <a:gd name="connsiteX8" fmla="*/ 3753016 w 3753016"/>
                <a:gd name="connsiteY8" fmla="*/ 1506617 h 1991647"/>
                <a:gd name="connsiteX9" fmla="*/ 2409244 w 3753016"/>
                <a:gd name="connsiteY9" fmla="*/ 1299884 h 1991647"/>
                <a:gd name="connsiteX10" fmla="*/ 755373 w 3753016"/>
                <a:gd name="connsiteY10" fmla="*/ 878464 h 1991647"/>
                <a:gd name="connsiteX11" fmla="*/ 1311965 w 3753016"/>
                <a:gd name="connsiteY11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119269 w 3753016"/>
                <a:gd name="connsiteY4" fmla="*/ 178748 h 1991647"/>
                <a:gd name="connsiteX5" fmla="*/ 0 w 3753016"/>
                <a:gd name="connsiteY5" fmla="*/ 226457 h 1991647"/>
                <a:gd name="connsiteX6" fmla="*/ 811033 w 3753016"/>
                <a:gd name="connsiteY6" fmla="*/ 1252175 h 1991647"/>
                <a:gd name="connsiteX7" fmla="*/ 2146852 w 3753016"/>
                <a:gd name="connsiteY7" fmla="*/ 1991647 h 1991647"/>
                <a:gd name="connsiteX8" fmla="*/ 3753016 w 3753016"/>
                <a:gd name="connsiteY8" fmla="*/ 1506617 h 1991647"/>
                <a:gd name="connsiteX9" fmla="*/ 2409244 w 3753016"/>
                <a:gd name="connsiteY9" fmla="*/ 1299884 h 1991647"/>
                <a:gd name="connsiteX10" fmla="*/ 755373 w 3753016"/>
                <a:gd name="connsiteY10" fmla="*/ 878464 h 1991647"/>
                <a:gd name="connsiteX11" fmla="*/ 1311965 w 3753016"/>
                <a:gd name="connsiteY11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166977 w 3753016"/>
                <a:gd name="connsiteY4" fmla="*/ 178748 h 1991647"/>
                <a:gd name="connsiteX5" fmla="*/ 0 w 3753016"/>
                <a:gd name="connsiteY5" fmla="*/ 226457 h 1991647"/>
                <a:gd name="connsiteX6" fmla="*/ 811033 w 3753016"/>
                <a:gd name="connsiteY6" fmla="*/ 1252175 h 1991647"/>
                <a:gd name="connsiteX7" fmla="*/ 2146852 w 3753016"/>
                <a:gd name="connsiteY7" fmla="*/ 1991647 h 1991647"/>
                <a:gd name="connsiteX8" fmla="*/ 3753016 w 3753016"/>
                <a:gd name="connsiteY8" fmla="*/ 1506617 h 1991647"/>
                <a:gd name="connsiteX9" fmla="*/ 2409244 w 3753016"/>
                <a:gd name="connsiteY9" fmla="*/ 1299884 h 1991647"/>
                <a:gd name="connsiteX10" fmla="*/ 755373 w 3753016"/>
                <a:gd name="connsiteY10" fmla="*/ 878464 h 1991647"/>
                <a:gd name="connsiteX11" fmla="*/ 1311965 w 3753016"/>
                <a:gd name="connsiteY11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0 w 3753016"/>
                <a:gd name="connsiteY4" fmla="*/ 226457 h 1991647"/>
                <a:gd name="connsiteX5" fmla="*/ 811033 w 3753016"/>
                <a:gd name="connsiteY5" fmla="*/ 1252175 h 1991647"/>
                <a:gd name="connsiteX6" fmla="*/ 2146852 w 3753016"/>
                <a:gd name="connsiteY6" fmla="*/ 1991647 h 1991647"/>
                <a:gd name="connsiteX7" fmla="*/ 3753016 w 3753016"/>
                <a:gd name="connsiteY7" fmla="*/ 1506617 h 1991647"/>
                <a:gd name="connsiteX8" fmla="*/ 2409244 w 3753016"/>
                <a:gd name="connsiteY8" fmla="*/ 1299884 h 1991647"/>
                <a:gd name="connsiteX9" fmla="*/ 755373 w 3753016"/>
                <a:gd name="connsiteY9" fmla="*/ 878464 h 1991647"/>
                <a:gd name="connsiteX10" fmla="*/ 1311965 w 3753016"/>
                <a:gd name="connsiteY10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0 w 3753016"/>
                <a:gd name="connsiteY4" fmla="*/ 226457 h 1991647"/>
                <a:gd name="connsiteX5" fmla="*/ 811033 w 3753016"/>
                <a:gd name="connsiteY5" fmla="*/ 1252175 h 1991647"/>
                <a:gd name="connsiteX6" fmla="*/ 2146852 w 3753016"/>
                <a:gd name="connsiteY6" fmla="*/ 1991647 h 1991647"/>
                <a:gd name="connsiteX7" fmla="*/ 3753016 w 3753016"/>
                <a:gd name="connsiteY7" fmla="*/ 1506617 h 1991647"/>
                <a:gd name="connsiteX8" fmla="*/ 2409244 w 3753016"/>
                <a:gd name="connsiteY8" fmla="*/ 1299884 h 1991647"/>
                <a:gd name="connsiteX9" fmla="*/ 755373 w 3753016"/>
                <a:gd name="connsiteY9" fmla="*/ 878464 h 1991647"/>
                <a:gd name="connsiteX10" fmla="*/ 1311965 w 3753016"/>
                <a:gd name="connsiteY10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0 w 3753016"/>
                <a:gd name="connsiteY4" fmla="*/ 226457 h 1991647"/>
                <a:gd name="connsiteX5" fmla="*/ 811033 w 3753016"/>
                <a:gd name="connsiteY5" fmla="*/ 1252175 h 1991647"/>
                <a:gd name="connsiteX6" fmla="*/ 2146852 w 3753016"/>
                <a:gd name="connsiteY6" fmla="*/ 1991647 h 1991647"/>
                <a:gd name="connsiteX7" fmla="*/ 3753016 w 3753016"/>
                <a:gd name="connsiteY7" fmla="*/ 1506617 h 1991647"/>
                <a:gd name="connsiteX8" fmla="*/ 2409244 w 3753016"/>
                <a:gd name="connsiteY8" fmla="*/ 1299884 h 1991647"/>
                <a:gd name="connsiteX9" fmla="*/ 755373 w 3753016"/>
                <a:gd name="connsiteY9" fmla="*/ 878464 h 1991647"/>
                <a:gd name="connsiteX10" fmla="*/ 1311965 w 3753016"/>
                <a:gd name="connsiteY10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0 w 3753016"/>
                <a:gd name="connsiteY4" fmla="*/ 226457 h 1991647"/>
                <a:gd name="connsiteX5" fmla="*/ 811033 w 3753016"/>
                <a:gd name="connsiteY5" fmla="*/ 1252175 h 1991647"/>
                <a:gd name="connsiteX6" fmla="*/ 2146852 w 3753016"/>
                <a:gd name="connsiteY6" fmla="*/ 1991647 h 1991647"/>
                <a:gd name="connsiteX7" fmla="*/ 3753016 w 3753016"/>
                <a:gd name="connsiteY7" fmla="*/ 1506617 h 1991647"/>
                <a:gd name="connsiteX8" fmla="*/ 2409244 w 3753016"/>
                <a:gd name="connsiteY8" fmla="*/ 1299884 h 1991647"/>
                <a:gd name="connsiteX9" fmla="*/ 755373 w 3753016"/>
                <a:gd name="connsiteY9" fmla="*/ 878464 h 1991647"/>
                <a:gd name="connsiteX10" fmla="*/ 1311965 w 3753016"/>
                <a:gd name="connsiteY10" fmla="*/ 671729 h 1991647"/>
                <a:gd name="connsiteX0" fmla="*/ 1337304 w 3778355"/>
                <a:gd name="connsiteY0" fmla="*/ 671729 h 1991647"/>
                <a:gd name="connsiteX1" fmla="*/ 725053 w 3778355"/>
                <a:gd name="connsiteY1" fmla="*/ 99235 h 1991647"/>
                <a:gd name="connsiteX2" fmla="*/ 478563 w 3778355"/>
                <a:gd name="connsiteY2" fmla="*/ 27675 h 1991647"/>
                <a:gd name="connsiteX3" fmla="*/ 152560 w 3778355"/>
                <a:gd name="connsiteY3" fmla="*/ 67430 h 1991647"/>
                <a:gd name="connsiteX4" fmla="*/ 232072 w 3778355"/>
                <a:gd name="connsiteY4" fmla="*/ 186702 h 1991647"/>
                <a:gd name="connsiteX5" fmla="*/ 25339 w 3778355"/>
                <a:gd name="connsiteY5" fmla="*/ 226457 h 1991647"/>
                <a:gd name="connsiteX6" fmla="*/ 836372 w 3778355"/>
                <a:gd name="connsiteY6" fmla="*/ 1252175 h 1991647"/>
                <a:gd name="connsiteX7" fmla="*/ 2172191 w 3778355"/>
                <a:gd name="connsiteY7" fmla="*/ 1991647 h 1991647"/>
                <a:gd name="connsiteX8" fmla="*/ 3778355 w 3778355"/>
                <a:gd name="connsiteY8" fmla="*/ 1506617 h 1991647"/>
                <a:gd name="connsiteX9" fmla="*/ 2434583 w 3778355"/>
                <a:gd name="connsiteY9" fmla="*/ 1299884 h 1991647"/>
                <a:gd name="connsiteX10" fmla="*/ 780712 w 3778355"/>
                <a:gd name="connsiteY10" fmla="*/ 878464 h 1991647"/>
                <a:gd name="connsiteX11" fmla="*/ 1337304 w 3778355"/>
                <a:gd name="connsiteY11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206733 w 3753016"/>
                <a:gd name="connsiteY4" fmla="*/ 186702 h 1991647"/>
                <a:gd name="connsiteX5" fmla="*/ 0 w 3753016"/>
                <a:gd name="connsiteY5" fmla="*/ 226457 h 1991647"/>
                <a:gd name="connsiteX6" fmla="*/ 811033 w 3753016"/>
                <a:gd name="connsiteY6" fmla="*/ 1252175 h 1991647"/>
                <a:gd name="connsiteX7" fmla="*/ 2146852 w 3753016"/>
                <a:gd name="connsiteY7" fmla="*/ 1991647 h 1991647"/>
                <a:gd name="connsiteX8" fmla="*/ 3753016 w 3753016"/>
                <a:gd name="connsiteY8" fmla="*/ 1506617 h 1991647"/>
                <a:gd name="connsiteX9" fmla="*/ 2409244 w 3753016"/>
                <a:gd name="connsiteY9" fmla="*/ 1299884 h 1991647"/>
                <a:gd name="connsiteX10" fmla="*/ 755373 w 3753016"/>
                <a:gd name="connsiteY10" fmla="*/ 878464 h 1991647"/>
                <a:gd name="connsiteX11" fmla="*/ 1311965 w 3753016"/>
                <a:gd name="connsiteY11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166977 w 3753016"/>
                <a:gd name="connsiteY4" fmla="*/ 154897 h 1991647"/>
                <a:gd name="connsiteX5" fmla="*/ 0 w 3753016"/>
                <a:gd name="connsiteY5" fmla="*/ 226457 h 1991647"/>
                <a:gd name="connsiteX6" fmla="*/ 811033 w 3753016"/>
                <a:gd name="connsiteY6" fmla="*/ 1252175 h 1991647"/>
                <a:gd name="connsiteX7" fmla="*/ 2146852 w 3753016"/>
                <a:gd name="connsiteY7" fmla="*/ 1991647 h 1991647"/>
                <a:gd name="connsiteX8" fmla="*/ 3753016 w 3753016"/>
                <a:gd name="connsiteY8" fmla="*/ 1506617 h 1991647"/>
                <a:gd name="connsiteX9" fmla="*/ 2409244 w 3753016"/>
                <a:gd name="connsiteY9" fmla="*/ 1299884 h 1991647"/>
                <a:gd name="connsiteX10" fmla="*/ 755373 w 3753016"/>
                <a:gd name="connsiteY10" fmla="*/ 878464 h 1991647"/>
                <a:gd name="connsiteX11" fmla="*/ 1311965 w 3753016"/>
                <a:gd name="connsiteY11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166977 w 3753016"/>
                <a:gd name="connsiteY4" fmla="*/ 154897 h 1991647"/>
                <a:gd name="connsiteX5" fmla="*/ 0 w 3753016"/>
                <a:gd name="connsiteY5" fmla="*/ 226457 h 1991647"/>
                <a:gd name="connsiteX6" fmla="*/ 818984 w 3753016"/>
                <a:gd name="connsiteY6" fmla="*/ 1347591 h 1991647"/>
                <a:gd name="connsiteX7" fmla="*/ 2146852 w 3753016"/>
                <a:gd name="connsiteY7" fmla="*/ 1991647 h 1991647"/>
                <a:gd name="connsiteX8" fmla="*/ 3753016 w 3753016"/>
                <a:gd name="connsiteY8" fmla="*/ 1506617 h 1991647"/>
                <a:gd name="connsiteX9" fmla="*/ 2409244 w 3753016"/>
                <a:gd name="connsiteY9" fmla="*/ 1299884 h 1991647"/>
                <a:gd name="connsiteX10" fmla="*/ 755373 w 3753016"/>
                <a:gd name="connsiteY10" fmla="*/ 878464 h 1991647"/>
                <a:gd name="connsiteX11" fmla="*/ 1311965 w 3753016"/>
                <a:gd name="connsiteY11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166977 w 3753016"/>
                <a:gd name="connsiteY4" fmla="*/ 154897 h 1991647"/>
                <a:gd name="connsiteX5" fmla="*/ 0 w 3753016"/>
                <a:gd name="connsiteY5" fmla="*/ 226457 h 1991647"/>
                <a:gd name="connsiteX6" fmla="*/ 818984 w 3753016"/>
                <a:gd name="connsiteY6" fmla="*/ 1347591 h 1991647"/>
                <a:gd name="connsiteX7" fmla="*/ 2146852 w 3753016"/>
                <a:gd name="connsiteY7" fmla="*/ 1991647 h 1991647"/>
                <a:gd name="connsiteX8" fmla="*/ 3753016 w 3753016"/>
                <a:gd name="connsiteY8" fmla="*/ 1506617 h 1991647"/>
                <a:gd name="connsiteX9" fmla="*/ 2409244 w 3753016"/>
                <a:gd name="connsiteY9" fmla="*/ 1299884 h 1991647"/>
                <a:gd name="connsiteX10" fmla="*/ 755373 w 3753016"/>
                <a:gd name="connsiteY10" fmla="*/ 878464 h 1991647"/>
                <a:gd name="connsiteX11" fmla="*/ 1311965 w 3753016"/>
                <a:gd name="connsiteY11" fmla="*/ 671729 h 1991647"/>
                <a:gd name="connsiteX0" fmla="*/ 1311965 w 3753016"/>
                <a:gd name="connsiteY0" fmla="*/ 671729 h 1928037"/>
                <a:gd name="connsiteX1" fmla="*/ 699714 w 3753016"/>
                <a:gd name="connsiteY1" fmla="*/ 99235 h 1928037"/>
                <a:gd name="connsiteX2" fmla="*/ 453224 w 3753016"/>
                <a:gd name="connsiteY2" fmla="*/ 27675 h 1928037"/>
                <a:gd name="connsiteX3" fmla="*/ 127221 w 3753016"/>
                <a:gd name="connsiteY3" fmla="*/ 67430 h 1928037"/>
                <a:gd name="connsiteX4" fmla="*/ 166977 w 3753016"/>
                <a:gd name="connsiteY4" fmla="*/ 154897 h 1928037"/>
                <a:gd name="connsiteX5" fmla="*/ 0 w 3753016"/>
                <a:gd name="connsiteY5" fmla="*/ 226457 h 1928037"/>
                <a:gd name="connsiteX6" fmla="*/ 818984 w 3753016"/>
                <a:gd name="connsiteY6" fmla="*/ 1347591 h 1928037"/>
                <a:gd name="connsiteX7" fmla="*/ 2011680 w 3753016"/>
                <a:gd name="connsiteY7" fmla="*/ 1928037 h 1928037"/>
                <a:gd name="connsiteX8" fmla="*/ 3753016 w 3753016"/>
                <a:gd name="connsiteY8" fmla="*/ 1506617 h 1928037"/>
                <a:gd name="connsiteX9" fmla="*/ 2409244 w 3753016"/>
                <a:gd name="connsiteY9" fmla="*/ 1299884 h 1928037"/>
                <a:gd name="connsiteX10" fmla="*/ 755373 w 3753016"/>
                <a:gd name="connsiteY10" fmla="*/ 878464 h 1928037"/>
                <a:gd name="connsiteX11" fmla="*/ 1311965 w 3753016"/>
                <a:gd name="connsiteY11" fmla="*/ 671729 h 1928037"/>
                <a:gd name="connsiteX0" fmla="*/ 1311965 w 3753016"/>
                <a:gd name="connsiteY0" fmla="*/ 671729 h 1928037"/>
                <a:gd name="connsiteX1" fmla="*/ 699714 w 3753016"/>
                <a:gd name="connsiteY1" fmla="*/ 99235 h 1928037"/>
                <a:gd name="connsiteX2" fmla="*/ 453224 w 3753016"/>
                <a:gd name="connsiteY2" fmla="*/ 27675 h 1928037"/>
                <a:gd name="connsiteX3" fmla="*/ 127221 w 3753016"/>
                <a:gd name="connsiteY3" fmla="*/ 67430 h 1928037"/>
                <a:gd name="connsiteX4" fmla="*/ 166977 w 3753016"/>
                <a:gd name="connsiteY4" fmla="*/ 154897 h 1928037"/>
                <a:gd name="connsiteX5" fmla="*/ 0 w 3753016"/>
                <a:gd name="connsiteY5" fmla="*/ 226457 h 1928037"/>
                <a:gd name="connsiteX6" fmla="*/ 818984 w 3753016"/>
                <a:gd name="connsiteY6" fmla="*/ 1347591 h 1928037"/>
                <a:gd name="connsiteX7" fmla="*/ 2011680 w 3753016"/>
                <a:gd name="connsiteY7" fmla="*/ 1928037 h 1928037"/>
                <a:gd name="connsiteX8" fmla="*/ 3753016 w 3753016"/>
                <a:gd name="connsiteY8" fmla="*/ 1506617 h 1928037"/>
                <a:gd name="connsiteX9" fmla="*/ 2409244 w 3753016"/>
                <a:gd name="connsiteY9" fmla="*/ 1299884 h 1928037"/>
                <a:gd name="connsiteX10" fmla="*/ 755373 w 3753016"/>
                <a:gd name="connsiteY10" fmla="*/ 878464 h 1928037"/>
                <a:gd name="connsiteX11" fmla="*/ 1311965 w 3753016"/>
                <a:gd name="connsiteY11" fmla="*/ 671729 h 1928037"/>
                <a:gd name="connsiteX0" fmla="*/ 1311965 w 3753016"/>
                <a:gd name="connsiteY0" fmla="*/ 671729 h 1929647"/>
                <a:gd name="connsiteX1" fmla="*/ 699714 w 3753016"/>
                <a:gd name="connsiteY1" fmla="*/ 99235 h 1929647"/>
                <a:gd name="connsiteX2" fmla="*/ 453224 w 3753016"/>
                <a:gd name="connsiteY2" fmla="*/ 27675 h 1929647"/>
                <a:gd name="connsiteX3" fmla="*/ 127221 w 3753016"/>
                <a:gd name="connsiteY3" fmla="*/ 67430 h 1929647"/>
                <a:gd name="connsiteX4" fmla="*/ 166977 w 3753016"/>
                <a:gd name="connsiteY4" fmla="*/ 154897 h 1929647"/>
                <a:gd name="connsiteX5" fmla="*/ 0 w 3753016"/>
                <a:gd name="connsiteY5" fmla="*/ 226457 h 1929647"/>
                <a:gd name="connsiteX6" fmla="*/ 818984 w 3753016"/>
                <a:gd name="connsiteY6" fmla="*/ 1347591 h 1929647"/>
                <a:gd name="connsiteX7" fmla="*/ 2011680 w 3753016"/>
                <a:gd name="connsiteY7" fmla="*/ 1928037 h 1929647"/>
                <a:gd name="connsiteX8" fmla="*/ 3753016 w 3753016"/>
                <a:gd name="connsiteY8" fmla="*/ 1506617 h 1929647"/>
                <a:gd name="connsiteX9" fmla="*/ 2409244 w 3753016"/>
                <a:gd name="connsiteY9" fmla="*/ 1299884 h 1929647"/>
                <a:gd name="connsiteX10" fmla="*/ 755373 w 3753016"/>
                <a:gd name="connsiteY10" fmla="*/ 878464 h 1929647"/>
                <a:gd name="connsiteX11" fmla="*/ 1311965 w 3753016"/>
                <a:gd name="connsiteY11" fmla="*/ 671729 h 1929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53016" h="1929647">
                  <a:moveTo>
                    <a:pt x="1311965" y="671729"/>
                  </a:moveTo>
                  <a:cubicBezTo>
                    <a:pt x="1166191" y="480897"/>
                    <a:pt x="893195" y="-35936"/>
                    <a:pt x="699714" y="99235"/>
                  </a:cubicBezTo>
                  <a:cubicBezTo>
                    <a:pt x="667909" y="136342"/>
                    <a:pt x="636104" y="-73042"/>
                    <a:pt x="453224" y="27675"/>
                  </a:cubicBezTo>
                  <a:cubicBezTo>
                    <a:pt x="360459" y="32976"/>
                    <a:pt x="331304" y="-57141"/>
                    <a:pt x="127221" y="67430"/>
                  </a:cubicBezTo>
                  <a:cubicBezTo>
                    <a:pt x="74212" y="88634"/>
                    <a:pt x="188181" y="128392"/>
                    <a:pt x="166977" y="154897"/>
                  </a:cubicBezTo>
                  <a:cubicBezTo>
                    <a:pt x="145773" y="181402"/>
                    <a:pt x="70236" y="131041"/>
                    <a:pt x="0" y="226457"/>
                  </a:cubicBezTo>
                  <a:cubicBezTo>
                    <a:pt x="272995" y="600168"/>
                    <a:pt x="673210" y="1283981"/>
                    <a:pt x="818984" y="1347591"/>
                  </a:cubicBezTo>
                  <a:cubicBezTo>
                    <a:pt x="1216549" y="1541073"/>
                    <a:pt x="1741336" y="1885630"/>
                    <a:pt x="2011680" y="1928037"/>
                  </a:cubicBezTo>
                  <a:cubicBezTo>
                    <a:pt x="2266121" y="1954542"/>
                    <a:pt x="3172571" y="1647090"/>
                    <a:pt x="3753016" y="1506617"/>
                  </a:cubicBezTo>
                  <a:cubicBezTo>
                    <a:pt x="3697357" y="1407226"/>
                    <a:pt x="3208351" y="1168688"/>
                    <a:pt x="2409244" y="1299884"/>
                  </a:cubicBezTo>
                  <a:cubicBezTo>
                    <a:pt x="489003" y="1295909"/>
                    <a:pt x="734169" y="972555"/>
                    <a:pt x="755373" y="878464"/>
                  </a:cubicBezTo>
                  <a:cubicBezTo>
                    <a:pt x="816333" y="727390"/>
                    <a:pt x="1115833" y="695583"/>
                    <a:pt x="1311965" y="671729"/>
                  </a:cubicBezTo>
                  <a:close/>
                </a:path>
              </a:pathLst>
            </a:custGeom>
            <a:solidFill>
              <a:srgbClr val="F9B99B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9" name="직사각형 90">
            <a:extLst>
              <a:ext uri="{FF2B5EF4-FFF2-40B4-BE49-F238E27FC236}">
                <a16:creationId xmlns:a16="http://schemas.microsoft.com/office/drawing/2014/main" id="{AF129631-91FE-4CCD-BB5A-A96DB5A79B71}"/>
              </a:ext>
            </a:extLst>
          </p:cNvPr>
          <p:cNvSpPr/>
          <p:nvPr/>
        </p:nvSpPr>
        <p:spPr>
          <a:xfrm rot="18740140">
            <a:off x="1277499" y="2422584"/>
            <a:ext cx="357080" cy="886408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0" name="그룹 94">
            <a:extLst>
              <a:ext uri="{FF2B5EF4-FFF2-40B4-BE49-F238E27FC236}">
                <a16:creationId xmlns:a16="http://schemas.microsoft.com/office/drawing/2014/main" id="{03800D82-E0B9-4FFF-A0AA-B03995DE7B9A}"/>
              </a:ext>
            </a:extLst>
          </p:cNvPr>
          <p:cNvGrpSpPr/>
          <p:nvPr/>
        </p:nvGrpSpPr>
        <p:grpSpPr>
          <a:xfrm rot="10800000" flipV="1">
            <a:off x="8788100" y="5325601"/>
            <a:ext cx="2408772" cy="1065203"/>
            <a:chOff x="1774163" y="2217893"/>
            <a:chExt cx="1927508" cy="852379"/>
          </a:xfrm>
          <a:solidFill>
            <a:schemeClr val="bg1"/>
          </a:solidFill>
        </p:grpSpPr>
        <p:sp>
          <p:nvSpPr>
            <p:cNvPr id="111" name="Freeform 18">
              <a:extLst>
                <a:ext uri="{FF2B5EF4-FFF2-40B4-BE49-F238E27FC236}">
                  <a16:creationId xmlns:a16="http://schemas.microsoft.com/office/drawing/2014/main" id="{71BC3664-D7BB-4E2D-B1EB-B7B4577A7A58}"/>
                </a:ext>
              </a:extLst>
            </p:cNvPr>
            <p:cNvSpPr/>
            <p:nvPr/>
          </p:nvSpPr>
          <p:spPr>
            <a:xfrm flipH="1">
              <a:off x="1774163" y="2350717"/>
              <a:ext cx="1600825" cy="719555"/>
            </a:xfrm>
            <a:custGeom>
              <a:avLst/>
              <a:gdLst>
                <a:gd name="connsiteX0" fmla="*/ 4126727 w 4126727"/>
                <a:gd name="connsiteY0" fmla="*/ 866693 h 1836752"/>
                <a:gd name="connsiteX1" fmla="*/ 2782957 w 4126727"/>
                <a:gd name="connsiteY1" fmla="*/ 0 h 1836752"/>
                <a:gd name="connsiteX2" fmla="*/ 2703444 w 4126727"/>
                <a:gd name="connsiteY2" fmla="*/ 7952 h 1836752"/>
                <a:gd name="connsiteX3" fmla="*/ 1375576 w 4126727"/>
                <a:gd name="connsiteY3" fmla="*/ 326004 h 1836752"/>
                <a:gd name="connsiteX4" fmla="*/ 0 w 4126727"/>
                <a:gd name="connsiteY4" fmla="*/ 477079 h 1836752"/>
                <a:gd name="connsiteX5" fmla="*/ 1574358 w 4126727"/>
                <a:gd name="connsiteY5" fmla="*/ 898498 h 1836752"/>
                <a:gd name="connsiteX6" fmla="*/ 2576223 w 4126727"/>
                <a:gd name="connsiteY6" fmla="*/ 1280160 h 1836752"/>
                <a:gd name="connsiteX7" fmla="*/ 3267986 w 4126727"/>
                <a:gd name="connsiteY7" fmla="*/ 1836752 h 1836752"/>
                <a:gd name="connsiteX8" fmla="*/ 4126727 w 4126727"/>
                <a:gd name="connsiteY8" fmla="*/ 866693 h 1836752"/>
                <a:gd name="connsiteX0" fmla="*/ 4126727 w 4126727"/>
                <a:gd name="connsiteY0" fmla="*/ 884466 h 1854525"/>
                <a:gd name="connsiteX1" fmla="*/ 2782957 w 4126727"/>
                <a:gd name="connsiteY1" fmla="*/ 17773 h 1854525"/>
                <a:gd name="connsiteX2" fmla="*/ 2703444 w 4126727"/>
                <a:gd name="connsiteY2" fmla="*/ 25725 h 1854525"/>
                <a:gd name="connsiteX3" fmla="*/ 1375576 w 4126727"/>
                <a:gd name="connsiteY3" fmla="*/ 343777 h 1854525"/>
                <a:gd name="connsiteX4" fmla="*/ 0 w 4126727"/>
                <a:gd name="connsiteY4" fmla="*/ 494852 h 1854525"/>
                <a:gd name="connsiteX5" fmla="*/ 1574358 w 4126727"/>
                <a:gd name="connsiteY5" fmla="*/ 916271 h 1854525"/>
                <a:gd name="connsiteX6" fmla="*/ 2576223 w 4126727"/>
                <a:gd name="connsiteY6" fmla="*/ 1297933 h 1854525"/>
                <a:gd name="connsiteX7" fmla="*/ 3267986 w 4126727"/>
                <a:gd name="connsiteY7" fmla="*/ 1854525 h 1854525"/>
                <a:gd name="connsiteX8" fmla="*/ 4126727 w 4126727"/>
                <a:gd name="connsiteY8" fmla="*/ 884466 h 1854525"/>
                <a:gd name="connsiteX0" fmla="*/ 1375576 w 4126727"/>
                <a:gd name="connsiteY0" fmla="*/ 331865 h 1842613"/>
                <a:gd name="connsiteX1" fmla="*/ 0 w 4126727"/>
                <a:gd name="connsiteY1" fmla="*/ 482940 h 1842613"/>
                <a:gd name="connsiteX2" fmla="*/ 1574358 w 4126727"/>
                <a:gd name="connsiteY2" fmla="*/ 904359 h 1842613"/>
                <a:gd name="connsiteX3" fmla="*/ 2576223 w 4126727"/>
                <a:gd name="connsiteY3" fmla="*/ 1286021 h 1842613"/>
                <a:gd name="connsiteX4" fmla="*/ 3267986 w 4126727"/>
                <a:gd name="connsiteY4" fmla="*/ 1842613 h 1842613"/>
                <a:gd name="connsiteX5" fmla="*/ 4126727 w 4126727"/>
                <a:gd name="connsiteY5" fmla="*/ 872554 h 1842613"/>
                <a:gd name="connsiteX6" fmla="*/ 2782957 w 4126727"/>
                <a:gd name="connsiteY6" fmla="*/ 5861 h 1842613"/>
                <a:gd name="connsiteX7" fmla="*/ 2794884 w 4126727"/>
                <a:gd name="connsiteY7" fmla="*/ 105253 h 1842613"/>
                <a:gd name="connsiteX0" fmla="*/ 1375576 w 4126727"/>
                <a:gd name="connsiteY0" fmla="*/ 326004 h 1836752"/>
                <a:gd name="connsiteX1" fmla="*/ 0 w 4126727"/>
                <a:gd name="connsiteY1" fmla="*/ 477079 h 1836752"/>
                <a:gd name="connsiteX2" fmla="*/ 1574358 w 4126727"/>
                <a:gd name="connsiteY2" fmla="*/ 898498 h 1836752"/>
                <a:gd name="connsiteX3" fmla="*/ 2576223 w 4126727"/>
                <a:gd name="connsiteY3" fmla="*/ 1280160 h 1836752"/>
                <a:gd name="connsiteX4" fmla="*/ 3267986 w 4126727"/>
                <a:gd name="connsiteY4" fmla="*/ 1836752 h 1836752"/>
                <a:gd name="connsiteX5" fmla="*/ 4126727 w 4126727"/>
                <a:gd name="connsiteY5" fmla="*/ 866693 h 1836752"/>
                <a:gd name="connsiteX6" fmla="*/ 2782957 w 4126727"/>
                <a:gd name="connsiteY6" fmla="*/ 0 h 1836752"/>
                <a:gd name="connsiteX0" fmla="*/ 1375576 w 4126727"/>
                <a:gd name="connsiteY0" fmla="*/ 326004 h 1836752"/>
                <a:gd name="connsiteX1" fmla="*/ 0 w 4126727"/>
                <a:gd name="connsiteY1" fmla="*/ 477079 h 1836752"/>
                <a:gd name="connsiteX2" fmla="*/ 1574358 w 4126727"/>
                <a:gd name="connsiteY2" fmla="*/ 898498 h 1836752"/>
                <a:gd name="connsiteX3" fmla="*/ 2576223 w 4126727"/>
                <a:gd name="connsiteY3" fmla="*/ 1280160 h 1836752"/>
                <a:gd name="connsiteX4" fmla="*/ 3267986 w 4126727"/>
                <a:gd name="connsiteY4" fmla="*/ 1836752 h 1836752"/>
                <a:gd name="connsiteX5" fmla="*/ 4126727 w 4126727"/>
                <a:gd name="connsiteY5" fmla="*/ 866693 h 1836752"/>
                <a:gd name="connsiteX6" fmla="*/ 2782957 w 4126727"/>
                <a:gd name="connsiteY6" fmla="*/ 0 h 1836752"/>
                <a:gd name="connsiteX0" fmla="*/ 1375576 w 4063117"/>
                <a:gd name="connsiteY0" fmla="*/ 326004 h 1836752"/>
                <a:gd name="connsiteX1" fmla="*/ 0 w 4063117"/>
                <a:gd name="connsiteY1" fmla="*/ 477079 h 1836752"/>
                <a:gd name="connsiteX2" fmla="*/ 1574358 w 4063117"/>
                <a:gd name="connsiteY2" fmla="*/ 898498 h 1836752"/>
                <a:gd name="connsiteX3" fmla="*/ 2576223 w 4063117"/>
                <a:gd name="connsiteY3" fmla="*/ 1280160 h 1836752"/>
                <a:gd name="connsiteX4" fmla="*/ 3267986 w 4063117"/>
                <a:gd name="connsiteY4" fmla="*/ 1836752 h 1836752"/>
                <a:gd name="connsiteX5" fmla="*/ 4063117 w 4063117"/>
                <a:gd name="connsiteY5" fmla="*/ 930304 h 1836752"/>
                <a:gd name="connsiteX6" fmla="*/ 2782957 w 4063117"/>
                <a:gd name="connsiteY6" fmla="*/ 0 h 1836752"/>
                <a:gd name="connsiteX0" fmla="*/ 1375576 w 4063117"/>
                <a:gd name="connsiteY0" fmla="*/ 326004 h 1836752"/>
                <a:gd name="connsiteX1" fmla="*/ 0 w 4063117"/>
                <a:gd name="connsiteY1" fmla="*/ 477079 h 1836752"/>
                <a:gd name="connsiteX2" fmla="*/ 1574358 w 4063117"/>
                <a:gd name="connsiteY2" fmla="*/ 898498 h 1836752"/>
                <a:gd name="connsiteX3" fmla="*/ 2576223 w 4063117"/>
                <a:gd name="connsiteY3" fmla="*/ 1280160 h 1836752"/>
                <a:gd name="connsiteX4" fmla="*/ 3267986 w 4063117"/>
                <a:gd name="connsiteY4" fmla="*/ 1836752 h 1836752"/>
                <a:gd name="connsiteX5" fmla="*/ 4063117 w 4063117"/>
                <a:gd name="connsiteY5" fmla="*/ 930304 h 1836752"/>
                <a:gd name="connsiteX6" fmla="*/ 2782957 w 4063117"/>
                <a:gd name="connsiteY6" fmla="*/ 0 h 1836752"/>
                <a:gd name="connsiteX0" fmla="*/ 1375576 w 4063117"/>
                <a:gd name="connsiteY0" fmla="*/ 326004 h 1836752"/>
                <a:gd name="connsiteX1" fmla="*/ 0 w 4063117"/>
                <a:gd name="connsiteY1" fmla="*/ 477079 h 1836752"/>
                <a:gd name="connsiteX2" fmla="*/ 1574358 w 4063117"/>
                <a:gd name="connsiteY2" fmla="*/ 898498 h 1836752"/>
                <a:gd name="connsiteX3" fmla="*/ 2576223 w 4063117"/>
                <a:gd name="connsiteY3" fmla="*/ 1280160 h 1836752"/>
                <a:gd name="connsiteX4" fmla="*/ 3267986 w 4063117"/>
                <a:gd name="connsiteY4" fmla="*/ 1836752 h 1836752"/>
                <a:gd name="connsiteX5" fmla="*/ 4063117 w 4063117"/>
                <a:gd name="connsiteY5" fmla="*/ 930304 h 1836752"/>
                <a:gd name="connsiteX6" fmla="*/ 2782957 w 4063117"/>
                <a:gd name="connsiteY6" fmla="*/ 0 h 1836752"/>
                <a:gd name="connsiteX0" fmla="*/ 1375576 w 4063117"/>
                <a:gd name="connsiteY0" fmla="*/ 326004 h 1836752"/>
                <a:gd name="connsiteX1" fmla="*/ 0 w 4063117"/>
                <a:gd name="connsiteY1" fmla="*/ 477079 h 1836752"/>
                <a:gd name="connsiteX2" fmla="*/ 1574358 w 4063117"/>
                <a:gd name="connsiteY2" fmla="*/ 898498 h 1836752"/>
                <a:gd name="connsiteX3" fmla="*/ 2576223 w 4063117"/>
                <a:gd name="connsiteY3" fmla="*/ 1280160 h 1836752"/>
                <a:gd name="connsiteX4" fmla="*/ 3267986 w 4063117"/>
                <a:gd name="connsiteY4" fmla="*/ 1836752 h 1836752"/>
                <a:gd name="connsiteX5" fmla="*/ 4063117 w 4063117"/>
                <a:gd name="connsiteY5" fmla="*/ 930304 h 1836752"/>
                <a:gd name="connsiteX6" fmla="*/ 2782957 w 4063117"/>
                <a:gd name="connsiteY6" fmla="*/ 0 h 1836752"/>
                <a:gd name="connsiteX7" fmla="*/ 1375576 w 4063117"/>
                <a:gd name="connsiteY7" fmla="*/ 326004 h 1836752"/>
                <a:gd name="connsiteX0" fmla="*/ 1375576 w 4063117"/>
                <a:gd name="connsiteY0" fmla="*/ 326004 h 1836752"/>
                <a:gd name="connsiteX1" fmla="*/ 0 w 4063117"/>
                <a:gd name="connsiteY1" fmla="*/ 477079 h 1836752"/>
                <a:gd name="connsiteX2" fmla="*/ 1574358 w 4063117"/>
                <a:gd name="connsiteY2" fmla="*/ 898498 h 1836752"/>
                <a:gd name="connsiteX3" fmla="*/ 2576223 w 4063117"/>
                <a:gd name="connsiteY3" fmla="*/ 1280160 h 1836752"/>
                <a:gd name="connsiteX4" fmla="*/ 3267986 w 4063117"/>
                <a:gd name="connsiteY4" fmla="*/ 1836752 h 1836752"/>
                <a:gd name="connsiteX5" fmla="*/ 4063117 w 4063117"/>
                <a:gd name="connsiteY5" fmla="*/ 930304 h 1836752"/>
                <a:gd name="connsiteX6" fmla="*/ 2782957 w 4063117"/>
                <a:gd name="connsiteY6" fmla="*/ 0 h 1836752"/>
                <a:gd name="connsiteX7" fmla="*/ 1375576 w 4063117"/>
                <a:gd name="connsiteY7" fmla="*/ 326004 h 1836752"/>
                <a:gd name="connsiteX0" fmla="*/ 1375576 w 4063117"/>
                <a:gd name="connsiteY0" fmla="*/ 390578 h 1901326"/>
                <a:gd name="connsiteX1" fmla="*/ 0 w 4063117"/>
                <a:gd name="connsiteY1" fmla="*/ 541653 h 1901326"/>
                <a:gd name="connsiteX2" fmla="*/ 1574358 w 4063117"/>
                <a:gd name="connsiteY2" fmla="*/ 963072 h 1901326"/>
                <a:gd name="connsiteX3" fmla="*/ 2576223 w 4063117"/>
                <a:gd name="connsiteY3" fmla="*/ 1344734 h 1901326"/>
                <a:gd name="connsiteX4" fmla="*/ 3267986 w 4063117"/>
                <a:gd name="connsiteY4" fmla="*/ 1901326 h 1901326"/>
                <a:gd name="connsiteX5" fmla="*/ 4063117 w 4063117"/>
                <a:gd name="connsiteY5" fmla="*/ 994878 h 1901326"/>
                <a:gd name="connsiteX6" fmla="*/ 2782957 w 4063117"/>
                <a:gd name="connsiteY6" fmla="*/ 64574 h 1901326"/>
                <a:gd name="connsiteX7" fmla="*/ 2178658 w 4063117"/>
                <a:gd name="connsiteY7" fmla="*/ 96380 h 1901326"/>
                <a:gd name="connsiteX8" fmla="*/ 1375576 w 4063117"/>
                <a:gd name="connsiteY8" fmla="*/ 390578 h 1901326"/>
                <a:gd name="connsiteX0" fmla="*/ 1375576 w 4063117"/>
                <a:gd name="connsiteY0" fmla="*/ 383650 h 1894398"/>
                <a:gd name="connsiteX1" fmla="*/ 0 w 4063117"/>
                <a:gd name="connsiteY1" fmla="*/ 534725 h 1894398"/>
                <a:gd name="connsiteX2" fmla="*/ 1574358 w 4063117"/>
                <a:gd name="connsiteY2" fmla="*/ 956144 h 1894398"/>
                <a:gd name="connsiteX3" fmla="*/ 2576223 w 4063117"/>
                <a:gd name="connsiteY3" fmla="*/ 1337806 h 1894398"/>
                <a:gd name="connsiteX4" fmla="*/ 3267986 w 4063117"/>
                <a:gd name="connsiteY4" fmla="*/ 1894398 h 1894398"/>
                <a:gd name="connsiteX5" fmla="*/ 4063117 w 4063117"/>
                <a:gd name="connsiteY5" fmla="*/ 987950 h 1894398"/>
                <a:gd name="connsiteX6" fmla="*/ 2782957 w 4063117"/>
                <a:gd name="connsiteY6" fmla="*/ 57646 h 1894398"/>
                <a:gd name="connsiteX7" fmla="*/ 2178658 w 4063117"/>
                <a:gd name="connsiteY7" fmla="*/ 89452 h 1894398"/>
                <a:gd name="connsiteX8" fmla="*/ 1375576 w 4063117"/>
                <a:gd name="connsiteY8" fmla="*/ 383650 h 1894398"/>
                <a:gd name="connsiteX0" fmla="*/ 1375576 w 4063117"/>
                <a:gd name="connsiteY0" fmla="*/ 326004 h 1836752"/>
                <a:gd name="connsiteX1" fmla="*/ 0 w 4063117"/>
                <a:gd name="connsiteY1" fmla="*/ 477079 h 1836752"/>
                <a:gd name="connsiteX2" fmla="*/ 1574358 w 4063117"/>
                <a:gd name="connsiteY2" fmla="*/ 898498 h 1836752"/>
                <a:gd name="connsiteX3" fmla="*/ 2576223 w 4063117"/>
                <a:gd name="connsiteY3" fmla="*/ 1280160 h 1836752"/>
                <a:gd name="connsiteX4" fmla="*/ 3267986 w 4063117"/>
                <a:gd name="connsiteY4" fmla="*/ 1836752 h 1836752"/>
                <a:gd name="connsiteX5" fmla="*/ 4063117 w 4063117"/>
                <a:gd name="connsiteY5" fmla="*/ 930304 h 1836752"/>
                <a:gd name="connsiteX6" fmla="*/ 2782957 w 4063117"/>
                <a:gd name="connsiteY6" fmla="*/ 0 h 1836752"/>
                <a:gd name="connsiteX7" fmla="*/ 2178658 w 4063117"/>
                <a:gd name="connsiteY7" fmla="*/ 31806 h 1836752"/>
                <a:gd name="connsiteX8" fmla="*/ 1375576 w 4063117"/>
                <a:gd name="connsiteY8" fmla="*/ 326004 h 1836752"/>
                <a:gd name="connsiteX0" fmla="*/ 1375576 w 4063117"/>
                <a:gd name="connsiteY0" fmla="*/ 326004 h 1836752"/>
                <a:gd name="connsiteX1" fmla="*/ 0 w 4063117"/>
                <a:gd name="connsiteY1" fmla="*/ 477079 h 1836752"/>
                <a:gd name="connsiteX2" fmla="*/ 1574358 w 4063117"/>
                <a:gd name="connsiteY2" fmla="*/ 898498 h 1836752"/>
                <a:gd name="connsiteX3" fmla="*/ 2576223 w 4063117"/>
                <a:gd name="connsiteY3" fmla="*/ 1280160 h 1836752"/>
                <a:gd name="connsiteX4" fmla="*/ 3267986 w 4063117"/>
                <a:gd name="connsiteY4" fmla="*/ 1836752 h 1836752"/>
                <a:gd name="connsiteX5" fmla="*/ 4063117 w 4063117"/>
                <a:gd name="connsiteY5" fmla="*/ 930304 h 1836752"/>
                <a:gd name="connsiteX6" fmla="*/ 2782957 w 4063117"/>
                <a:gd name="connsiteY6" fmla="*/ 0 h 1836752"/>
                <a:gd name="connsiteX7" fmla="*/ 2178658 w 4063117"/>
                <a:gd name="connsiteY7" fmla="*/ 31806 h 1836752"/>
                <a:gd name="connsiteX8" fmla="*/ 1375576 w 4063117"/>
                <a:gd name="connsiteY8" fmla="*/ 326004 h 1836752"/>
                <a:gd name="connsiteX0" fmla="*/ 1375576 w 4063117"/>
                <a:gd name="connsiteY0" fmla="*/ 326004 h 1836752"/>
                <a:gd name="connsiteX1" fmla="*/ 0 w 4063117"/>
                <a:gd name="connsiteY1" fmla="*/ 477079 h 1836752"/>
                <a:gd name="connsiteX2" fmla="*/ 1574358 w 4063117"/>
                <a:gd name="connsiteY2" fmla="*/ 898498 h 1836752"/>
                <a:gd name="connsiteX3" fmla="*/ 2576223 w 4063117"/>
                <a:gd name="connsiteY3" fmla="*/ 1280160 h 1836752"/>
                <a:gd name="connsiteX4" fmla="*/ 3267986 w 4063117"/>
                <a:gd name="connsiteY4" fmla="*/ 1836752 h 1836752"/>
                <a:gd name="connsiteX5" fmla="*/ 4063117 w 4063117"/>
                <a:gd name="connsiteY5" fmla="*/ 930304 h 1836752"/>
                <a:gd name="connsiteX6" fmla="*/ 2782957 w 4063117"/>
                <a:gd name="connsiteY6" fmla="*/ 0 h 1836752"/>
                <a:gd name="connsiteX7" fmla="*/ 2178658 w 4063117"/>
                <a:gd name="connsiteY7" fmla="*/ 31806 h 1836752"/>
                <a:gd name="connsiteX8" fmla="*/ 1375576 w 4063117"/>
                <a:gd name="connsiteY8" fmla="*/ 326004 h 1836752"/>
                <a:gd name="connsiteX0" fmla="*/ 1375576 w 4063117"/>
                <a:gd name="connsiteY0" fmla="*/ 326004 h 1836752"/>
                <a:gd name="connsiteX1" fmla="*/ 0 w 4063117"/>
                <a:gd name="connsiteY1" fmla="*/ 477079 h 1836752"/>
                <a:gd name="connsiteX2" fmla="*/ 1574358 w 4063117"/>
                <a:gd name="connsiteY2" fmla="*/ 898498 h 1836752"/>
                <a:gd name="connsiteX3" fmla="*/ 2576223 w 4063117"/>
                <a:gd name="connsiteY3" fmla="*/ 1280160 h 1836752"/>
                <a:gd name="connsiteX4" fmla="*/ 3267986 w 4063117"/>
                <a:gd name="connsiteY4" fmla="*/ 1836752 h 1836752"/>
                <a:gd name="connsiteX5" fmla="*/ 4063117 w 4063117"/>
                <a:gd name="connsiteY5" fmla="*/ 930304 h 1836752"/>
                <a:gd name="connsiteX6" fmla="*/ 2782957 w 4063117"/>
                <a:gd name="connsiteY6" fmla="*/ 0 h 1836752"/>
                <a:gd name="connsiteX7" fmla="*/ 2178658 w 4063117"/>
                <a:gd name="connsiteY7" fmla="*/ 31806 h 1836752"/>
                <a:gd name="connsiteX8" fmla="*/ 1375576 w 4063117"/>
                <a:gd name="connsiteY8" fmla="*/ 326004 h 1836752"/>
                <a:gd name="connsiteX0" fmla="*/ 1419093 w 4106634"/>
                <a:gd name="connsiteY0" fmla="*/ 326004 h 1836752"/>
                <a:gd name="connsiteX1" fmla="*/ 43517 w 4106634"/>
                <a:gd name="connsiteY1" fmla="*/ 477079 h 1836752"/>
                <a:gd name="connsiteX2" fmla="*/ 1617875 w 4106634"/>
                <a:gd name="connsiteY2" fmla="*/ 898498 h 1836752"/>
                <a:gd name="connsiteX3" fmla="*/ 2619740 w 4106634"/>
                <a:gd name="connsiteY3" fmla="*/ 1280160 h 1836752"/>
                <a:gd name="connsiteX4" fmla="*/ 3311503 w 4106634"/>
                <a:gd name="connsiteY4" fmla="*/ 1836752 h 1836752"/>
                <a:gd name="connsiteX5" fmla="*/ 4106634 w 4106634"/>
                <a:gd name="connsiteY5" fmla="*/ 930304 h 1836752"/>
                <a:gd name="connsiteX6" fmla="*/ 2826474 w 4106634"/>
                <a:gd name="connsiteY6" fmla="*/ 0 h 1836752"/>
                <a:gd name="connsiteX7" fmla="*/ 2222175 w 4106634"/>
                <a:gd name="connsiteY7" fmla="*/ 31806 h 1836752"/>
                <a:gd name="connsiteX8" fmla="*/ 1419093 w 4106634"/>
                <a:gd name="connsiteY8" fmla="*/ 326004 h 1836752"/>
                <a:gd name="connsiteX0" fmla="*/ 1419093 w 4106634"/>
                <a:gd name="connsiteY0" fmla="*/ 326004 h 1836752"/>
                <a:gd name="connsiteX1" fmla="*/ 43517 w 4106634"/>
                <a:gd name="connsiteY1" fmla="*/ 477079 h 1836752"/>
                <a:gd name="connsiteX2" fmla="*/ 1617875 w 4106634"/>
                <a:gd name="connsiteY2" fmla="*/ 898498 h 1836752"/>
                <a:gd name="connsiteX3" fmla="*/ 2619740 w 4106634"/>
                <a:gd name="connsiteY3" fmla="*/ 1280160 h 1836752"/>
                <a:gd name="connsiteX4" fmla="*/ 3311503 w 4106634"/>
                <a:gd name="connsiteY4" fmla="*/ 1836752 h 1836752"/>
                <a:gd name="connsiteX5" fmla="*/ 4106634 w 4106634"/>
                <a:gd name="connsiteY5" fmla="*/ 930304 h 1836752"/>
                <a:gd name="connsiteX6" fmla="*/ 2826474 w 4106634"/>
                <a:gd name="connsiteY6" fmla="*/ 0 h 1836752"/>
                <a:gd name="connsiteX7" fmla="*/ 2222175 w 4106634"/>
                <a:gd name="connsiteY7" fmla="*/ 31806 h 1836752"/>
                <a:gd name="connsiteX8" fmla="*/ 1419093 w 4106634"/>
                <a:gd name="connsiteY8" fmla="*/ 326004 h 1836752"/>
                <a:gd name="connsiteX0" fmla="*/ 1424462 w 4112003"/>
                <a:gd name="connsiteY0" fmla="*/ 326004 h 1836752"/>
                <a:gd name="connsiteX1" fmla="*/ 48886 w 4112003"/>
                <a:gd name="connsiteY1" fmla="*/ 477079 h 1836752"/>
                <a:gd name="connsiteX2" fmla="*/ 1623244 w 4112003"/>
                <a:gd name="connsiteY2" fmla="*/ 898498 h 1836752"/>
                <a:gd name="connsiteX3" fmla="*/ 2625109 w 4112003"/>
                <a:gd name="connsiteY3" fmla="*/ 1280160 h 1836752"/>
                <a:gd name="connsiteX4" fmla="*/ 3316872 w 4112003"/>
                <a:gd name="connsiteY4" fmla="*/ 1836752 h 1836752"/>
                <a:gd name="connsiteX5" fmla="*/ 4112003 w 4112003"/>
                <a:gd name="connsiteY5" fmla="*/ 930304 h 1836752"/>
                <a:gd name="connsiteX6" fmla="*/ 2831843 w 4112003"/>
                <a:gd name="connsiteY6" fmla="*/ 0 h 1836752"/>
                <a:gd name="connsiteX7" fmla="*/ 2227544 w 4112003"/>
                <a:gd name="connsiteY7" fmla="*/ 31806 h 1836752"/>
                <a:gd name="connsiteX8" fmla="*/ 1424462 w 4112003"/>
                <a:gd name="connsiteY8" fmla="*/ 326004 h 1836752"/>
                <a:gd name="connsiteX0" fmla="*/ 1424462 w 4112003"/>
                <a:gd name="connsiteY0" fmla="*/ 326004 h 1836752"/>
                <a:gd name="connsiteX1" fmla="*/ 48886 w 4112003"/>
                <a:gd name="connsiteY1" fmla="*/ 477079 h 1836752"/>
                <a:gd name="connsiteX2" fmla="*/ 1623244 w 4112003"/>
                <a:gd name="connsiteY2" fmla="*/ 898498 h 1836752"/>
                <a:gd name="connsiteX3" fmla="*/ 2132129 w 4112003"/>
                <a:gd name="connsiteY3" fmla="*/ 993914 h 1836752"/>
                <a:gd name="connsiteX4" fmla="*/ 2625109 w 4112003"/>
                <a:gd name="connsiteY4" fmla="*/ 1280160 h 1836752"/>
                <a:gd name="connsiteX5" fmla="*/ 3316872 w 4112003"/>
                <a:gd name="connsiteY5" fmla="*/ 1836752 h 1836752"/>
                <a:gd name="connsiteX6" fmla="*/ 4112003 w 4112003"/>
                <a:gd name="connsiteY6" fmla="*/ 930304 h 1836752"/>
                <a:gd name="connsiteX7" fmla="*/ 2831843 w 4112003"/>
                <a:gd name="connsiteY7" fmla="*/ 0 h 1836752"/>
                <a:gd name="connsiteX8" fmla="*/ 2227544 w 4112003"/>
                <a:gd name="connsiteY8" fmla="*/ 31806 h 1836752"/>
                <a:gd name="connsiteX9" fmla="*/ 1424462 w 4112003"/>
                <a:gd name="connsiteY9" fmla="*/ 326004 h 1836752"/>
                <a:gd name="connsiteX0" fmla="*/ 1435225 w 4122766"/>
                <a:gd name="connsiteY0" fmla="*/ 326004 h 1836752"/>
                <a:gd name="connsiteX1" fmla="*/ 59649 w 4122766"/>
                <a:gd name="connsiteY1" fmla="*/ 477079 h 1836752"/>
                <a:gd name="connsiteX2" fmla="*/ 1634007 w 4122766"/>
                <a:gd name="connsiteY2" fmla="*/ 898498 h 1836752"/>
                <a:gd name="connsiteX3" fmla="*/ 2142892 w 4122766"/>
                <a:gd name="connsiteY3" fmla="*/ 993914 h 1836752"/>
                <a:gd name="connsiteX4" fmla="*/ 2635872 w 4122766"/>
                <a:gd name="connsiteY4" fmla="*/ 1280160 h 1836752"/>
                <a:gd name="connsiteX5" fmla="*/ 3327635 w 4122766"/>
                <a:gd name="connsiteY5" fmla="*/ 1836752 h 1836752"/>
                <a:gd name="connsiteX6" fmla="*/ 4122766 w 4122766"/>
                <a:gd name="connsiteY6" fmla="*/ 930304 h 1836752"/>
                <a:gd name="connsiteX7" fmla="*/ 2842606 w 4122766"/>
                <a:gd name="connsiteY7" fmla="*/ 0 h 1836752"/>
                <a:gd name="connsiteX8" fmla="*/ 2238307 w 4122766"/>
                <a:gd name="connsiteY8" fmla="*/ 31806 h 1836752"/>
                <a:gd name="connsiteX9" fmla="*/ 1435225 w 4122766"/>
                <a:gd name="connsiteY9" fmla="*/ 326004 h 1836752"/>
                <a:gd name="connsiteX0" fmla="*/ 1435225 w 4122766"/>
                <a:gd name="connsiteY0" fmla="*/ 326004 h 1836752"/>
                <a:gd name="connsiteX1" fmla="*/ 59649 w 4122766"/>
                <a:gd name="connsiteY1" fmla="*/ 477079 h 1836752"/>
                <a:gd name="connsiteX2" fmla="*/ 1634007 w 4122766"/>
                <a:gd name="connsiteY2" fmla="*/ 898498 h 1836752"/>
                <a:gd name="connsiteX3" fmla="*/ 2142892 w 4122766"/>
                <a:gd name="connsiteY3" fmla="*/ 993914 h 1836752"/>
                <a:gd name="connsiteX4" fmla="*/ 2635872 w 4122766"/>
                <a:gd name="connsiteY4" fmla="*/ 1280160 h 1836752"/>
                <a:gd name="connsiteX5" fmla="*/ 3327635 w 4122766"/>
                <a:gd name="connsiteY5" fmla="*/ 1836752 h 1836752"/>
                <a:gd name="connsiteX6" fmla="*/ 4122766 w 4122766"/>
                <a:gd name="connsiteY6" fmla="*/ 930304 h 1836752"/>
                <a:gd name="connsiteX7" fmla="*/ 2842606 w 4122766"/>
                <a:gd name="connsiteY7" fmla="*/ 0 h 1836752"/>
                <a:gd name="connsiteX8" fmla="*/ 2238307 w 4122766"/>
                <a:gd name="connsiteY8" fmla="*/ 31806 h 1836752"/>
                <a:gd name="connsiteX9" fmla="*/ 1435225 w 4122766"/>
                <a:gd name="connsiteY9" fmla="*/ 326004 h 1836752"/>
                <a:gd name="connsiteX0" fmla="*/ 1435225 w 4122766"/>
                <a:gd name="connsiteY0" fmla="*/ 338408 h 1849156"/>
                <a:gd name="connsiteX1" fmla="*/ 59649 w 4122766"/>
                <a:gd name="connsiteY1" fmla="*/ 489483 h 1849156"/>
                <a:gd name="connsiteX2" fmla="*/ 1634007 w 4122766"/>
                <a:gd name="connsiteY2" fmla="*/ 910902 h 1849156"/>
                <a:gd name="connsiteX3" fmla="*/ 2142892 w 4122766"/>
                <a:gd name="connsiteY3" fmla="*/ 1006318 h 1849156"/>
                <a:gd name="connsiteX4" fmla="*/ 2635872 w 4122766"/>
                <a:gd name="connsiteY4" fmla="*/ 1292564 h 1849156"/>
                <a:gd name="connsiteX5" fmla="*/ 3327635 w 4122766"/>
                <a:gd name="connsiteY5" fmla="*/ 1849156 h 1849156"/>
                <a:gd name="connsiteX6" fmla="*/ 4122766 w 4122766"/>
                <a:gd name="connsiteY6" fmla="*/ 942708 h 1849156"/>
                <a:gd name="connsiteX7" fmla="*/ 2842606 w 4122766"/>
                <a:gd name="connsiteY7" fmla="*/ 12404 h 1849156"/>
                <a:gd name="connsiteX8" fmla="*/ 2238307 w 4122766"/>
                <a:gd name="connsiteY8" fmla="*/ 44210 h 1849156"/>
                <a:gd name="connsiteX9" fmla="*/ 1435225 w 4122766"/>
                <a:gd name="connsiteY9" fmla="*/ 338408 h 1849156"/>
                <a:gd name="connsiteX0" fmla="*/ 1435225 w 4122766"/>
                <a:gd name="connsiteY0" fmla="*/ 354916 h 1865664"/>
                <a:gd name="connsiteX1" fmla="*/ 59649 w 4122766"/>
                <a:gd name="connsiteY1" fmla="*/ 505991 h 1865664"/>
                <a:gd name="connsiteX2" fmla="*/ 1634007 w 4122766"/>
                <a:gd name="connsiteY2" fmla="*/ 927410 h 1865664"/>
                <a:gd name="connsiteX3" fmla="*/ 2142892 w 4122766"/>
                <a:gd name="connsiteY3" fmla="*/ 1022826 h 1865664"/>
                <a:gd name="connsiteX4" fmla="*/ 2635872 w 4122766"/>
                <a:gd name="connsiteY4" fmla="*/ 1309072 h 1865664"/>
                <a:gd name="connsiteX5" fmla="*/ 3327635 w 4122766"/>
                <a:gd name="connsiteY5" fmla="*/ 1865664 h 1865664"/>
                <a:gd name="connsiteX6" fmla="*/ 4122766 w 4122766"/>
                <a:gd name="connsiteY6" fmla="*/ 959216 h 1865664"/>
                <a:gd name="connsiteX7" fmla="*/ 2842606 w 4122766"/>
                <a:gd name="connsiteY7" fmla="*/ 28912 h 1865664"/>
                <a:gd name="connsiteX8" fmla="*/ 2238307 w 4122766"/>
                <a:gd name="connsiteY8" fmla="*/ 60718 h 1865664"/>
                <a:gd name="connsiteX9" fmla="*/ 1435225 w 4122766"/>
                <a:gd name="connsiteY9" fmla="*/ 354916 h 1865664"/>
                <a:gd name="connsiteX0" fmla="*/ 1435225 w 4122766"/>
                <a:gd name="connsiteY0" fmla="*/ 354916 h 1865664"/>
                <a:gd name="connsiteX1" fmla="*/ 59649 w 4122766"/>
                <a:gd name="connsiteY1" fmla="*/ 505991 h 1865664"/>
                <a:gd name="connsiteX2" fmla="*/ 1634007 w 4122766"/>
                <a:gd name="connsiteY2" fmla="*/ 927410 h 1865664"/>
                <a:gd name="connsiteX3" fmla="*/ 2142892 w 4122766"/>
                <a:gd name="connsiteY3" fmla="*/ 1022826 h 1865664"/>
                <a:gd name="connsiteX4" fmla="*/ 2635872 w 4122766"/>
                <a:gd name="connsiteY4" fmla="*/ 1309072 h 1865664"/>
                <a:gd name="connsiteX5" fmla="*/ 3327635 w 4122766"/>
                <a:gd name="connsiteY5" fmla="*/ 1865664 h 1865664"/>
                <a:gd name="connsiteX6" fmla="*/ 4122766 w 4122766"/>
                <a:gd name="connsiteY6" fmla="*/ 959216 h 1865664"/>
                <a:gd name="connsiteX7" fmla="*/ 2842606 w 4122766"/>
                <a:gd name="connsiteY7" fmla="*/ 28912 h 1865664"/>
                <a:gd name="connsiteX8" fmla="*/ 2238307 w 4122766"/>
                <a:gd name="connsiteY8" fmla="*/ 60718 h 1865664"/>
                <a:gd name="connsiteX9" fmla="*/ 1435225 w 4122766"/>
                <a:gd name="connsiteY9" fmla="*/ 354916 h 1865664"/>
                <a:gd name="connsiteX0" fmla="*/ 1435225 w 4122766"/>
                <a:gd name="connsiteY0" fmla="*/ 339809 h 1850557"/>
                <a:gd name="connsiteX1" fmla="*/ 59649 w 4122766"/>
                <a:gd name="connsiteY1" fmla="*/ 490884 h 1850557"/>
                <a:gd name="connsiteX2" fmla="*/ 1634007 w 4122766"/>
                <a:gd name="connsiteY2" fmla="*/ 912303 h 1850557"/>
                <a:gd name="connsiteX3" fmla="*/ 2142892 w 4122766"/>
                <a:gd name="connsiteY3" fmla="*/ 1007719 h 1850557"/>
                <a:gd name="connsiteX4" fmla="*/ 2635872 w 4122766"/>
                <a:gd name="connsiteY4" fmla="*/ 1293965 h 1850557"/>
                <a:gd name="connsiteX5" fmla="*/ 3327635 w 4122766"/>
                <a:gd name="connsiteY5" fmla="*/ 1850557 h 1850557"/>
                <a:gd name="connsiteX6" fmla="*/ 4122766 w 4122766"/>
                <a:gd name="connsiteY6" fmla="*/ 944109 h 1850557"/>
                <a:gd name="connsiteX7" fmla="*/ 2842606 w 4122766"/>
                <a:gd name="connsiteY7" fmla="*/ 13805 h 1850557"/>
                <a:gd name="connsiteX8" fmla="*/ 2166745 w 4122766"/>
                <a:gd name="connsiteY8" fmla="*/ 93319 h 1850557"/>
                <a:gd name="connsiteX9" fmla="*/ 1435225 w 4122766"/>
                <a:gd name="connsiteY9" fmla="*/ 339809 h 1850557"/>
                <a:gd name="connsiteX0" fmla="*/ 1435225 w 4122766"/>
                <a:gd name="connsiteY0" fmla="*/ 367230 h 1877978"/>
                <a:gd name="connsiteX1" fmla="*/ 59649 w 4122766"/>
                <a:gd name="connsiteY1" fmla="*/ 518305 h 1877978"/>
                <a:gd name="connsiteX2" fmla="*/ 1634007 w 4122766"/>
                <a:gd name="connsiteY2" fmla="*/ 939724 h 1877978"/>
                <a:gd name="connsiteX3" fmla="*/ 2142892 w 4122766"/>
                <a:gd name="connsiteY3" fmla="*/ 1035140 h 1877978"/>
                <a:gd name="connsiteX4" fmla="*/ 2635872 w 4122766"/>
                <a:gd name="connsiteY4" fmla="*/ 1321386 h 1877978"/>
                <a:gd name="connsiteX5" fmla="*/ 3327635 w 4122766"/>
                <a:gd name="connsiteY5" fmla="*/ 1877978 h 1877978"/>
                <a:gd name="connsiteX6" fmla="*/ 4122766 w 4122766"/>
                <a:gd name="connsiteY6" fmla="*/ 971530 h 1877978"/>
                <a:gd name="connsiteX7" fmla="*/ 2842606 w 4122766"/>
                <a:gd name="connsiteY7" fmla="*/ 9421 h 1877978"/>
                <a:gd name="connsiteX8" fmla="*/ 2166745 w 4122766"/>
                <a:gd name="connsiteY8" fmla="*/ 120740 h 1877978"/>
                <a:gd name="connsiteX9" fmla="*/ 1435225 w 4122766"/>
                <a:gd name="connsiteY9" fmla="*/ 367230 h 1877978"/>
                <a:gd name="connsiteX0" fmla="*/ 1435225 w 4122766"/>
                <a:gd name="connsiteY0" fmla="*/ 367230 h 1877978"/>
                <a:gd name="connsiteX1" fmla="*/ 59649 w 4122766"/>
                <a:gd name="connsiteY1" fmla="*/ 518305 h 1877978"/>
                <a:gd name="connsiteX2" fmla="*/ 1634007 w 4122766"/>
                <a:gd name="connsiteY2" fmla="*/ 939724 h 1877978"/>
                <a:gd name="connsiteX3" fmla="*/ 2142892 w 4122766"/>
                <a:gd name="connsiteY3" fmla="*/ 1035140 h 1877978"/>
                <a:gd name="connsiteX4" fmla="*/ 2635872 w 4122766"/>
                <a:gd name="connsiteY4" fmla="*/ 1321386 h 1877978"/>
                <a:gd name="connsiteX5" fmla="*/ 3327635 w 4122766"/>
                <a:gd name="connsiteY5" fmla="*/ 1877978 h 1877978"/>
                <a:gd name="connsiteX6" fmla="*/ 4122766 w 4122766"/>
                <a:gd name="connsiteY6" fmla="*/ 971530 h 1877978"/>
                <a:gd name="connsiteX7" fmla="*/ 2842606 w 4122766"/>
                <a:gd name="connsiteY7" fmla="*/ 9421 h 1877978"/>
                <a:gd name="connsiteX8" fmla="*/ 2166745 w 4122766"/>
                <a:gd name="connsiteY8" fmla="*/ 120740 h 1877978"/>
                <a:gd name="connsiteX9" fmla="*/ 1435225 w 4122766"/>
                <a:gd name="connsiteY9" fmla="*/ 367230 h 1877978"/>
                <a:gd name="connsiteX0" fmla="*/ 1435225 w 4122766"/>
                <a:gd name="connsiteY0" fmla="*/ 376690 h 1887438"/>
                <a:gd name="connsiteX1" fmla="*/ 59649 w 4122766"/>
                <a:gd name="connsiteY1" fmla="*/ 527765 h 1887438"/>
                <a:gd name="connsiteX2" fmla="*/ 1634007 w 4122766"/>
                <a:gd name="connsiteY2" fmla="*/ 949184 h 1887438"/>
                <a:gd name="connsiteX3" fmla="*/ 2142892 w 4122766"/>
                <a:gd name="connsiteY3" fmla="*/ 1044600 h 1887438"/>
                <a:gd name="connsiteX4" fmla="*/ 2635872 w 4122766"/>
                <a:gd name="connsiteY4" fmla="*/ 1330846 h 1887438"/>
                <a:gd name="connsiteX5" fmla="*/ 3327635 w 4122766"/>
                <a:gd name="connsiteY5" fmla="*/ 1887438 h 1887438"/>
                <a:gd name="connsiteX6" fmla="*/ 4122766 w 4122766"/>
                <a:gd name="connsiteY6" fmla="*/ 980990 h 1887438"/>
                <a:gd name="connsiteX7" fmla="*/ 2842606 w 4122766"/>
                <a:gd name="connsiteY7" fmla="*/ 18881 h 1887438"/>
                <a:gd name="connsiteX8" fmla="*/ 2166745 w 4122766"/>
                <a:gd name="connsiteY8" fmla="*/ 130200 h 1887438"/>
                <a:gd name="connsiteX9" fmla="*/ 1435225 w 4122766"/>
                <a:gd name="connsiteY9" fmla="*/ 376690 h 1887438"/>
                <a:gd name="connsiteX0" fmla="*/ 1435225 w 4067107"/>
                <a:gd name="connsiteY0" fmla="*/ 376690 h 1887438"/>
                <a:gd name="connsiteX1" fmla="*/ 59649 w 4067107"/>
                <a:gd name="connsiteY1" fmla="*/ 527765 h 1887438"/>
                <a:gd name="connsiteX2" fmla="*/ 1634007 w 4067107"/>
                <a:gd name="connsiteY2" fmla="*/ 949184 h 1887438"/>
                <a:gd name="connsiteX3" fmla="*/ 2142892 w 4067107"/>
                <a:gd name="connsiteY3" fmla="*/ 1044600 h 1887438"/>
                <a:gd name="connsiteX4" fmla="*/ 2635872 w 4067107"/>
                <a:gd name="connsiteY4" fmla="*/ 1330846 h 1887438"/>
                <a:gd name="connsiteX5" fmla="*/ 3327635 w 4067107"/>
                <a:gd name="connsiteY5" fmla="*/ 1887438 h 1887438"/>
                <a:gd name="connsiteX6" fmla="*/ 4067107 w 4067107"/>
                <a:gd name="connsiteY6" fmla="*/ 1036649 h 1887438"/>
                <a:gd name="connsiteX7" fmla="*/ 2842606 w 4067107"/>
                <a:gd name="connsiteY7" fmla="*/ 18881 h 1887438"/>
                <a:gd name="connsiteX8" fmla="*/ 2166745 w 4067107"/>
                <a:gd name="connsiteY8" fmla="*/ 130200 h 1887438"/>
                <a:gd name="connsiteX9" fmla="*/ 1435225 w 4067107"/>
                <a:gd name="connsiteY9" fmla="*/ 376690 h 1887438"/>
                <a:gd name="connsiteX0" fmla="*/ 1435225 w 4067107"/>
                <a:gd name="connsiteY0" fmla="*/ 376690 h 1887438"/>
                <a:gd name="connsiteX1" fmla="*/ 59649 w 4067107"/>
                <a:gd name="connsiteY1" fmla="*/ 527765 h 1887438"/>
                <a:gd name="connsiteX2" fmla="*/ 1634007 w 4067107"/>
                <a:gd name="connsiteY2" fmla="*/ 949184 h 1887438"/>
                <a:gd name="connsiteX3" fmla="*/ 2142892 w 4067107"/>
                <a:gd name="connsiteY3" fmla="*/ 1044600 h 1887438"/>
                <a:gd name="connsiteX4" fmla="*/ 2635872 w 4067107"/>
                <a:gd name="connsiteY4" fmla="*/ 1330846 h 1887438"/>
                <a:gd name="connsiteX5" fmla="*/ 3327635 w 4067107"/>
                <a:gd name="connsiteY5" fmla="*/ 1887438 h 1887438"/>
                <a:gd name="connsiteX6" fmla="*/ 4067107 w 4067107"/>
                <a:gd name="connsiteY6" fmla="*/ 1036649 h 1887438"/>
                <a:gd name="connsiteX7" fmla="*/ 2842606 w 4067107"/>
                <a:gd name="connsiteY7" fmla="*/ 18881 h 1887438"/>
                <a:gd name="connsiteX8" fmla="*/ 2166745 w 4067107"/>
                <a:gd name="connsiteY8" fmla="*/ 130200 h 1887438"/>
                <a:gd name="connsiteX9" fmla="*/ 1435225 w 4067107"/>
                <a:gd name="connsiteY9" fmla="*/ 376690 h 1887438"/>
                <a:gd name="connsiteX0" fmla="*/ 1435225 w 4067107"/>
                <a:gd name="connsiteY0" fmla="*/ 376690 h 1887438"/>
                <a:gd name="connsiteX1" fmla="*/ 59649 w 4067107"/>
                <a:gd name="connsiteY1" fmla="*/ 527765 h 1887438"/>
                <a:gd name="connsiteX2" fmla="*/ 1634007 w 4067107"/>
                <a:gd name="connsiteY2" fmla="*/ 949184 h 1887438"/>
                <a:gd name="connsiteX3" fmla="*/ 2142892 w 4067107"/>
                <a:gd name="connsiteY3" fmla="*/ 1044600 h 1887438"/>
                <a:gd name="connsiteX4" fmla="*/ 2548408 w 4067107"/>
                <a:gd name="connsiteY4" fmla="*/ 1275187 h 1887438"/>
                <a:gd name="connsiteX5" fmla="*/ 3327635 w 4067107"/>
                <a:gd name="connsiteY5" fmla="*/ 1887438 h 1887438"/>
                <a:gd name="connsiteX6" fmla="*/ 4067107 w 4067107"/>
                <a:gd name="connsiteY6" fmla="*/ 1036649 h 1887438"/>
                <a:gd name="connsiteX7" fmla="*/ 2842606 w 4067107"/>
                <a:gd name="connsiteY7" fmla="*/ 18881 h 1887438"/>
                <a:gd name="connsiteX8" fmla="*/ 2166745 w 4067107"/>
                <a:gd name="connsiteY8" fmla="*/ 130200 h 1887438"/>
                <a:gd name="connsiteX9" fmla="*/ 1435225 w 4067107"/>
                <a:gd name="connsiteY9" fmla="*/ 376690 h 1887438"/>
                <a:gd name="connsiteX0" fmla="*/ 1435225 w 4067107"/>
                <a:gd name="connsiteY0" fmla="*/ 376690 h 1927194"/>
                <a:gd name="connsiteX1" fmla="*/ 59649 w 4067107"/>
                <a:gd name="connsiteY1" fmla="*/ 527765 h 1927194"/>
                <a:gd name="connsiteX2" fmla="*/ 1634007 w 4067107"/>
                <a:gd name="connsiteY2" fmla="*/ 949184 h 1927194"/>
                <a:gd name="connsiteX3" fmla="*/ 2142892 w 4067107"/>
                <a:gd name="connsiteY3" fmla="*/ 1044600 h 1927194"/>
                <a:gd name="connsiteX4" fmla="*/ 2548408 w 4067107"/>
                <a:gd name="connsiteY4" fmla="*/ 1275187 h 1927194"/>
                <a:gd name="connsiteX5" fmla="*/ 3089096 w 4067107"/>
                <a:gd name="connsiteY5" fmla="*/ 1927194 h 1927194"/>
                <a:gd name="connsiteX6" fmla="*/ 4067107 w 4067107"/>
                <a:gd name="connsiteY6" fmla="*/ 1036649 h 1927194"/>
                <a:gd name="connsiteX7" fmla="*/ 2842606 w 4067107"/>
                <a:gd name="connsiteY7" fmla="*/ 18881 h 1927194"/>
                <a:gd name="connsiteX8" fmla="*/ 2166745 w 4067107"/>
                <a:gd name="connsiteY8" fmla="*/ 130200 h 1927194"/>
                <a:gd name="connsiteX9" fmla="*/ 1435225 w 4067107"/>
                <a:gd name="connsiteY9" fmla="*/ 376690 h 1927194"/>
                <a:gd name="connsiteX0" fmla="*/ 1435225 w 4067107"/>
                <a:gd name="connsiteY0" fmla="*/ 376690 h 1927194"/>
                <a:gd name="connsiteX1" fmla="*/ 59649 w 4067107"/>
                <a:gd name="connsiteY1" fmla="*/ 527765 h 1927194"/>
                <a:gd name="connsiteX2" fmla="*/ 1634007 w 4067107"/>
                <a:gd name="connsiteY2" fmla="*/ 949184 h 1927194"/>
                <a:gd name="connsiteX3" fmla="*/ 2142892 w 4067107"/>
                <a:gd name="connsiteY3" fmla="*/ 1044600 h 1927194"/>
                <a:gd name="connsiteX4" fmla="*/ 2548408 w 4067107"/>
                <a:gd name="connsiteY4" fmla="*/ 1275187 h 1927194"/>
                <a:gd name="connsiteX5" fmla="*/ 3256074 w 4067107"/>
                <a:gd name="connsiteY5" fmla="*/ 1927194 h 1927194"/>
                <a:gd name="connsiteX6" fmla="*/ 4067107 w 4067107"/>
                <a:gd name="connsiteY6" fmla="*/ 1036649 h 1927194"/>
                <a:gd name="connsiteX7" fmla="*/ 2842606 w 4067107"/>
                <a:gd name="connsiteY7" fmla="*/ 18881 h 1927194"/>
                <a:gd name="connsiteX8" fmla="*/ 2166745 w 4067107"/>
                <a:gd name="connsiteY8" fmla="*/ 130200 h 1927194"/>
                <a:gd name="connsiteX9" fmla="*/ 1435225 w 4067107"/>
                <a:gd name="connsiteY9" fmla="*/ 376690 h 1927194"/>
                <a:gd name="connsiteX0" fmla="*/ 1435225 w 4067107"/>
                <a:gd name="connsiteY0" fmla="*/ 376690 h 1927194"/>
                <a:gd name="connsiteX1" fmla="*/ 59649 w 4067107"/>
                <a:gd name="connsiteY1" fmla="*/ 527765 h 1927194"/>
                <a:gd name="connsiteX2" fmla="*/ 1634007 w 4067107"/>
                <a:gd name="connsiteY2" fmla="*/ 949184 h 1927194"/>
                <a:gd name="connsiteX3" fmla="*/ 2142892 w 4067107"/>
                <a:gd name="connsiteY3" fmla="*/ 1044600 h 1927194"/>
                <a:gd name="connsiteX4" fmla="*/ 2476846 w 4067107"/>
                <a:gd name="connsiteY4" fmla="*/ 1378554 h 1927194"/>
                <a:gd name="connsiteX5" fmla="*/ 3256074 w 4067107"/>
                <a:gd name="connsiteY5" fmla="*/ 1927194 h 1927194"/>
                <a:gd name="connsiteX6" fmla="*/ 4067107 w 4067107"/>
                <a:gd name="connsiteY6" fmla="*/ 1036649 h 1927194"/>
                <a:gd name="connsiteX7" fmla="*/ 2842606 w 4067107"/>
                <a:gd name="connsiteY7" fmla="*/ 18881 h 1927194"/>
                <a:gd name="connsiteX8" fmla="*/ 2166745 w 4067107"/>
                <a:gd name="connsiteY8" fmla="*/ 130200 h 1927194"/>
                <a:gd name="connsiteX9" fmla="*/ 1435225 w 4067107"/>
                <a:gd name="connsiteY9" fmla="*/ 376690 h 1927194"/>
                <a:gd name="connsiteX0" fmla="*/ 1435225 w 4067107"/>
                <a:gd name="connsiteY0" fmla="*/ 376690 h 1927194"/>
                <a:gd name="connsiteX1" fmla="*/ 59649 w 4067107"/>
                <a:gd name="connsiteY1" fmla="*/ 527765 h 1927194"/>
                <a:gd name="connsiteX2" fmla="*/ 1634007 w 4067107"/>
                <a:gd name="connsiteY2" fmla="*/ 949184 h 1927194"/>
                <a:gd name="connsiteX3" fmla="*/ 2142892 w 4067107"/>
                <a:gd name="connsiteY3" fmla="*/ 1044600 h 1927194"/>
                <a:gd name="connsiteX4" fmla="*/ 2476846 w 4067107"/>
                <a:gd name="connsiteY4" fmla="*/ 1378554 h 1927194"/>
                <a:gd name="connsiteX5" fmla="*/ 3256074 w 4067107"/>
                <a:gd name="connsiteY5" fmla="*/ 1927194 h 1927194"/>
                <a:gd name="connsiteX6" fmla="*/ 4067107 w 4067107"/>
                <a:gd name="connsiteY6" fmla="*/ 1036649 h 1927194"/>
                <a:gd name="connsiteX7" fmla="*/ 2842606 w 4067107"/>
                <a:gd name="connsiteY7" fmla="*/ 18881 h 1927194"/>
                <a:gd name="connsiteX8" fmla="*/ 2166745 w 4067107"/>
                <a:gd name="connsiteY8" fmla="*/ 130200 h 1927194"/>
                <a:gd name="connsiteX9" fmla="*/ 1435225 w 4067107"/>
                <a:gd name="connsiteY9" fmla="*/ 376690 h 1927194"/>
                <a:gd name="connsiteX0" fmla="*/ 1435225 w 4067107"/>
                <a:gd name="connsiteY0" fmla="*/ 376690 h 1747240"/>
                <a:gd name="connsiteX1" fmla="*/ 59649 w 4067107"/>
                <a:gd name="connsiteY1" fmla="*/ 527765 h 1747240"/>
                <a:gd name="connsiteX2" fmla="*/ 1634007 w 4067107"/>
                <a:gd name="connsiteY2" fmla="*/ 949184 h 1747240"/>
                <a:gd name="connsiteX3" fmla="*/ 2142892 w 4067107"/>
                <a:gd name="connsiteY3" fmla="*/ 1044600 h 1747240"/>
                <a:gd name="connsiteX4" fmla="*/ 2476846 w 4067107"/>
                <a:gd name="connsiteY4" fmla="*/ 1378554 h 1747240"/>
                <a:gd name="connsiteX5" fmla="*/ 3004138 w 4067107"/>
                <a:gd name="connsiteY5" fmla="*/ 1747240 h 1747240"/>
                <a:gd name="connsiteX6" fmla="*/ 4067107 w 4067107"/>
                <a:gd name="connsiteY6" fmla="*/ 1036649 h 1747240"/>
                <a:gd name="connsiteX7" fmla="*/ 2842606 w 4067107"/>
                <a:gd name="connsiteY7" fmla="*/ 18881 h 1747240"/>
                <a:gd name="connsiteX8" fmla="*/ 2166745 w 4067107"/>
                <a:gd name="connsiteY8" fmla="*/ 130200 h 1747240"/>
                <a:gd name="connsiteX9" fmla="*/ 1435225 w 4067107"/>
                <a:gd name="connsiteY9" fmla="*/ 376690 h 1747240"/>
                <a:gd name="connsiteX0" fmla="*/ 1435225 w 3887153"/>
                <a:gd name="connsiteY0" fmla="*/ 376690 h 1747240"/>
                <a:gd name="connsiteX1" fmla="*/ 59649 w 3887153"/>
                <a:gd name="connsiteY1" fmla="*/ 527765 h 1747240"/>
                <a:gd name="connsiteX2" fmla="*/ 1634007 w 3887153"/>
                <a:gd name="connsiteY2" fmla="*/ 949184 h 1747240"/>
                <a:gd name="connsiteX3" fmla="*/ 2142892 w 3887153"/>
                <a:gd name="connsiteY3" fmla="*/ 1044600 h 1747240"/>
                <a:gd name="connsiteX4" fmla="*/ 2476846 w 3887153"/>
                <a:gd name="connsiteY4" fmla="*/ 1378554 h 1747240"/>
                <a:gd name="connsiteX5" fmla="*/ 3004138 w 3887153"/>
                <a:gd name="connsiteY5" fmla="*/ 1747240 h 1747240"/>
                <a:gd name="connsiteX6" fmla="*/ 3887153 w 3887153"/>
                <a:gd name="connsiteY6" fmla="*/ 784714 h 1747240"/>
                <a:gd name="connsiteX7" fmla="*/ 2842606 w 3887153"/>
                <a:gd name="connsiteY7" fmla="*/ 18881 h 1747240"/>
                <a:gd name="connsiteX8" fmla="*/ 2166745 w 3887153"/>
                <a:gd name="connsiteY8" fmla="*/ 130200 h 1747240"/>
                <a:gd name="connsiteX9" fmla="*/ 1435225 w 3887153"/>
                <a:gd name="connsiteY9" fmla="*/ 376690 h 1747240"/>
                <a:gd name="connsiteX0" fmla="*/ 1435225 w 3887153"/>
                <a:gd name="connsiteY0" fmla="*/ 376690 h 1747240"/>
                <a:gd name="connsiteX1" fmla="*/ 59649 w 3887153"/>
                <a:gd name="connsiteY1" fmla="*/ 527765 h 1747240"/>
                <a:gd name="connsiteX2" fmla="*/ 1634007 w 3887153"/>
                <a:gd name="connsiteY2" fmla="*/ 949184 h 1747240"/>
                <a:gd name="connsiteX3" fmla="*/ 2142892 w 3887153"/>
                <a:gd name="connsiteY3" fmla="*/ 1044600 h 1747240"/>
                <a:gd name="connsiteX4" fmla="*/ 2476846 w 3887153"/>
                <a:gd name="connsiteY4" fmla="*/ 1378554 h 1747240"/>
                <a:gd name="connsiteX5" fmla="*/ 2806187 w 3887153"/>
                <a:gd name="connsiteY5" fmla="*/ 1747240 h 1747240"/>
                <a:gd name="connsiteX6" fmla="*/ 3887153 w 3887153"/>
                <a:gd name="connsiteY6" fmla="*/ 784714 h 1747240"/>
                <a:gd name="connsiteX7" fmla="*/ 2842606 w 3887153"/>
                <a:gd name="connsiteY7" fmla="*/ 18881 h 1747240"/>
                <a:gd name="connsiteX8" fmla="*/ 2166745 w 3887153"/>
                <a:gd name="connsiteY8" fmla="*/ 130200 h 1747240"/>
                <a:gd name="connsiteX9" fmla="*/ 1435225 w 3887153"/>
                <a:gd name="connsiteY9" fmla="*/ 376690 h 1747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87153" h="1747240">
                  <a:moveTo>
                    <a:pt x="1435225" y="376690"/>
                  </a:moveTo>
                  <a:cubicBezTo>
                    <a:pt x="921041" y="355486"/>
                    <a:pt x="168317" y="374040"/>
                    <a:pt x="59649" y="527765"/>
                  </a:cubicBezTo>
                  <a:cubicBezTo>
                    <a:pt x="-282257" y="890874"/>
                    <a:pt x="926341" y="920030"/>
                    <a:pt x="1634007" y="949184"/>
                  </a:cubicBezTo>
                  <a:cubicBezTo>
                    <a:pt x="1755927" y="988940"/>
                    <a:pt x="2020972" y="1004844"/>
                    <a:pt x="2142892" y="1044600"/>
                  </a:cubicBezTo>
                  <a:lnTo>
                    <a:pt x="2476846" y="1378554"/>
                  </a:lnTo>
                  <a:lnTo>
                    <a:pt x="2806187" y="1747240"/>
                  </a:lnTo>
                  <a:lnTo>
                    <a:pt x="3887153" y="784714"/>
                  </a:lnTo>
                  <a:cubicBezTo>
                    <a:pt x="3502840" y="495816"/>
                    <a:pt x="3512746" y="372650"/>
                    <a:pt x="2842606" y="18881"/>
                  </a:cubicBezTo>
                  <a:cubicBezTo>
                    <a:pt x="2541783" y="-38103"/>
                    <a:pt x="2417210" y="44060"/>
                    <a:pt x="2166745" y="130200"/>
                  </a:cubicBezTo>
                  <a:cubicBezTo>
                    <a:pt x="1932182" y="184534"/>
                    <a:pt x="1811587" y="315730"/>
                    <a:pt x="1435225" y="376690"/>
                  </a:cubicBezTo>
                  <a:close/>
                </a:path>
              </a:pathLst>
            </a:custGeom>
            <a:solidFill>
              <a:srgbClr val="F9B99B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2" name="Freeform 19">
              <a:extLst>
                <a:ext uri="{FF2B5EF4-FFF2-40B4-BE49-F238E27FC236}">
                  <a16:creationId xmlns:a16="http://schemas.microsoft.com/office/drawing/2014/main" id="{BFCA4C5E-6F8A-4240-8C21-FD57AC59526A}"/>
                </a:ext>
              </a:extLst>
            </p:cNvPr>
            <p:cNvSpPr/>
            <p:nvPr/>
          </p:nvSpPr>
          <p:spPr>
            <a:xfrm flipH="1">
              <a:off x="2156087" y="2217893"/>
              <a:ext cx="1545584" cy="794676"/>
            </a:xfrm>
            <a:custGeom>
              <a:avLst/>
              <a:gdLst>
                <a:gd name="connsiteX0" fmla="*/ 1288111 w 3347499"/>
                <a:gd name="connsiteY0" fmla="*/ 620202 h 1995778"/>
                <a:gd name="connsiteX1" fmla="*/ 659958 w 3347499"/>
                <a:gd name="connsiteY1" fmla="*/ 95416 h 1995778"/>
                <a:gd name="connsiteX2" fmla="*/ 373711 w 3347499"/>
                <a:gd name="connsiteY2" fmla="*/ 39757 h 1995778"/>
                <a:gd name="connsiteX3" fmla="*/ 119270 w 3347499"/>
                <a:gd name="connsiteY3" fmla="*/ 0 h 1995778"/>
                <a:gd name="connsiteX4" fmla="*/ 111318 w 3347499"/>
                <a:gd name="connsiteY4" fmla="*/ 151075 h 1995778"/>
                <a:gd name="connsiteX5" fmla="*/ 0 w 3347499"/>
                <a:gd name="connsiteY5" fmla="*/ 214686 h 1995778"/>
                <a:gd name="connsiteX6" fmla="*/ 779228 w 3347499"/>
                <a:gd name="connsiteY6" fmla="*/ 1264258 h 1995778"/>
                <a:gd name="connsiteX7" fmla="*/ 1900362 w 3347499"/>
                <a:gd name="connsiteY7" fmla="*/ 1995778 h 1995778"/>
                <a:gd name="connsiteX8" fmla="*/ 3347499 w 3347499"/>
                <a:gd name="connsiteY8" fmla="*/ 1653872 h 1995778"/>
                <a:gd name="connsiteX9" fmla="*/ 1288111 w 3347499"/>
                <a:gd name="connsiteY9" fmla="*/ 620202 h 1995778"/>
                <a:gd name="connsiteX0" fmla="*/ 1288111 w 3347499"/>
                <a:gd name="connsiteY0" fmla="*/ 620202 h 1995778"/>
                <a:gd name="connsiteX1" fmla="*/ 659958 w 3347499"/>
                <a:gd name="connsiteY1" fmla="*/ 95416 h 1995778"/>
                <a:gd name="connsiteX2" fmla="*/ 373711 w 3347499"/>
                <a:gd name="connsiteY2" fmla="*/ 39757 h 1995778"/>
                <a:gd name="connsiteX3" fmla="*/ 119270 w 3347499"/>
                <a:gd name="connsiteY3" fmla="*/ 0 h 1995778"/>
                <a:gd name="connsiteX4" fmla="*/ 111318 w 3347499"/>
                <a:gd name="connsiteY4" fmla="*/ 151075 h 1995778"/>
                <a:gd name="connsiteX5" fmla="*/ 0 w 3347499"/>
                <a:gd name="connsiteY5" fmla="*/ 214686 h 1995778"/>
                <a:gd name="connsiteX6" fmla="*/ 779228 w 3347499"/>
                <a:gd name="connsiteY6" fmla="*/ 1264258 h 1995778"/>
                <a:gd name="connsiteX7" fmla="*/ 1900362 w 3347499"/>
                <a:gd name="connsiteY7" fmla="*/ 1995778 h 1995778"/>
                <a:gd name="connsiteX8" fmla="*/ 3347499 w 3347499"/>
                <a:gd name="connsiteY8" fmla="*/ 1653872 h 1995778"/>
                <a:gd name="connsiteX9" fmla="*/ 1288111 w 3347499"/>
                <a:gd name="connsiteY9" fmla="*/ 620202 h 1995778"/>
                <a:gd name="connsiteX0" fmla="*/ 1304013 w 3347499"/>
                <a:gd name="connsiteY0" fmla="*/ 652007 h 1995778"/>
                <a:gd name="connsiteX1" fmla="*/ 659958 w 3347499"/>
                <a:gd name="connsiteY1" fmla="*/ 95416 h 1995778"/>
                <a:gd name="connsiteX2" fmla="*/ 373711 w 3347499"/>
                <a:gd name="connsiteY2" fmla="*/ 39757 h 1995778"/>
                <a:gd name="connsiteX3" fmla="*/ 119270 w 3347499"/>
                <a:gd name="connsiteY3" fmla="*/ 0 h 1995778"/>
                <a:gd name="connsiteX4" fmla="*/ 111318 w 3347499"/>
                <a:gd name="connsiteY4" fmla="*/ 151075 h 1995778"/>
                <a:gd name="connsiteX5" fmla="*/ 0 w 3347499"/>
                <a:gd name="connsiteY5" fmla="*/ 214686 h 1995778"/>
                <a:gd name="connsiteX6" fmla="*/ 779228 w 3347499"/>
                <a:gd name="connsiteY6" fmla="*/ 1264258 h 1995778"/>
                <a:gd name="connsiteX7" fmla="*/ 1900362 w 3347499"/>
                <a:gd name="connsiteY7" fmla="*/ 1995778 h 1995778"/>
                <a:gd name="connsiteX8" fmla="*/ 3347499 w 3347499"/>
                <a:gd name="connsiteY8" fmla="*/ 1653872 h 1995778"/>
                <a:gd name="connsiteX9" fmla="*/ 1304013 w 3347499"/>
                <a:gd name="connsiteY9" fmla="*/ 652007 h 1995778"/>
                <a:gd name="connsiteX0" fmla="*/ 1304013 w 3347499"/>
                <a:gd name="connsiteY0" fmla="*/ 652007 h 1995778"/>
                <a:gd name="connsiteX1" fmla="*/ 659958 w 3347499"/>
                <a:gd name="connsiteY1" fmla="*/ 95416 h 1995778"/>
                <a:gd name="connsiteX2" fmla="*/ 373711 w 3347499"/>
                <a:gd name="connsiteY2" fmla="*/ 39757 h 1995778"/>
                <a:gd name="connsiteX3" fmla="*/ 119270 w 3347499"/>
                <a:gd name="connsiteY3" fmla="*/ 0 h 1995778"/>
                <a:gd name="connsiteX4" fmla="*/ 111318 w 3347499"/>
                <a:gd name="connsiteY4" fmla="*/ 151075 h 1995778"/>
                <a:gd name="connsiteX5" fmla="*/ 0 w 3347499"/>
                <a:gd name="connsiteY5" fmla="*/ 214686 h 1995778"/>
                <a:gd name="connsiteX6" fmla="*/ 779228 w 3347499"/>
                <a:gd name="connsiteY6" fmla="*/ 1264258 h 1995778"/>
                <a:gd name="connsiteX7" fmla="*/ 1900362 w 3347499"/>
                <a:gd name="connsiteY7" fmla="*/ 1995778 h 1995778"/>
                <a:gd name="connsiteX8" fmla="*/ 3347499 w 3347499"/>
                <a:gd name="connsiteY8" fmla="*/ 1653872 h 1995778"/>
                <a:gd name="connsiteX9" fmla="*/ 1304013 w 3347499"/>
                <a:gd name="connsiteY9" fmla="*/ 652007 h 1995778"/>
                <a:gd name="connsiteX0" fmla="*/ 1304013 w 3347499"/>
                <a:gd name="connsiteY0" fmla="*/ 635267 h 1979038"/>
                <a:gd name="connsiteX1" fmla="*/ 659958 w 3347499"/>
                <a:gd name="connsiteY1" fmla="*/ 78676 h 1979038"/>
                <a:gd name="connsiteX2" fmla="*/ 373711 w 3347499"/>
                <a:gd name="connsiteY2" fmla="*/ 23017 h 1979038"/>
                <a:gd name="connsiteX3" fmla="*/ 95416 w 3347499"/>
                <a:gd name="connsiteY3" fmla="*/ 38919 h 1979038"/>
                <a:gd name="connsiteX4" fmla="*/ 111318 w 3347499"/>
                <a:gd name="connsiteY4" fmla="*/ 134335 h 1979038"/>
                <a:gd name="connsiteX5" fmla="*/ 0 w 3347499"/>
                <a:gd name="connsiteY5" fmla="*/ 197946 h 1979038"/>
                <a:gd name="connsiteX6" fmla="*/ 779228 w 3347499"/>
                <a:gd name="connsiteY6" fmla="*/ 1247518 h 1979038"/>
                <a:gd name="connsiteX7" fmla="*/ 1900362 w 3347499"/>
                <a:gd name="connsiteY7" fmla="*/ 1979038 h 1979038"/>
                <a:gd name="connsiteX8" fmla="*/ 3347499 w 3347499"/>
                <a:gd name="connsiteY8" fmla="*/ 1637132 h 1979038"/>
                <a:gd name="connsiteX9" fmla="*/ 1304013 w 3347499"/>
                <a:gd name="connsiteY9" fmla="*/ 635267 h 1979038"/>
                <a:gd name="connsiteX0" fmla="*/ 1304013 w 3347499"/>
                <a:gd name="connsiteY0" fmla="*/ 654838 h 1998609"/>
                <a:gd name="connsiteX1" fmla="*/ 659958 w 3347499"/>
                <a:gd name="connsiteY1" fmla="*/ 98247 h 1998609"/>
                <a:gd name="connsiteX2" fmla="*/ 373711 w 3347499"/>
                <a:gd name="connsiteY2" fmla="*/ 42588 h 1998609"/>
                <a:gd name="connsiteX3" fmla="*/ 95416 w 3347499"/>
                <a:gd name="connsiteY3" fmla="*/ 58490 h 1998609"/>
                <a:gd name="connsiteX4" fmla="*/ 111318 w 3347499"/>
                <a:gd name="connsiteY4" fmla="*/ 153906 h 1998609"/>
                <a:gd name="connsiteX5" fmla="*/ 0 w 3347499"/>
                <a:gd name="connsiteY5" fmla="*/ 217517 h 1998609"/>
                <a:gd name="connsiteX6" fmla="*/ 779228 w 3347499"/>
                <a:gd name="connsiteY6" fmla="*/ 1267089 h 1998609"/>
                <a:gd name="connsiteX7" fmla="*/ 1900362 w 3347499"/>
                <a:gd name="connsiteY7" fmla="*/ 1998609 h 1998609"/>
                <a:gd name="connsiteX8" fmla="*/ 3347499 w 3347499"/>
                <a:gd name="connsiteY8" fmla="*/ 1656703 h 1998609"/>
                <a:gd name="connsiteX9" fmla="*/ 1304013 w 3347499"/>
                <a:gd name="connsiteY9" fmla="*/ 654838 h 1998609"/>
                <a:gd name="connsiteX0" fmla="*/ 1304013 w 3347499"/>
                <a:gd name="connsiteY0" fmla="*/ 654838 h 1998609"/>
                <a:gd name="connsiteX1" fmla="*/ 659958 w 3347499"/>
                <a:gd name="connsiteY1" fmla="*/ 98247 h 1998609"/>
                <a:gd name="connsiteX2" fmla="*/ 373711 w 3347499"/>
                <a:gd name="connsiteY2" fmla="*/ 42588 h 1998609"/>
                <a:gd name="connsiteX3" fmla="*/ 95416 w 3347499"/>
                <a:gd name="connsiteY3" fmla="*/ 58490 h 1998609"/>
                <a:gd name="connsiteX4" fmla="*/ 174928 w 3347499"/>
                <a:gd name="connsiteY4" fmla="*/ 177759 h 1998609"/>
                <a:gd name="connsiteX5" fmla="*/ 0 w 3347499"/>
                <a:gd name="connsiteY5" fmla="*/ 217517 h 1998609"/>
                <a:gd name="connsiteX6" fmla="*/ 779228 w 3347499"/>
                <a:gd name="connsiteY6" fmla="*/ 1267089 h 1998609"/>
                <a:gd name="connsiteX7" fmla="*/ 1900362 w 3347499"/>
                <a:gd name="connsiteY7" fmla="*/ 1998609 h 1998609"/>
                <a:gd name="connsiteX8" fmla="*/ 3347499 w 3347499"/>
                <a:gd name="connsiteY8" fmla="*/ 1656703 h 1998609"/>
                <a:gd name="connsiteX9" fmla="*/ 1304013 w 3347499"/>
                <a:gd name="connsiteY9" fmla="*/ 654838 h 1998609"/>
                <a:gd name="connsiteX0" fmla="*/ 1304013 w 3347499"/>
                <a:gd name="connsiteY0" fmla="*/ 654838 h 1998609"/>
                <a:gd name="connsiteX1" fmla="*/ 659958 w 3347499"/>
                <a:gd name="connsiteY1" fmla="*/ 98247 h 1998609"/>
                <a:gd name="connsiteX2" fmla="*/ 373711 w 3347499"/>
                <a:gd name="connsiteY2" fmla="*/ 42588 h 1998609"/>
                <a:gd name="connsiteX3" fmla="*/ 95416 w 3347499"/>
                <a:gd name="connsiteY3" fmla="*/ 58490 h 1998609"/>
                <a:gd name="connsiteX4" fmla="*/ 174928 w 3347499"/>
                <a:gd name="connsiteY4" fmla="*/ 177759 h 1998609"/>
                <a:gd name="connsiteX5" fmla="*/ 0 w 3347499"/>
                <a:gd name="connsiteY5" fmla="*/ 217517 h 1998609"/>
                <a:gd name="connsiteX6" fmla="*/ 811033 w 3347499"/>
                <a:gd name="connsiteY6" fmla="*/ 1243235 h 1998609"/>
                <a:gd name="connsiteX7" fmla="*/ 1900362 w 3347499"/>
                <a:gd name="connsiteY7" fmla="*/ 1998609 h 1998609"/>
                <a:gd name="connsiteX8" fmla="*/ 3347499 w 3347499"/>
                <a:gd name="connsiteY8" fmla="*/ 1656703 h 1998609"/>
                <a:gd name="connsiteX9" fmla="*/ 1304013 w 3347499"/>
                <a:gd name="connsiteY9" fmla="*/ 654838 h 1998609"/>
                <a:gd name="connsiteX0" fmla="*/ 1304013 w 3347499"/>
                <a:gd name="connsiteY0" fmla="*/ 654838 h 1863437"/>
                <a:gd name="connsiteX1" fmla="*/ 659958 w 3347499"/>
                <a:gd name="connsiteY1" fmla="*/ 98247 h 1863437"/>
                <a:gd name="connsiteX2" fmla="*/ 373711 w 3347499"/>
                <a:gd name="connsiteY2" fmla="*/ 42588 h 1863437"/>
                <a:gd name="connsiteX3" fmla="*/ 95416 w 3347499"/>
                <a:gd name="connsiteY3" fmla="*/ 58490 h 1863437"/>
                <a:gd name="connsiteX4" fmla="*/ 174928 w 3347499"/>
                <a:gd name="connsiteY4" fmla="*/ 177759 h 1863437"/>
                <a:gd name="connsiteX5" fmla="*/ 0 w 3347499"/>
                <a:gd name="connsiteY5" fmla="*/ 217517 h 1863437"/>
                <a:gd name="connsiteX6" fmla="*/ 811033 w 3347499"/>
                <a:gd name="connsiteY6" fmla="*/ 1243235 h 1863437"/>
                <a:gd name="connsiteX7" fmla="*/ 1924216 w 3347499"/>
                <a:gd name="connsiteY7" fmla="*/ 1863437 h 1863437"/>
                <a:gd name="connsiteX8" fmla="*/ 3347499 w 3347499"/>
                <a:gd name="connsiteY8" fmla="*/ 1656703 h 1863437"/>
                <a:gd name="connsiteX9" fmla="*/ 1304013 w 3347499"/>
                <a:gd name="connsiteY9" fmla="*/ 654838 h 1863437"/>
                <a:gd name="connsiteX0" fmla="*/ 1304013 w 3347499"/>
                <a:gd name="connsiteY0" fmla="*/ 654838 h 1982707"/>
                <a:gd name="connsiteX1" fmla="*/ 659958 w 3347499"/>
                <a:gd name="connsiteY1" fmla="*/ 98247 h 1982707"/>
                <a:gd name="connsiteX2" fmla="*/ 373711 w 3347499"/>
                <a:gd name="connsiteY2" fmla="*/ 42588 h 1982707"/>
                <a:gd name="connsiteX3" fmla="*/ 95416 w 3347499"/>
                <a:gd name="connsiteY3" fmla="*/ 58490 h 1982707"/>
                <a:gd name="connsiteX4" fmla="*/ 174928 w 3347499"/>
                <a:gd name="connsiteY4" fmla="*/ 177759 h 1982707"/>
                <a:gd name="connsiteX5" fmla="*/ 0 w 3347499"/>
                <a:gd name="connsiteY5" fmla="*/ 217517 h 1982707"/>
                <a:gd name="connsiteX6" fmla="*/ 811033 w 3347499"/>
                <a:gd name="connsiteY6" fmla="*/ 1243235 h 1982707"/>
                <a:gd name="connsiteX7" fmla="*/ 2146852 w 3347499"/>
                <a:gd name="connsiteY7" fmla="*/ 1982707 h 1982707"/>
                <a:gd name="connsiteX8" fmla="*/ 3347499 w 3347499"/>
                <a:gd name="connsiteY8" fmla="*/ 1656703 h 1982707"/>
                <a:gd name="connsiteX9" fmla="*/ 1304013 w 3347499"/>
                <a:gd name="connsiteY9" fmla="*/ 654838 h 1982707"/>
                <a:gd name="connsiteX0" fmla="*/ 1304013 w 3387256"/>
                <a:gd name="connsiteY0" fmla="*/ 654838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1304013 w 3387256"/>
                <a:gd name="connsiteY9" fmla="*/ 654838 h 1982707"/>
                <a:gd name="connsiteX0" fmla="*/ 1304013 w 3387256"/>
                <a:gd name="connsiteY0" fmla="*/ 654838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715616 w 3387256"/>
                <a:gd name="connsiteY9" fmla="*/ 726401 h 1982707"/>
                <a:gd name="connsiteX10" fmla="*/ 1304013 w 3387256"/>
                <a:gd name="connsiteY10" fmla="*/ 654838 h 1982707"/>
                <a:gd name="connsiteX0" fmla="*/ 1304013 w 3387256"/>
                <a:gd name="connsiteY0" fmla="*/ 654838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715616 w 3387256"/>
                <a:gd name="connsiteY9" fmla="*/ 726401 h 1982707"/>
                <a:gd name="connsiteX10" fmla="*/ 1304013 w 3387256"/>
                <a:gd name="connsiteY10" fmla="*/ 654838 h 1982707"/>
                <a:gd name="connsiteX0" fmla="*/ 1304013 w 3387256"/>
                <a:gd name="connsiteY0" fmla="*/ 654838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715616 w 3387256"/>
                <a:gd name="connsiteY9" fmla="*/ 782060 h 1982707"/>
                <a:gd name="connsiteX10" fmla="*/ 1304013 w 3387256"/>
                <a:gd name="connsiteY10" fmla="*/ 654838 h 1982707"/>
                <a:gd name="connsiteX0" fmla="*/ 1304013 w 3387256"/>
                <a:gd name="connsiteY0" fmla="*/ 654838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715616 w 3387256"/>
                <a:gd name="connsiteY9" fmla="*/ 782060 h 1982707"/>
                <a:gd name="connsiteX10" fmla="*/ 1304013 w 3387256"/>
                <a:gd name="connsiteY10" fmla="*/ 654838 h 1982707"/>
                <a:gd name="connsiteX0" fmla="*/ 1304013 w 3387256"/>
                <a:gd name="connsiteY0" fmla="*/ 654838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739470 w 3387256"/>
                <a:gd name="connsiteY9" fmla="*/ 813865 h 1982707"/>
                <a:gd name="connsiteX10" fmla="*/ 1304013 w 3387256"/>
                <a:gd name="connsiteY10" fmla="*/ 654838 h 1982707"/>
                <a:gd name="connsiteX0" fmla="*/ 1272207 w 3387256"/>
                <a:gd name="connsiteY0" fmla="*/ 630984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739470 w 3387256"/>
                <a:gd name="connsiteY9" fmla="*/ 813865 h 1982707"/>
                <a:gd name="connsiteX10" fmla="*/ 1272207 w 3387256"/>
                <a:gd name="connsiteY10" fmla="*/ 630984 h 1982707"/>
                <a:gd name="connsiteX0" fmla="*/ 1272207 w 3387256"/>
                <a:gd name="connsiteY0" fmla="*/ 630984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739470 w 3387256"/>
                <a:gd name="connsiteY9" fmla="*/ 813865 h 1982707"/>
                <a:gd name="connsiteX10" fmla="*/ 1272207 w 3387256"/>
                <a:gd name="connsiteY10" fmla="*/ 630984 h 1982707"/>
                <a:gd name="connsiteX0" fmla="*/ 1272207 w 3387256"/>
                <a:gd name="connsiteY0" fmla="*/ 630984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2353585 w 3387256"/>
                <a:gd name="connsiteY9" fmla="*/ 1267090 h 1982707"/>
                <a:gd name="connsiteX10" fmla="*/ 739470 w 3387256"/>
                <a:gd name="connsiteY10" fmla="*/ 813865 h 1982707"/>
                <a:gd name="connsiteX11" fmla="*/ 1272207 w 3387256"/>
                <a:gd name="connsiteY11" fmla="*/ 630984 h 1982707"/>
                <a:gd name="connsiteX0" fmla="*/ 1272207 w 3387256"/>
                <a:gd name="connsiteY0" fmla="*/ 630984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2353585 w 3387256"/>
                <a:gd name="connsiteY9" fmla="*/ 1267090 h 1982707"/>
                <a:gd name="connsiteX10" fmla="*/ 739470 w 3387256"/>
                <a:gd name="connsiteY10" fmla="*/ 813865 h 1982707"/>
                <a:gd name="connsiteX11" fmla="*/ 1272207 w 338725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353585 w 3753016"/>
                <a:gd name="connsiteY9" fmla="*/ 1267090 h 1982707"/>
                <a:gd name="connsiteX10" fmla="*/ 739470 w 3753016"/>
                <a:gd name="connsiteY10" fmla="*/ 813865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353585 w 3753016"/>
                <a:gd name="connsiteY9" fmla="*/ 1267090 h 1982707"/>
                <a:gd name="connsiteX10" fmla="*/ 739470 w 3753016"/>
                <a:gd name="connsiteY10" fmla="*/ 813865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353585 w 3753016"/>
                <a:gd name="connsiteY9" fmla="*/ 1267090 h 1982707"/>
                <a:gd name="connsiteX10" fmla="*/ 771276 w 3753016"/>
                <a:gd name="connsiteY10" fmla="*/ 861572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353585 w 3753016"/>
                <a:gd name="connsiteY9" fmla="*/ 1267090 h 1982707"/>
                <a:gd name="connsiteX10" fmla="*/ 771276 w 3753016"/>
                <a:gd name="connsiteY10" fmla="*/ 861572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353585 w 3753016"/>
                <a:gd name="connsiteY9" fmla="*/ 1267090 h 1982707"/>
                <a:gd name="connsiteX10" fmla="*/ 771276 w 3753016"/>
                <a:gd name="connsiteY10" fmla="*/ 861572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353585 w 3753016"/>
                <a:gd name="connsiteY9" fmla="*/ 1267090 h 1982707"/>
                <a:gd name="connsiteX10" fmla="*/ 771276 w 3753016"/>
                <a:gd name="connsiteY10" fmla="*/ 861572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385390 w 3753016"/>
                <a:gd name="connsiteY9" fmla="*/ 1314798 h 1982707"/>
                <a:gd name="connsiteX10" fmla="*/ 771276 w 3753016"/>
                <a:gd name="connsiteY10" fmla="*/ 861572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385390 w 3753016"/>
                <a:gd name="connsiteY9" fmla="*/ 1314798 h 1982707"/>
                <a:gd name="connsiteX10" fmla="*/ 771276 w 3753016"/>
                <a:gd name="connsiteY10" fmla="*/ 861572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71276 w 3753016"/>
                <a:gd name="connsiteY10" fmla="*/ 861572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79227 w 3753016"/>
                <a:gd name="connsiteY10" fmla="*/ 893377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79227 w 3753016"/>
                <a:gd name="connsiteY10" fmla="*/ 893377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79227 w 3753016"/>
                <a:gd name="connsiteY10" fmla="*/ 893377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79227 w 3753016"/>
                <a:gd name="connsiteY10" fmla="*/ 893377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272207 w 3753016"/>
                <a:gd name="connsiteY11" fmla="*/ 630984 h 1982707"/>
                <a:gd name="connsiteX0" fmla="*/ 1280159 w 3753016"/>
                <a:gd name="connsiteY0" fmla="*/ 662789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280159 w 3753016"/>
                <a:gd name="connsiteY11" fmla="*/ 662789 h 1982707"/>
                <a:gd name="connsiteX0" fmla="*/ 1280159 w 3753016"/>
                <a:gd name="connsiteY0" fmla="*/ 662789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19269 w 3753016"/>
                <a:gd name="connsiteY4" fmla="*/ 169808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280159 w 3753016"/>
                <a:gd name="connsiteY11" fmla="*/ 662789 h 1982707"/>
                <a:gd name="connsiteX0" fmla="*/ 1280159 w 3753016"/>
                <a:gd name="connsiteY0" fmla="*/ 662789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19269 w 3753016"/>
                <a:gd name="connsiteY4" fmla="*/ 169808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280159 w 3753016"/>
                <a:gd name="connsiteY11" fmla="*/ 662789 h 1982707"/>
                <a:gd name="connsiteX0" fmla="*/ 1280159 w 3753016"/>
                <a:gd name="connsiteY0" fmla="*/ 662789 h 1982707"/>
                <a:gd name="connsiteX1" fmla="*/ 731519 w 3753016"/>
                <a:gd name="connsiteY1" fmla="*/ 90295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19269 w 3753016"/>
                <a:gd name="connsiteY4" fmla="*/ 169808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280159 w 3753016"/>
                <a:gd name="connsiteY11" fmla="*/ 662789 h 1982707"/>
                <a:gd name="connsiteX0" fmla="*/ 1311965 w 3753016"/>
                <a:gd name="connsiteY0" fmla="*/ 662789 h 1982707"/>
                <a:gd name="connsiteX1" fmla="*/ 731519 w 3753016"/>
                <a:gd name="connsiteY1" fmla="*/ 90295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19269 w 3753016"/>
                <a:gd name="connsiteY4" fmla="*/ 169808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311965 w 3753016"/>
                <a:gd name="connsiteY11" fmla="*/ 662789 h 1982707"/>
                <a:gd name="connsiteX0" fmla="*/ 1311965 w 3753016"/>
                <a:gd name="connsiteY0" fmla="*/ 662789 h 1982707"/>
                <a:gd name="connsiteX1" fmla="*/ 731519 w 3753016"/>
                <a:gd name="connsiteY1" fmla="*/ 90295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19269 w 3753016"/>
                <a:gd name="connsiteY4" fmla="*/ 169808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311965 w 3753016"/>
                <a:gd name="connsiteY11" fmla="*/ 662789 h 1982707"/>
                <a:gd name="connsiteX0" fmla="*/ 1311965 w 3753016"/>
                <a:gd name="connsiteY0" fmla="*/ 662789 h 1982707"/>
                <a:gd name="connsiteX1" fmla="*/ 699714 w 3753016"/>
                <a:gd name="connsiteY1" fmla="*/ 90295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19269 w 3753016"/>
                <a:gd name="connsiteY4" fmla="*/ 169808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311965 w 3753016"/>
                <a:gd name="connsiteY11" fmla="*/ 662789 h 1982707"/>
                <a:gd name="connsiteX0" fmla="*/ 1311965 w 3753016"/>
                <a:gd name="connsiteY0" fmla="*/ 662789 h 1982707"/>
                <a:gd name="connsiteX1" fmla="*/ 699714 w 3753016"/>
                <a:gd name="connsiteY1" fmla="*/ 90295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19269 w 3753016"/>
                <a:gd name="connsiteY4" fmla="*/ 169808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311965 w 3753016"/>
                <a:gd name="connsiteY11" fmla="*/ 662789 h 1982707"/>
                <a:gd name="connsiteX0" fmla="*/ 1311965 w 3753016"/>
                <a:gd name="connsiteY0" fmla="*/ 662789 h 1982707"/>
                <a:gd name="connsiteX1" fmla="*/ 699714 w 3753016"/>
                <a:gd name="connsiteY1" fmla="*/ 90295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19269 w 3753016"/>
                <a:gd name="connsiteY4" fmla="*/ 169808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311965 w 3753016"/>
                <a:gd name="connsiteY11" fmla="*/ 662789 h 1982707"/>
                <a:gd name="connsiteX0" fmla="*/ 1311965 w 3753016"/>
                <a:gd name="connsiteY0" fmla="*/ 665192 h 1985110"/>
                <a:gd name="connsiteX1" fmla="*/ 699714 w 3753016"/>
                <a:gd name="connsiteY1" fmla="*/ 92698 h 1985110"/>
                <a:gd name="connsiteX2" fmla="*/ 397565 w 3753016"/>
                <a:gd name="connsiteY2" fmla="*/ 37040 h 1985110"/>
                <a:gd name="connsiteX3" fmla="*/ 95416 w 3753016"/>
                <a:gd name="connsiteY3" fmla="*/ 60893 h 1985110"/>
                <a:gd name="connsiteX4" fmla="*/ 119269 w 3753016"/>
                <a:gd name="connsiteY4" fmla="*/ 172211 h 1985110"/>
                <a:gd name="connsiteX5" fmla="*/ 0 w 3753016"/>
                <a:gd name="connsiteY5" fmla="*/ 219920 h 1985110"/>
                <a:gd name="connsiteX6" fmla="*/ 811033 w 3753016"/>
                <a:gd name="connsiteY6" fmla="*/ 1245638 h 1985110"/>
                <a:gd name="connsiteX7" fmla="*/ 2146852 w 3753016"/>
                <a:gd name="connsiteY7" fmla="*/ 1985110 h 1985110"/>
                <a:gd name="connsiteX8" fmla="*/ 3753016 w 3753016"/>
                <a:gd name="connsiteY8" fmla="*/ 1500080 h 1985110"/>
                <a:gd name="connsiteX9" fmla="*/ 2409244 w 3753016"/>
                <a:gd name="connsiteY9" fmla="*/ 1293347 h 1985110"/>
                <a:gd name="connsiteX10" fmla="*/ 755373 w 3753016"/>
                <a:gd name="connsiteY10" fmla="*/ 871927 h 1985110"/>
                <a:gd name="connsiteX11" fmla="*/ 1311965 w 3753016"/>
                <a:gd name="connsiteY11" fmla="*/ 665192 h 1985110"/>
                <a:gd name="connsiteX0" fmla="*/ 1311965 w 3753016"/>
                <a:gd name="connsiteY0" fmla="*/ 670630 h 1990548"/>
                <a:gd name="connsiteX1" fmla="*/ 699714 w 3753016"/>
                <a:gd name="connsiteY1" fmla="*/ 98136 h 1990548"/>
                <a:gd name="connsiteX2" fmla="*/ 453224 w 3753016"/>
                <a:gd name="connsiteY2" fmla="*/ 26576 h 1990548"/>
                <a:gd name="connsiteX3" fmla="*/ 95416 w 3753016"/>
                <a:gd name="connsiteY3" fmla="*/ 66331 h 1990548"/>
                <a:gd name="connsiteX4" fmla="*/ 119269 w 3753016"/>
                <a:gd name="connsiteY4" fmla="*/ 177649 h 1990548"/>
                <a:gd name="connsiteX5" fmla="*/ 0 w 3753016"/>
                <a:gd name="connsiteY5" fmla="*/ 225358 h 1990548"/>
                <a:gd name="connsiteX6" fmla="*/ 811033 w 3753016"/>
                <a:gd name="connsiteY6" fmla="*/ 1251076 h 1990548"/>
                <a:gd name="connsiteX7" fmla="*/ 2146852 w 3753016"/>
                <a:gd name="connsiteY7" fmla="*/ 1990548 h 1990548"/>
                <a:gd name="connsiteX8" fmla="*/ 3753016 w 3753016"/>
                <a:gd name="connsiteY8" fmla="*/ 1505518 h 1990548"/>
                <a:gd name="connsiteX9" fmla="*/ 2409244 w 3753016"/>
                <a:gd name="connsiteY9" fmla="*/ 1298785 h 1990548"/>
                <a:gd name="connsiteX10" fmla="*/ 755373 w 3753016"/>
                <a:gd name="connsiteY10" fmla="*/ 877365 h 1990548"/>
                <a:gd name="connsiteX11" fmla="*/ 1311965 w 3753016"/>
                <a:gd name="connsiteY11" fmla="*/ 670630 h 1990548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95416 w 3753016"/>
                <a:gd name="connsiteY3" fmla="*/ 67430 h 1991647"/>
                <a:gd name="connsiteX4" fmla="*/ 119269 w 3753016"/>
                <a:gd name="connsiteY4" fmla="*/ 178748 h 1991647"/>
                <a:gd name="connsiteX5" fmla="*/ 0 w 3753016"/>
                <a:gd name="connsiteY5" fmla="*/ 226457 h 1991647"/>
                <a:gd name="connsiteX6" fmla="*/ 811033 w 3753016"/>
                <a:gd name="connsiteY6" fmla="*/ 1252175 h 1991647"/>
                <a:gd name="connsiteX7" fmla="*/ 2146852 w 3753016"/>
                <a:gd name="connsiteY7" fmla="*/ 1991647 h 1991647"/>
                <a:gd name="connsiteX8" fmla="*/ 3753016 w 3753016"/>
                <a:gd name="connsiteY8" fmla="*/ 1506617 h 1991647"/>
                <a:gd name="connsiteX9" fmla="*/ 2409244 w 3753016"/>
                <a:gd name="connsiteY9" fmla="*/ 1299884 h 1991647"/>
                <a:gd name="connsiteX10" fmla="*/ 755373 w 3753016"/>
                <a:gd name="connsiteY10" fmla="*/ 878464 h 1991647"/>
                <a:gd name="connsiteX11" fmla="*/ 1311965 w 3753016"/>
                <a:gd name="connsiteY11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119269 w 3753016"/>
                <a:gd name="connsiteY4" fmla="*/ 178748 h 1991647"/>
                <a:gd name="connsiteX5" fmla="*/ 0 w 3753016"/>
                <a:gd name="connsiteY5" fmla="*/ 226457 h 1991647"/>
                <a:gd name="connsiteX6" fmla="*/ 811033 w 3753016"/>
                <a:gd name="connsiteY6" fmla="*/ 1252175 h 1991647"/>
                <a:gd name="connsiteX7" fmla="*/ 2146852 w 3753016"/>
                <a:gd name="connsiteY7" fmla="*/ 1991647 h 1991647"/>
                <a:gd name="connsiteX8" fmla="*/ 3753016 w 3753016"/>
                <a:gd name="connsiteY8" fmla="*/ 1506617 h 1991647"/>
                <a:gd name="connsiteX9" fmla="*/ 2409244 w 3753016"/>
                <a:gd name="connsiteY9" fmla="*/ 1299884 h 1991647"/>
                <a:gd name="connsiteX10" fmla="*/ 755373 w 3753016"/>
                <a:gd name="connsiteY10" fmla="*/ 878464 h 1991647"/>
                <a:gd name="connsiteX11" fmla="*/ 1311965 w 3753016"/>
                <a:gd name="connsiteY11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119269 w 3753016"/>
                <a:gd name="connsiteY4" fmla="*/ 178748 h 1991647"/>
                <a:gd name="connsiteX5" fmla="*/ 0 w 3753016"/>
                <a:gd name="connsiteY5" fmla="*/ 226457 h 1991647"/>
                <a:gd name="connsiteX6" fmla="*/ 811033 w 3753016"/>
                <a:gd name="connsiteY6" fmla="*/ 1252175 h 1991647"/>
                <a:gd name="connsiteX7" fmla="*/ 2146852 w 3753016"/>
                <a:gd name="connsiteY7" fmla="*/ 1991647 h 1991647"/>
                <a:gd name="connsiteX8" fmla="*/ 3753016 w 3753016"/>
                <a:gd name="connsiteY8" fmla="*/ 1506617 h 1991647"/>
                <a:gd name="connsiteX9" fmla="*/ 2409244 w 3753016"/>
                <a:gd name="connsiteY9" fmla="*/ 1299884 h 1991647"/>
                <a:gd name="connsiteX10" fmla="*/ 755373 w 3753016"/>
                <a:gd name="connsiteY10" fmla="*/ 878464 h 1991647"/>
                <a:gd name="connsiteX11" fmla="*/ 1311965 w 3753016"/>
                <a:gd name="connsiteY11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166977 w 3753016"/>
                <a:gd name="connsiteY4" fmla="*/ 178748 h 1991647"/>
                <a:gd name="connsiteX5" fmla="*/ 0 w 3753016"/>
                <a:gd name="connsiteY5" fmla="*/ 226457 h 1991647"/>
                <a:gd name="connsiteX6" fmla="*/ 811033 w 3753016"/>
                <a:gd name="connsiteY6" fmla="*/ 1252175 h 1991647"/>
                <a:gd name="connsiteX7" fmla="*/ 2146852 w 3753016"/>
                <a:gd name="connsiteY7" fmla="*/ 1991647 h 1991647"/>
                <a:gd name="connsiteX8" fmla="*/ 3753016 w 3753016"/>
                <a:gd name="connsiteY8" fmla="*/ 1506617 h 1991647"/>
                <a:gd name="connsiteX9" fmla="*/ 2409244 w 3753016"/>
                <a:gd name="connsiteY9" fmla="*/ 1299884 h 1991647"/>
                <a:gd name="connsiteX10" fmla="*/ 755373 w 3753016"/>
                <a:gd name="connsiteY10" fmla="*/ 878464 h 1991647"/>
                <a:gd name="connsiteX11" fmla="*/ 1311965 w 3753016"/>
                <a:gd name="connsiteY11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0 w 3753016"/>
                <a:gd name="connsiteY4" fmla="*/ 226457 h 1991647"/>
                <a:gd name="connsiteX5" fmla="*/ 811033 w 3753016"/>
                <a:gd name="connsiteY5" fmla="*/ 1252175 h 1991647"/>
                <a:gd name="connsiteX6" fmla="*/ 2146852 w 3753016"/>
                <a:gd name="connsiteY6" fmla="*/ 1991647 h 1991647"/>
                <a:gd name="connsiteX7" fmla="*/ 3753016 w 3753016"/>
                <a:gd name="connsiteY7" fmla="*/ 1506617 h 1991647"/>
                <a:gd name="connsiteX8" fmla="*/ 2409244 w 3753016"/>
                <a:gd name="connsiteY8" fmla="*/ 1299884 h 1991647"/>
                <a:gd name="connsiteX9" fmla="*/ 755373 w 3753016"/>
                <a:gd name="connsiteY9" fmla="*/ 878464 h 1991647"/>
                <a:gd name="connsiteX10" fmla="*/ 1311965 w 3753016"/>
                <a:gd name="connsiteY10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0 w 3753016"/>
                <a:gd name="connsiteY4" fmla="*/ 226457 h 1991647"/>
                <a:gd name="connsiteX5" fmla="*/ 811033 w 3753016"/>
                <a:gd name="connsiteY5" fmla="*/ 1252175 h 1991647"/>
                <a:gd name="connsiteX6" fmla="*/ 2146852 w 3753016"/>
                <a:gd name="connsiteY6" fmla="*/ 1991647 h 1991647"/>
                <a:gd name="connsiteX7" fmla="*/ 3753016 w 3753016"/>
                <a:gd name="connsiteY7" fmla="*/ 1506617 h 1991647"/>
                <a:gd name="connsiteX8" fmla="*/ 2409244 w 3753016"/>
                <a:gd name="connsiteY8" fmla="*/ 1299884 h 1991647"/>
                <a:gd name="connsiteX9" fmla="*/ 755373 w 3753016"/>
                <a:gd name="connsiteY9" fmla="*/ 878464 h 1991647"/>
                <a:gd name="connsiteX10" fmla="*/ 1311965 w 3753016"/>
                <a:gd name="connsiteY10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0 w 3753016"/>
                <a:gd name="connsiteY4" fmla="*/ 226457 h 1991647"/>
                <a:gd name="connsiteX5" fmla="*/ 811033 w 3753016"/>
                <a:gd name="connsiteY5" fmla="*/ 1252175 h 1991647"/>
                <a:gd name="connsiteX6" fmla="*/ 2146852 w 3753016"/>
                <a:gd name="connsiteY6" fmla="*/ 1991647 h 1991647"/>
                <a:gd name="connsiteX7" fmla="*/ 3753016 w 3753016"/>
                <a:gd name="connsiteY7" fmla="*/ 1506617 h 1991647"/>
                <a:gd name="connsiteX8" fmla="*/ 2409244 w 3753016"/>
                <a:gd name="connsiteY8" fmla="*/ 1299884 h 1991647"/>
                <a:gd name="connsiteX9" fmla="*/ 755373 w 3753016"/>
                <a:gd name="connsiteY9" fmla="*/ 878464 h 1991647"/>
                <a:gd name="connsiteX10" fmla="*/ 1311965 w 3753016"/>
                <a:gd name="connsiteY10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0 w 3753016"/>
                <a:gd name="connsiteY4" fmla="*/ 226457 h 1991647"/>
                <a:gd name="connsiteX5" fmla="*/ 811033 w 3753016"/>
                <a:gd name="connsiteY5" fmla="*/ 1252175 h 1991647"/>
                <a:gd name="connsiteX6" fmla="*/ 2146852 w 3753016"/>
                <a:gd name="connsiteY6" fmla="*/ 1991647 h 1991647"/>
                <a:gd name="connsiteX7" fmla="*/ 3753016 w 3753016"/>
                <a:gd name="connsiteY7" fmla="*/ 1506617 h 1991647"/>
                <a:gd name="connsiteX8" fmla="*/ 2409244 w 3753016"/>
                <a:gd name="connsiteY8" fmla="*/ 1299884 h 1991647"/>
                <a:gd name="connsiteX9" fmla="*/ 755373 w 3753016"/>
                <a:gd name="connsiteY9" fmla="*/ 878464 h 1991647"/>
                <a:gd name="connsiteX10" fmla="*/ 1311965 w 3753016"/>
                <a:gd name="connsiteY10" fmla="*/ 671729 h 1991647"/>
                <a:gd name="connsiteX0" fmla="*/ 1337304 w 3778355"/>
                <a:gd name="connsiteY0" fmla="*/ 671729 h 1991647"/>
                <a:gd name="connsiteX1" fmla="*/ 725053 w 3778355"/>
                <a:gd name="connsiteY1" fmla="*/ 99235 h 1991647"/>
                <a:gd name="connsiteX2" fmla="*/ 478563 w 3778355"/>
                <a:gd name="connsiteY2" fmla="*/ 27675 h 1991647"/>
                <a:gd name="connsiteX3" fmla="*/ 152560 w 3778355"/>
                <a:gd name="connsiteY3" fmla="*/ 67430 h 1991647"/>
                <a:gd name="connsiteX4" fmla="*/ 232072 w 3778355"/>
                <a:gd name="connsiteY4" fmla="*/ 186702 h 1991647"/>
                <a:gd name="connsiteX5" fmla="*/ 25339 w 3778355"/>
                <a:gd name="connsiteY5" fmla="*/ 226457 h 1991647"/>
                <a:gd name="connsiteX6" fmla="*/ 836372 w 3778355"/>
                <a:gd name="connsiteY6" fmla="*/ 1252175 h 1991647"/>
                <a:gd name="connsiteX7" fmla="*/ 2172191 w 3778355"/>
                <a:gd name="connsiteY7" fmla="*/ 1991647 h 1991647"/>
                <a:gd name="connsiteX8" fmla="*/ 3778355 w 3778355"/>
                <a:gd name="connsiteY8" fmla="*/ 1506617 h 1991647"/>
                <a:gd name="connsiteX9" fmla="*/ 2434583 w 3778355"/>
                <a:gd name="connsiteY9" fmla="*/ 1299884 h 1991647"/>
                <a:gd name="connsiteX10" fmla="*/ 780712 w 3778355"/>
                <a:gd name="connsiteY10" fmla="*/ 878464 h 1991647"/>
                <a:gd name="connsiteX11" fmla="*/ 1337304 w 3778355"/>
                <a:gd name="connsiteY11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206733 w 3753016"/>
                <a:gd name="connsiteY4" fmla="*/ 186702 h 1991647"/>
                <a:gd name="connsiteX5" fmla="*/ 0 w 3753016"/>
                <a:gd name="connsiteY5" fmla="*/ 226457 h 1991647"/>
                <a:gd name="connsiteX6" fmla="*/ 811033 w 3753016"/>
                <a:gd name="connsiteY6" fmla="*/ 1252175 h 1991647"/>
                <a:gd name="connsiteX7" fmla="*/ 2146852 w 3753016"/>
                <a:gd name="connsiteY7" fmla="*/ 1991647 h 1991647"/>
                <a:gd name="connsiteX8" fmla="*/ 3753016 w 3753016"/>
                <a:gd name="connsiteY8" fmla="*/ 1506617 h 1991647"/>
                <a:gd name="connsiteX9" fmla="*/ 2409244 w 3753016"/>
                <a:gd name="connsiteY9" fmla="*/ 1299884 h 1991647"/>
                <a:gd name="connsiteX10" fmla="*/ 755373 w 3753016"/>
                <a:gd name="connsiteY10" fmla="*/ 878464 h 1991647"/>
                <a:gd name="connsiteX11" fmla="*/ 1311965 w 3753016"/>
                <a:gd name="connsiteY11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166977 w 3753016"/>
                <a:gd name="connsiteY4" fmla="*/ 154897 h 1991647"/>
                <a:gd name="connsiteX5" fmla="*/ 0 w 3753016"/>
                <a:gd name="connsiteY5" fmla="*/ 226457 h 1991647"/>
                <a:gd name="connsiteX6" fmla="*/ 811033 w 3753016"/>
                <a:gd name="connsiteY6" fmla="*/ 1252175 h 1991647"/>
                <a:gd name="connsiteX7" fmla="*/ 2146852 w 3753016"/>
                <a:gd name="connsiteY7" fmla="*/ 1991647 h 1991647"/>
                <a:gd name="connsiteX8" fmla="*/ 3753016 w 3753016"/>
                <a:gd name="connsiteY8" fmla="*/ 1506617 h 1991647"/>
                <a:gd name="connsiteX9" fmla="*/ 2409244 w 3753016"/>
                <a:gd name="connsiteY9" fmla="*/ 1299884 h 1991647"/>
                <a:gd name="connsiteX10" fmla="*/ 755373 w 3753016"/>
                <a:gd name="connsiteY10" fmla="*/ 878464 h 1991647"/>
                <a:gd name="connsiteX11" fmla="*/ 1311965 w 3753016"/>
                <a:gd name="connsiteY11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166977 w 3753016"/>
                <a:gd name="connsiteY4" fmla="*/ 154897 h 1991647"/>
                <a:gd name="connsiteX5" fmla="*/ 0 w 3753016"/>
                <a:gd name="connsiteY5" fmla="*/ 226457 h 1991647"/>
                <a:gd name="connsiteX6" fmla="*/ 818984 w 3753016"/>
                <a:gd name="connsiteY6" fmla="*/ 1347591 h 1991647"/>
                <a:gd name="connsiteX7" fmla="*/ 2146852 w 3753016"/>
                <a:gd name="connsiteY7" fmla="*/ 1991647 h 1991647"/>
                <a:gd name="connsiteX8" fmla="*/ 3753016 w 3753016"/>
                <a:gd name="connsiteY8" fmla="*/ 1506617 h 1991647"/>
                <a:gd name="connsiteX9" fmla="*/ 2409244 w 3753016"/>
                <a:gd name="connsiteY9" fmla="*/ 1299884 h 1991647"/>
                <a:gd name="connsiteX10" fmla="*/ 755373 w 3753016"/>
                <a:gd name="connsiteY10" fmla="*/ 878464 h 1991647"/>
                <a:gd name="connsiteX11" fmla="*/ 1311965 w 3753016"/>
                <a:gd name="connsiteY11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166977 w 3753016"/>
                <a:gd name="connsiteY4" fmla="*/ 154897 h 1991647"/>
                <a:gd name="connsiteX5" fmla="*/ 0 w 3753016"/>
                <a:gd name="connsiteY5" fmla="*/ 226457 h 1991647"/>
                <a:gd name="connsiteX6" fmla="*/ 818984 w 3753016"/>
                <a:gd name="connsiteY6" fmla="*/ 1347591 h 1991647"/>
                <a:gd name="connsiteX7" fmla="*/ 2146852 w 3753016"/>
                <a:gd name="connsiteY7" fmla="*/ 1991647 h 1991647"/>
                <a:gd name="connsiteX8" fmla="*/ 3753016 w 3753016"/>
                <a:gd name="connsiteY8" fmla="*/ 1506617 h 1991647"/>
                <a:gd name="connsiteX9" fmla="*/ 2409244 w 3753016"/>
                <a:gd name="connsiteY9" fmla="*/ 1299884 h 1991647"/>
                <a:gd name="connsiteX10" fmla="*/ 755373 w 3753016"/>
                <a:gd name="connsiteY10" fmla="*/ 878464 h 1991647"/>
                <a:gd name="connsiteX11" fmla="*/ 1311965 w 3753016"/>
                <a:gd name="connsiteY11" fmla="*/ 671729 h 1991647"/>
                <a:gd name="connsiteX0" fmla="*/ 1311965 w 3753016"/>
                <a:gd name="connsiteY0" fmla="*/ 671729 h 1928037"/>
                <a:gd name="connsiteX1" fmla="*/ 699714 w 3753016"/>
                <a:gd name="connsiteY1" fmla="*/ 99235 h 1928037"/>
                <a:gd name="connsiteX2" fmla="*/ 453224 w 3753016"/>
                <a:gd name="connsiteY2" fmla="*/ 27675 h 1928037"/>
                <a:gd name="connsiteX3" fmla="*/ 127221 w 3753016"/>
                <a:gd name="connsiteY3" fmla="*/ 67430 h 1928037"/>
                <a:gd name="connsiteX4" fmla="*/ 166977 w 3753016"/>
                <a:gd name="connsiteY4" fmla="*/ 154897 h 1928037"/>
                <a:gd name="connsiteX5" fmla="*/ 0 w 3753016"/>
                <a:gd name="connsiteY5" fmla="*/ 226457 h 1928037"/>
                <a:gd name="connsiteX6" fmla="*/ 818984 w 3753016"/>
                <a:gd name="connsiteY6" fmla="*/ 1347591 h 1928037"/>
                <a:gd name="connsiteX7" fmla="*/ 2011680 w 3753016"/>
                <a:gd name="connsiteY7" fmla="*/ 1928037 h 1928037"/>
                <a:gd name="connsiteX8" fmla="*/ 3753016 w 3753016"/>
                <a:gd name="connsiteY8" fmla="*/ 1506617 h 1928037"/>
                <a:gd name="connsiteX9" fmla="*/ 2409244 w 3753016"/>
                <a:gd name="connsiteY9" fmla="*/ 1299884 h 1928037"/>
                <a:gd name="connsiteX10" fmla="*/ 755373 w 3753016"/>
                <a:gd name="connsiteY10" fmla="*/ 878464 h 1928037"/>
                <a:gd name="connsiteX11" fmla="*/ 1311965 w 3753016"/>
                <a:gd name="connsiteY11" fmla="*/ 671729 h 1928037"/>
                <a:gd name="connsiteX0" fmla="*/ 1311965 w 3753016"/>
                <a:gd name="connsiteY0" fmla="*/ 671729 h 1928037"/>
                <a:gd name="connsiteX1" fmla="*/ 699714 w 3753016"/>
                <a:gd name="connsiteY1" fmla="*/ 99235 h 1928037"/>
                <a:gd name="connsiteX2" fmla="*/ 453224 w 3753016"/>
                <a:gd name="connsiteY2" fmla="*/ 27675 h 1928037"/>
                <a:gd name="connsiteX3" fmla="*/ 127221 w 3753016"/>
                <a:gd name="connsiteY3" fmla="*/ 67430 h 1928037"/>
                <a:gd name="connsiteX4" fmla="*/ 166977 w 3753016"/>
                <a:gd name="connsiteY4" fmla="*/ 154897 h 1928037"/>
                <a:gd name="connsiteX5" fmla="*/ 0 w 3753016"/>
                <a:gd name="connsiteY5" fmla="*/ 226457 h 1928037"/>
                <a:gd name="connsiteX6" fmla="*/ 818984 w 3753016"/>
                <a:gd name="connsiteY6" fmla="*/ 1347591 h 1928037"/>
                <a:gd name="connsiteX7" fmla="*/ 2011680 w 3753016"/>
                <a:gd name="connsiteY7" fmla="*/ 1928037 h 1928037"/>
                <a:gd name="connsiteX8" fmla="*/ 3753016 w 3753016"/>
                <a:gd name="connsiteY8" fmla="*/ 1506617 h 1928037"/>
                <a:gd name="connsiteX9" fmla="*/ 2409244 w 3753016"/>
                <a:gd name="connsiteY9" fmla="*/ 1299884 h 1928037"/>
                <a:gd name="connsiteX10" fmla="*/ 755373 w 3753016"/>
                <a:gd name="connsiteY10" fmla="*/ 878464 h 1928037"/>
                <a:gd name="connsiteX11" fmla="*/ 1311965 w 3753016"/>
                <a:gd name="connsiteY11" fmla="*/ 671729 h 1928037"/>
                <a:gd name="connsiteX0" fmla="*/ 1311965 w 3753016"/>
                <a:gd name="connsiteY0" fmla="*/ 671729 h 1929647"/>
                <a:gd name="connsiteX1" fmla="*/ 699714 w 3753016"/>
                <a:gd name="connsiteY1" fmla="*/ 99235 h 1929647"/>
                <a:gd name="connsiteX2" fmla="*/ 453224 w 3753016"/>
                <a:gd name="connsiteY2" fmla="*/ 27675 h 1929647"/>
                <a:gd name="connsiteX3" fmla="*/ 127221 w 3753016"/>
                <a:gd name="connsiteY3" fmla="*/ 67430 h 1929647"/>
                <a:gd name="connsiteX4" fmla="*/ 166977 w 3753016"/>
                <a:gd name="connsiteY4" fmla="*/ 154897 h 1929647"/>
                <a:gd name="connsiteX5" fmla="*/ 0 w 3753016"/>
                <a:gd name="connsiteY5" fmla="*/ 226457 h 1929647"/>
                <a:gd name="connsiteX6" fmla="*/ 818984 w 3753016"/>
                <a:gd name="connsiteY6" fmla="*/ 1347591 h 1929647"/>
                <a:gd name="connsiteX7" fmla="*/ 2011680 w 3753016"/>
                <a:gd name="connsiteY7" fmla="*/ 1928037 h 1929647"/>
                <a:gd name="connsiteX8" fmla="*/ 3753016 w 3753016"/>
                <a:gd name="connsiteY8" fmla="*/ 1506617 h 1929647"/>
                <a:gd name="connsiteX9" fmla="*/ 2409244 w 3753016"/>
                <a:gd name="connsiteY9" fmla="*/ 1299884 h 1929647"/>
                <a:gd name="connsiteX10" fmla="*/ 755373 w 3753016"/>
                <a:gd name="connsiteY10" fmla="*/ 878464 h 1929647"/>
                <a:gd name="connsiteX11" fmla="*/ 1311965 w 3753016"/>
                <a:gd name="connsiteY11" fmla="*/ 671729 h 1929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53016" h="1929647">
                  <a:moveTo>
                    <a:pt x="1311965" y="671729"/>
                  </a:moveTo>
                  <a:cubicBezTo>
                    <a:pt x="1166191" y="480897"/>
                    <a:pt x="893195" y="-35936"/>
                    <a:pt x="699714" y="99235"/>
                  </a:cubicBezTo>
                  <a:cubicBezTo>
                    <a:pt x="667909" y="136342"/>
                    <a:pt x="636104" y="-73042"/>
                    <a:pt x="453224" y="27675"/>
                  </a:cubicBezTo>
                  <a:cubicBezTo>
                    <a:pt x="360459" y="32976"/>
                    <a:pt x="331304" y="-57141"/>
                    <a:pt x="127221" y="67430"/>
                  </a:cubicBezTo>
                  <a:cubicBezTo>
                    <a:pt x="74212" y="88634"/>
                    <a:pt x="188181" y="128392"/>
                    <a:pt x="166977" y="154897"/>
                  </a:cubicBezTo>
                  <a:cubicBezTo>
                    <a:pt x="145773" y="181402"/>
                    <a:pt x="70236" y="131041"/>
                    <a:pt x="0" y="226457"/>
                  </a:cubicBezTo>
                  <a:cubicBezTo>
                    <a:pt x="272995" y="600168"/>
                    <a:pt x="673210" y="1283981"/>
                    <a:pt x="818984" y="1347591"/>
                  </a:cubicBezTo>
                  <a:cubicBezTo>
                    <a:pt x="1216549" y="1541073"/>
                    <a:pt x="1741336" y="1885630"/>
                    <a:pt x="2011680" y="1928037"/>
                  </a:cubicBezTo>
                  <a:cubicBezTo>
                    <a:pt x="2266121" y="1954542"/>
                    <a:pt x="3172571" y="1647090"/>
                    <a:pt x="3753016" y="1506617"/>
                  </a:cubicBezTo>
                  <a:cubicBezTo>
                    <a:pt x="3697357" y="1407226"/>
                    <a:pt x="3208351" y="1168688"/>
                    <a:pt x="2409244" y="1299884"/>
                  </a:cubicBezTo>
                  <a:cubicBezTo>
                    <a:pt x="489003" y="1295909"/>
                    <a:pt x="734169" y="972555"/>
                    <a:pt x="755373" y="878464"/>
                  </a:cubicBezTo>
                  <a:cubicBezTo>
                    <a:pt x="816333" y="727390"/>
                    <a:pt x="1115833" y="695583"/>
                    <a:pt x="1311965" y="671729"/>
                  </a:cubicBezTo>
                  <a:close/>
                </a:path>
              </a:pathLst>
            </a:custGeom>
            <a:solidFill>
              <a:srgbClr val="F9B99B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4" name="그룹 99">
            <a:extLst>
              <a:ext uri="{FF2B5EF4-FFF2-40B4-BE49-F238E27FC236}">
                <a16:creationId xmlns:a16="http://schemas.microsoft.com/office/drawing/2014/main" id="{8E8F4095-8BA5-4DC6-B3D4-3C3136E5313E}"/>
              </a:ext>
            </a:extLst>
          </p:cNvPr>
          <p:cNvGrpSpPr/>
          <p:nvPr/>
        </p:nvGrpSpPr>
        <p:grpSpPr>
          <a:xfrm rot="10800000" flipV="1">
            <a:off x="8788100" y="3034626"/>
            <a:ext cx="2408772" cy="1065203"/>
            <a:chOff x="1774163" y="2217893"/>
            <a:chExt cx="1927508" cy="852379"/>
          </a:xfrm>
          <a:solidFill>
            <a:schemeClr val="bg1"/>
          </a:solidFill>
        </p:grpSpPr>
        <p:sp>
          <p:nvSpPr>
            <p:cNvPr id="115" name="Freeform 18">
              <a:extLst>
                <a:ext uri="{FF2B5EF4-FFF2-40B4-BE49-F238E27FC236}">
                  <a16:creationId xmlns:a16="http://schemas.microsoft.com/office/drawing/2014/main" id="{D6E8CBF9-FBDC-4027-A597-440DD734B5E9}"/>
                </a:ext>
              </a:extLst>
            </p:cNvPr>
            <p:cNvSpPr/>
            <p:nvPr/>
          </p:nvSpPr>
          <p:spPr>
            <a:xfrm flipH="1">
              <a:off x="1774163" y="2350717"/>
              <a:ext cx="1600825" cy="719555"/>
            </a:xfrm>
            <a:custGeom>
              <a:avLst/>
              <a:gdLst>
                <a:gd name="connsiteX0" fmla="*/ 4126727 w 4126727"/>
                <a:gd name="connsiteY0" fmla="*/ 866693 h 1836752"/>
                <a:gd name="connsiteX1" fmla="*/ 2782957 w 4126727"/>
                <a:gd name="connsiteY1" fmla="*/ 0 h 1836752"/>
                <a:gd name="connsiteX2" fmla="*/ 2703444 w 4126727"/>
                <a:gd name="connsiteY2" fmla="*/ 7952 h 1836752"/>
                <a:gd name="connsiteX3" fmla="*/ 1375576 w 4126727"/>
                <a:gd name="connsiteY3" fmla="*/ 326004 h 1836752"/>
                <a:gd name="connsiteX4" fmla="*/ 0 w 4126727"/>
                <a:gd name="connsiteY4" fmla="*/ 477079 h 1836752"/>
                <a:gd name="connsiteX5" fmla="*/ 1574358 w 4126727"/>
                <a:gd name="connsiteY5" fmla="*/ 898498 h 1836752"/>
                <a:gd name="connsiteX6" fmla="*/ 2576223 w 4126727"/>
                <a:gd name="connsiteY6" fmla="*/ 1280160 h 1836752"/>
                <a:gd name="connsiteX7" fmla="*/ 3267986 w 4126727"/>
                <a:gd name="connsiteY7" fmla="*/ 1836752 h 1836752"/>
                <a:gd name="connsiteX8" fmla="*/ 4126727 w 4126727"/>
                <a:gd name="connsiteY8" fmla="*/ 866693 h 1836752"/>
                <a:gd name="connsiteX0" fmla="*/ 4126727 w 4126727"/>
                <a:gd name="connsiteY0" fmla="*/ 884466 h 1854525"/>
                <a:gd name="connsiteX1" fmla="*/ 2782957 w 4126727"/>
                <a:gd name="connsiteY1" fmla="*/ 17773 h 1854525"/>
                <a:gd name="connsiteX2" fmla="*/ 2703444 w 4126727"/>
                <a:gd name="connsiteY2" fmla="*/ 25725 h 1854525"/>
                <a:gd name="connsiteX3" fmla="*/ 1375576 w 4126727"/>
                <a:gd name="connsiteY3" fmla="*/ 343777 h 1854525"/>
                <a:gd name="connsiteX4" fmla="*/ 0 w 4126727"/>
                <a:gd name="connsiteY4" fmla="*/ 494852 h 1854525"/>
                <a:gd name="connsiteX5" fmla="*/ 1574358 w 4126727"/>
                <a:gd name="connsiteY5" fmla="*/ 916271 h 1854525"/>
                <a:gd name="connsiteX6" fmla="*/ 2576223 w 4126727"/>
                <a:gd name="connsiteY6" fmla="*/ 1297933 h 1854525"/>
                <a:gd name="connsiteX7" fmla="*/ 3267986 w 4126727"/>
                <a:gd name="connsiteY7" fmla="*/ 1854525 h 1854525"/>
                <a:gd name="connsiteX8" fmla="*/ 4126727 w 4126727"/>
                <a:gd name="connsiteY8" fmla="*/ 884466 h 1854525"/>
                <a:gd name="connsiteX0" fmla="*/ 1375576 w 4126727"/>
                <a:gd name="connsiteY0" fmla="*/ 331865 h 1842613"/>
                <a:gd name="connsiteX1" fmla="*/ 0 w 4126727"/>
                <a:gd name="connsiteY1" fmla="*/ 482940 h 1842613"/>
                <a:gd name="connsiteX2" fmla="*/ 1574358 w 4126727"/>
                <a:gd name="connsiteY2" fmla="*/ 904359 h 1842613"/>
                <a:gd name="connsiteX3" fmla="*/ 2576223 w 4126727"/>
                <a:gd name="connsiteY3" fmla="*/ 1286021 h 1842613"/>
                <a:gd name="connsiteX4" fmla="*/ 3267986 w 4126727"/>
                <a:gd name="connsiteY4" fmla="*/ 1842613 h 1842613"/>
                <a:gd name="connsiteX5" fmla="*/ 4126727 w 4126727"/>
                <a:gd name="connsiteY5" fmla="*/ 872554 h 1842613"/>
                <a:gd name="connsiteX6" fmla="*/ 2782957 w 4126727"/>
                <a:gd name="connsiteY6" fmla="*/ 5861 h 1842613"/>
                <a:gd name="connsiteX7" fmla="*/ 2794884 w 4126727"/>
                <a:gd name="connsiteY7" fmla="*/ 105253 h 1842613"/>
                <a:gd name="connsiteX0" fmla="*/ 1375576 w 4126727"/>
                <a:gd name="connsiteY0" fmla="*/ 326004 h 1836752"/>
                <a:gd name="connsiteX1" fmla="*/ 0 w 4126727"/>
                <a:gd name="connsiteY1" fmla="*/ 477079 h 1836752"/>
                <a:gd name="connsiteX2" fmla="*/ 1574358 w 4126727"/>
                <a:gd name="connsiteY2" fmla="*/ 898498 h 1836752"/>
                <a:gd name="connsiteX3" fmla="*/ 2576223 w 4126727"/>
                <a:gd name="connsiteY3" fmla="*/ 1280160 h 1836752"/>
                <a:gd name="connsiteX4" fmla="*/ 3267986 w 4126727"/>
                <a:gd name="connsiteY4" fmla="*/ 1836752 h 1836752"/>
                <a:gd name="connsiteX5" fmla="*/ 4126727 w 4126727"/>
                <a:gd name="connsiteY5" fmla="*/ 866693 h 1836752"/>
                <a:gd name="connsiteX6" fmla="*/ 2782957 w 4126727"/>
                <a:gd name="connsiteY6" fmla="*/ 0 h 1836752"/>
                <a:gd name="connsiteX0" fmla="*/ 1375576 w 4126727"/>
                <a:gd name="connsiteY0" fmla="*/ 326004 h 1836752"/>
                <a:gd name="connsiteX1" fmla="*/ 0 w 4126727"/>
                <a:gd name="connsiteY1" fmla="*/ 477079 h 1836752"/>
                <a:gd name="connsiteX2" fmla="*/ 1574358 w 4126727"/>
                <a:gd name="connsiteY2" fmla="*/ 898498 h 1836752"/>
                <a:gd name="connsiteX3" fmla="*/ 2576223 w 4126727"/>
                <a:gd name="connsiteY3" fmla="*/ 1280160 h 1836752"/>
                <a:gd name="connsiteX4" fmla="*/ 3267986 w 4126727"/>
                <a:gd name="connsiteY4" fmla="*/ 1836752 h 1836752"/>
                <a:gd name="connsiteX5" fmla="*/ 4126727 w 4126727"/>
                <a:gd name="connsiteY5" fmla="*/ 866693 h 1836752"/>
                <a:gd name="connsiteX6" fmla="*/ 2782957 w 4126727"/>
                <a:gd name="connsiteY6" fmla="*/ 0 h 1836752"/>
                <a:gd name="connsiteX0" fmla="*/ 1375576 w 4063117"/>
                <a:gd name="connsiteY0" fmla="*/ 326004 h 1836752"/>
                <a:gd name="connsiteX1" fmla="*/ 0 w 4063117"/>
                <a:gd name="connsiteY1" fmla="*/ 477079 h 1836752"/>
                <a:gd name="connsiteX2" fmla="*/ 1574358 w 4063117"/>
                <a:gd name="connsiteY2" fmla="*/ 898498 h 1836752"/>
                <a:gd name="connsiteX3" fmla="*/ 2576223 w 4063117"/>
                <a:gd name="connsiteY3" fmla="*/ 1280160 h 1836752"/>
                <a:gd name="connsiteX4" fmla="*/ 3267986 w 4063117"/>
                <a:gd name="connsiteY4" fmla="*/ 1836752 h 1836752"/>
                <a:gd name="connsiteX5" fmla="*/ 4063117 w 4063117"/>
                <a:gd name="connsiteY5" fmla="*/ 930304 h 1836752"/>
                <a:gd name="connsiteX6" fmla="*/ 2782957 w 4063117"/>
                <a:gd name="connsiteY6" fmla="*/ 0 h 1836752"/>
                <a:gd name="connsiteX0" fmla="*/ 1375576 w 4063117"/>
                <a:gd name="connsiteY0" fmla="*/ 326004 h 1836752"/>
                <a:gd name="connsiteX1" fmla="*/ 0 w 4063117"/>
                <a:gd name="connsiteY1" fmla="*/ 477079 h 1836752"/>
                <a:gd name="connsiteX2" fmla="*/ 1574358 w 4063117"/>
                <a:gd name="connsiteY2" fmla="*/ 898498 h 1836752"/>
                <a:gd name="connsiteX3" fmla="*/ 2576223 w 4063117"/>
                <a:gd name="connsiteY3" fmla="*/ 1280160 h 1836752"/>
                <a:gd name="connsiteX4" fmla="*/ 3267986 w 4063117"/>
                <a:gd name="connsiteY4" fmla="*/ 1836752 h 1836752"/>
                <a:gd name="connsiteX5" fmla="*/ 4063117 w 4063117"/>
                <a:gd name="connsiteY5" fmla="*/ 930304 h 1836752"/>
                <a:gd name="connsiteX6" fmla="*/ 2782957 w 4063117"/>
                <a:gd name="connsiteY6" fmla="*/ 0 h 1836752"/>
                <a:gd name="connsiteX0" fmla="*/ 1375576 w 4063117"/>
                <a:gd name="connsiteY0" fmla="*/ 326004 h 1836752"/>
                <a:gd name="connsiteX1" fmla="*/ 0 w 4063117"/>
                <a:gd name="connsiteY1" fmla="*/ 477079 h 1836752"/>
                <a:gd name="connsiteX2" fmla="*/ 1574358 w 4063117"/>
                <a:gd name="connsiteY2" fmla="*/ 898498 h 1836752"/>
                <a:gd name="connsiteX3" fmla="*/ 2576223 w 4063117"/>
                <a:gd name="connsiteY3" fmla="*/ 1280160 h 1836752"/>
                <a:gd name="connsiteX4" fmla="*/ 3267986 w 4063117"/>
                <a:gd name="connsiteY4" fmla="*/ 1836752 h 1836752"/>
                <a:gd name="connsiteX5" fmla="*/ 4063117 w 4063117"/>
                <a:gd name="connsiteY5" fmla="*/ 930304 h 1836752"/>
                <a:gd name="connsiteX6" fmla="*/ 2782957 w 4063117"/>
                <a:gd name="connsiteY6" fmla="*/ 0 h 1836752"/>
                <a:gd name="connsiteX0" fmla="*/ 1375576 w 4063117"/>
                <a:gd name="connsiteY0" fmla="*/ 326004 h 1836752"/>
                <a:gd name="connsiteX1" fmla="*/ 0 w 4063117"/>
                <a:gd name="connsiteY1" fmla="*/ 477079 h 1836752"/>
                <a:gd name="connsiteX2" fmla="*/ 1574358 w 4063117"/>
                <a:gd name="connsiteY2" fmla="*/ 898498 h 1836752"/>
                <a:gd name="connsiteX3" fmla="*/ 2576223 w 4063117"/>
                <a:gd name="connsiteY3" fmla="*/ 1280160 h 1836752"/>
                <a:gd name="connsiteX4" fmla="*/ 3267986 w 4063117"/>
                <a:gd name="connsiteY4" fmla="*/ 1836752 h 1836752"/>
                <a:gd name="connsiteX5" fmla="*/ 4063117 w 4063117"/>
                <a:gd name="connsiteY5" fmla="*/ 930304 h 1836752"/>
                <a:gd name="connsiteX6" fmla="*/ 2782957 w 4063117"/>
                <a:gd name="connsiteY6" fmla="*/ 0 h 1836752"/>
                <a:gd name="connsiteX7" fmla="*/ 1375576 w 4063117"/>
                <a:gd name="connsiteY7" fmla="*/ 326004 h 1836752"/>
                <a:gd name="connsiteX0" fmla="*/ 1375576 w 4063117"/>
                <a:gd name="connsiteY0" fmla="*/ 326004 h 1836752"/>
                <a:gd name="connsiteX1" fmla="*/ 0 w 4063117"/>
                <a:gd name="connsiteY1" fmla="*/ 477079 h 1836752"/>
                <a:gd name="connsiteX2" fmla="*/ 1574358 w 4063117"/>
                <a:gd name="connsiteY2" fmla="*/ 898498 h 1836752"/>
                <a:gd name="connsiteX3" fmla="*/ 2576223 w 4063117"/>
                <a:gd name="connsiteY3" fmla="*/ 1280160 h 1836752"/>
                <a:gd name="connsiteX4" fmla="*/ 3267986 w 4063117"/>
                <a:gd name="connsiteY4" fmla="*/ 1836752 h 1836752"/>
                <a:gd name="connsiteX5" fmla="*/ 4063117 w 4063117"/>
                <a:gd name="connsiteY5" fmla="*/ 930304 h 1836752"/>
                <a:gd name="connsiteX6" fmla="*/ 2782957 w 4063117"/>
                <a:gd name="connsiteY6" fmla="*/ 0 h 1836752"/>
                <a:gd name="connsiteX7" fmla="*/ 1375576 w 4063117"/>
                <a:gd name="connsiteY7" fmla="*/ 326004 h 1836752"/>
                <a:gd name="connsiteX0" fmla="*/ 1375576 w 4063117"/>
                <a:gd name="connsiteY0" fmla="*/ 390578 h 1901326"/>
                <a:gd name="connsiteX1" fmla="*/ 0 w 4063117"/>
                <a:gd name="connsiteY1" fmla="*/ 541653 h 1901326"/>
                <a:gd name="connsiteX2" fmla="*/ 1574358 w 4063117"/>
                <a:gd name="connsiteY2" fmla="*/ 963072 h 1901326"/>
                <a:gd name="connsiteX3" fmla="*/ 2576223 w 4063117"/>
                <a:gd name="connsiteY3" fmla="*/ 1344734 h 1901326"/>
                <a:gd name="connsiteX4" fmla="*/ 3267986 w 4063117"/>
                <a:gd name="connsiteY4" fmla="*/ 1901326 h 1901326"/>
                <a:gd name="connsiteX5" fmla="*/ 4063117 w 4063117"/>
                <a:gd name="connsiteY5" fmla="*/ 994878 h 1901326"/>
                <a:gd name="connsiteX6" fmla="*/ 2782957 w 4063117"/>
                <a:gd name="connsiteY6" fmla="*/ 64574 h 1901326"/>
                <a:gd name="connsiteX7" fmla="*/ 2178658 w 4063117"/>
                <a:gd name="connsiteY7" fmla="*/ 96380 h 1901326"/>
                <a:gd name="connsiteX8" fmla="*/ 1375576 w 4063117"/>
                <a:gd name="connsiteY8" fmla="*/ 390578 h 1901326"/>
                <a:gd name="connsiteX0" fmla="*/ 1375576 w 4063117"/>
                <a:gd name="connsiteY0" fmla="*/ 383650 h 1894398"/>
                <a:gd name="connsiteX1" fmla="*/ 0 w 4063117"/>
                <a:gd name="connsiteY1" fmla="*/ 534725 h 1894398"/>
                <a:gd name="connsiteX2" fmla="*/ 1574358 w 4063117"/>
                <a:gd name="connsiteY2" fmla="*/ 956144 h 1894398"/>
                <a:gd name="connsiteX3" fmla="*/ 2576223 w 4063117"/>
                <a:gd name="connsiteY3" fmla="*/ 1337806 h 1894398"/>
                <a:gd name="connsiteX4" fmla="*/ 3267986 w 4063117"/>
                <a:gd name="connsiteY4" fmla="*/ 1894398 h 1894398"/>
                <a:gd name="connsiteX5" fmla="*/ 4063117 w 4063117"/>
                <a:gd name="connsiteY5" fmla="*/ 987950 h 1894398"/>
                <a:gd name="connsiteX6" fmla="*/ 2782957 w 4063117"/>
                <a:gd name="connsiteY6" fmla="*/ 57646 h 1894398"/>
                <a:gd name="connsiteX7" fmla="*/ 2178658 w 4063117"/>
                <a:gd name="connsiteY7" fmla="*/ 89452 h 1894398"/>
                <a:gd name="connsiteX8" fmla="*/ 1375576 w 4063117"/>
                <a:gd name="connsiteY8" fmla="*/ 383650 h 1894398"/>
                <a:gd name="connsiteX0" fmla="*/ 1375576 w 4063117"/>
                <a:gd name="connsiteY0" fmla="*/ 326004 h 1836752"/>
                <a:gd name="connsiteX1" fmla="*/ 0 w 4063117"/>
                <a:gd name="connsiteY1" fmla="*/ 477079 h 1836752"/>
                <a:gd name="connsiteX2" fmla="*/ 1574358 w 4063117"/>
                <a:gd name="connsiteY2" fmla="*/ 898498 h 1836752"/>
                <a:gd name="connsiteX3" fmla="*/ 2576223 w 4063117"/>
                <a:gd name="connsiteY3" fmla="*/ 1280160 h 1836752"/>
                <a:gd name="connsiteX4" fmla="*/ 3267986 w 4063117"/>
                <a:gd name="connsiteY4" fmla="*/ 1836752 h 1836752"/>
                <a:gd name="connsiteX5" fmla="*/ 4063117 w 4063117"/>
                <a:gd name="connsiteY5" fmla="*/ 930304 h 1836752"/>
                <a:gd name="connsiteX6" fmla="*/ 2782957 w 4063117"/>
                <a:gd name="connsiteY6" fmla="*/ 0 h 1836752"/>
                <a:gd name="connsiteX7" fmla="*/ 2178658 w 4063117"/>
                <a:gd name="connsiteY7" fmla="*/ 31806 h 1836752"/>
                <a:gd name="connsiteX8" fmla="*/ 1375576 w 4063117"/>
                <a:gd name="connsiteY8" fmla="*/ 326004 h 1836752"/>
                <a:gd name="connsiteX0" fmla="*/ 1375576 w 4063117"/>
                <a:gd name="connsiteY0" fmla="*/ 326004 h 1836752"/>
                <a:gd name="connsiteX1" fmla="*/ 0 w 4063117"/>
                <a:gd name="connsiteY1" fmla="*/ 477079 h 1836752"/>
                <a:gd name="connsiteX2" fmla="*/ 1574358 w 4063117"/>
                <a:gd name="connsiteY2" fmla="*/ 898498 h 1836752"/>
                <a:gd name="connsiteX3" fmla="*/ 2576223 w 4063117"/>
                <a:gd name="connsiteY3" fmla="*/ 1280160 h 1836752"/>
                <a:gd name="connsiteX4" fmla="*/ 3267986 w 4063117"/>
                <a:gd name="connsiteY4" fmla="*/ 1836752 h 1836752"/>
                <a:gd name="connsiteX5" fmla="*/ 4063117 w 4063117"/>
                <a:gd name="connsiteY5" fmla="*/ 930304 h 1836752"/>
                <a:gd name="connsiteX6" fmla="*/ 2782957 w 4063117"/>
                <a:gd name="connsiteY6" fmla="*/ 0 h 1836752"/>
                <a:gd name="connsiteX7" fmla="*/ 2178658 w 4063117"/>
                <a:gd name="connsiteY7" fmla="*/ 31806 h 1836752"/>
                <a:gd name="connsiteX8" fmla="*/ 1375576 w 4063117"/>
                <a:gd name="connsiteY8" fmla="*/ 326004 h 1836752"/>
                <a:gd name="connsiteX0" fmla="*/ 1375576 w 4063117"/>
                <a:gd name="connsiteY0" fmla="*/ 326004 h 1836752"/>
                <a:gd name="connsiteX1" fmla="*/ 0 w 4063117"/>
                <a:gd name="connsiteY1" fmla="*/ 477079 h 1836752"/>
                <a:gd name="connsiteX2" fmla="*/ 1574358 w 4063117"/>
                <a:gd name="connsiteY2" fmla="*/ 898498 h 1836752"/>
                <a:gd name="connsiteX3" fmla="*/ 2576223 w 4063117"/>
                <a:gd name="connsiteY3" fmla="*/ 1280160 h 1836752"/>
                <a:gd name="connsiteX4" fmla="*/ 3267986 w 4063117"/>
                <a:gd name="connsiteY4" fmla="*/ 1836752 h 1836752"/>
                <a:gd name="connsiteX5" fmla="*/ 4063117 w 4063117"/>
                <a:gd name="connsiteY5" fmla="*/ 930304 h 1836752"/>
                <a:gd name="connsiteX6" fmla="*/ 2782957 w 4063117"/>
                <a:gd name="connsiteY6" fmla="*/ 0 h 1836752"/>
                <a:gd name="connsiteX7" fmla="*/ 2178658 w 4063117"/>
                <a:gd name="connsiteY7" fmla="*/ 31806 h 1836752"/>
                <a:gd name="connsiteX8" fmla="*/ 1375576 w 4063117"/>
                <a:gd name="connsiteY8" fmla="*/ 326004 h 1836752"/>
                <a:gd name="connsiteX0" fmla="*/ 1375576 w 4063117"/>
                <a:gd name="connsiteY0" fmla="*/ 326004 h 1836752"/>
                <a:gd name="connsiteX1" fmla="*/ 0 w 4063117"/>
                <a:gd name="connsiteY1" fmla="*/ 477079 h 1836752"/>
                <a:gd name="connsiteX2" fmla="*/ 1574358 w 4063117"/>
                <a:gd name="connsiteY2" fmla="*/ 898498 h 1836752"/>
                <a:gd name="connsiteX3" fmla="*/ 2576223 w 4063117"/>
                <a:gd name="connsiteY3" fmla="*/ 1280160 h 1836752"/>
                <a:gd name="connsiteX4" fmla="*/ 3267986 w 4063117"/>
                <a:gd name="connsiteY4" fmla="*/ 1836752 h 1836752"/>
                <a:gd name="connsiteX5" fmla="*/ 4063117 w 4063117"/>
                <a:gd name="connsiteY5" fmla="*/ 930304 h 1836752"/>
                <a:gd name="connsiteX6" fmla="*/ 2782957 w 4063117"/>
                <a:gd name="connsiteY6" fmla="*/ 0 h 1836752"/>
                <a:gd name="connsiteX7" fmla="*/ 2178658 w 4063117"/>
                <a:gd name="connsiteY7" fmla="*/ 31806 h 1836752"/>
                <a:gd name="connsiteX8" fmla="*/ 1375576 w 4063117"/>
                <a:gd name="connsiteY8" fmla="*/ 326004 h 1836752"/>
                <a:gd name="connsiteX0" fmla="*/ 1419093 w 4106634"/>
                <a:gd name="connsiteY0" fmla="*/ 326004 h 1836752"/>
                <a:gd name="connsiteX1" fmla="*/ 43517 w 4106634"/>
                <a:gd name="connsiteY1" fmla="*/ 477079 h 1836752"/>
                <a:gd name="connsiteX2" fmla="*/ 1617875 w 4106634"/>
                <a:gd name="connsiteY2" fmla="*/ 898498 h 1836752"/>
                <a:gd name="connsiteX3" fmla="*/ 2619740 w 4106634"/>
                <a:gd name="connsiteY3" fmla="*/ 1280160 h 1836752"/>
                <a:gd name="connsiteX4" fmla="*/ 3311503 w 4106634"/>
                <a:gd name="connsiteY4" fmla="*/ 1836752 h 1836752"/>
                <a:gd name="connsiteX5" fmla="*/ 4106634 w 4106634"/>
                <a:gd name="connsiteY5" fmla="*/ 930304 h 1836752"/>
                <a:gd name="connsiteX6" fmla="*/ 2826474 w 4106634"/>
                <a:gd name="connsiteY6" fmla="*/ 0 h 1836752"/>
                <a:gd name="connsiteX7" fmla="*/ 2222175 w 4106634"/>
                <a:gd name="connsiteY7" fmla="*/ 31806 h 1836752"/>
                <a:gd name="connsiteX8" fmla="*/ 1419093 w 4106634"/>
                <a:gd name="connsiteY8" fmla="*/ 326004 h 1836752"/>
                <a:gd name="connsiteX0" fmla="*/ 1419093 w 4106634"/>
                <a:gd name="connsiteY0" fmla="*/ 326004 h 1836752"/>
                <a:gd name="connsiteX1" fmla="*/ 43517 w 4106634"/>
                <a:gd name="connsiteY1" fmla="*/ 477079 h 1836752"/>
                <a:gd name="connsiteX2" fmla="*/ 1617875 w 4106634"/>
                <a:gd name="connsiteY2" fmla="*/ 898498 h 1836752"/>
                <a:gd name="connsiteX3" fmla="*/ 2619740 w 4106634"/>
                <a:gd name="connsiteY3" fmla="*/ 1280160 h 1836752"/>
                <a:gd name="connsiteX4" fmla="*/ 3311503 w 4106634"/>
                <a:gd name="connsiteY4" fmla="*/ 1836752 h 1836752"/>
                <a:gd name="connsiteX5" fmla="*/ 4106634 w 4106634"/>
                <a:gd name="connsiteY5" fmla="*/ 930304 h 1836752"/>
                <a:gd name="connsiteX6" fmla="*/ 2826474 w 4106634"/>
                <a:gd name="connsiteY6" fmla="*/ 0 h 1836752"/>
                <a:gd name="connsiteX7" fmla="*/ 2222175 w 4106634"/>
                <a:gd name="connsiteY7" fmla="*/ 31806 h 1836752"/>
                <a:gd name="connsiteX8" fmla="*/ 1419093 w 4106634"/>
                <a:gd name="connsiteY8" fmla="*/ 326004 h 1836752"/>
                <a:gd name="connsiteX0" fmla="*/ 1424462 w 4112003"/>
                <a:gd name="connsiteY0" fmla="*/ 326004 h 1836752"/>
                <a:gd name="connsiteX1" fmla="*/ 48886 w 4112003"/>
                <a:gd name="connsiteY1" fmla="*/ 477079 h 1836752"/>
                <a:gd name="connsiteX2" fmla="*/ 1623244 w 4112003"/>
                <a:gd name="connsiteY2" fmla="*/ 898498 h 1836752"/>
                <a:gd name="connsiteX3" fmla="*/ 2625109 w 4112003"/>
                <a:gd name="connsiteY3" fmla="*/ 1280160 h 1836752"/>
                <a:gd name="connsiteX4" fmla="*/ 3316872 w 4112003"/>
                <a:gd name="connsiteY4" fmla="*/ 1836752 h 1836752"/>
                <a:gd name="connsiteX5" fmla="*/ 4112003 w 4112003"/>
                <a:gd name="connsiteY5" fmla="*/ 930304 h 1836752"/>
                <a:gd name="connsiteX6" fmla="*/ 2831843 w 4112003"/>
                <a:gd name="connsiteY6" fmla="*/ 0 h 1836752"/>
                <a:gd name="connsiteX7" fmla="*/ 2227544 w 4112003"/>
                <a:gd name="connsiteY7" fmla="*/ 31806 h 1836752"/>
                <a:gd name="connsiteX8" fmla="*/ 1424462 w 4112003"/>
                <a:gd name="connsiteY8" fmla="*/ 326004 h 1836752"/>
                <a:gd name="connsiteX0" fmla="*/ 1424462 w 4112003"/>
                <a:gd name="connsiteY0" fmla="*/ 326004 h 1836752"/>
                <a:gd name="connsiteX1" fmla="*/ 48886 w 4112003"/>
                <a:gd name="connsiteY1" fmla="*/ 477079 h 1836752"/>
                <a:gd name="connsiteX2" fmla="*/ 1623244 w 4112003"/>
                <a:gd name="connsiteY2" fmla="*/ 898498 h 1836752"/>
                <a:gd name="connsiteX3" fmla="*/ 2132129 w 4112003"/>
                <a:gd name="connsiteY3" fmla="*/ 993914 h 1836752"/>
                <a:gd name="connsiteX4" fmla="*/ 2625109 w 4112003"/>
                <a:gd name="connsiteY4" fmla="*/ 1280160 h 1836752"/>
                <a:gd name="connsiteX5" fmla="*/ 3316872 w 4112003"/>
                <a:gd name="connsiteY5" fmla="*/ 1836752 h 1836752"/>
                <a:gd name="connsiteX6" fmla="*/ 4112003 w 4112003"/>
                <a:gd name="connsiteY6" fmla="*/ 930304 h 1836752"/>
                <a:gd name="connsiteX7" fmla="*/ 2831843 w 4112003"/>
                <a:gd name="connsiteY7" fmla="*/ 0 h 1836752"/>
                <a:gd name="connsiteX8" fmla="*/ 2227544 w 4112003"/>
                <a:gd name="connsiteY8" fmla="*/ 31806 h 1836752"/>
                <a:gd name="connsiteX9" fmla="*/ 1424462 w 4112003"/>
                <a:gd name="connsiteY9" fmla="*/ 326004 h 1836752"/>
                <a:gd name="connsiteX0" fmla="*/ 1435225 w 4122766"/>
                <a:gd name="connsiteY0" fmla="*/ 326004 h 1836752"/>
                <a:gd name="connsiteX1" fmla="*/ 59649 w 4122766"/>
                <a:gd name="connsiteY1" fmla="*/ 477079 h 1836752"/>
                <a:gd name="connsiteX2" fmla="*/ 1634007 w 4122766"/>
                <a:gd name="connsiteY2" fmla="*/ 898498 h 1836752"/>
                <a:gd name="connsiteX3" fmla="*/ 2142892 w 4122766"/>
                <a:gd name="connsiteY3" fmla="*/ 993914 h 1836752"/>
                <a:gd name="connsiteX4" fmla="*/ 2635872 w 4122766"/>
                <a:gd name="connsiteY4" fmla="*/ 1280160 h 1836752"/>
                <a:gd name="connsiteX5" fmla="*/ 3327635 w 4122766"/>
                <a:gd name="connsiteY5" fmla="*/ 1836752 h 1836752"/>
                <a:gd name="connsiteX6" fmla="*/ 4122766 w 4122766"/>
                <a:gd name="connsiteY6" fmla="*/ 930304 h 1836752"/>
                <a:gd name="connsiteX7" fmla="*/ 2842606 w 4122766"/>
                <a:gd name="connsiteY7" fmla="*/ 0 h 1836752"/>
                <a:gd name="connsiteX8" fmla="*/ 2238307 w 4122766"/>
                <a:gd name="connsiteY8" fmla="*/ 31806 h 1836752"/>
                <a:gd name="connsiteX9" fmla="*/ 1435225 w 4122766"/>
                <a:gd name="connsiteY9" fmla="*/ 326004 h 1836752"/>
                <a:gd name="connsiteX0" fmla="*/ 1435225 w 4122766"/>
                <a:gd name="connsiteY0" fmla="*/ 326004 h 1836752"/>
                <a:gd name="connsiteX1" fmla="*/ 59649 w 4122766"/>
                <a:gd name="connsiteY1" fmla="*/ 477079 h 1836752"/>
                <a:gd name="connsiteX2" fmla="*/ 1634007 w 4122766"/>
                <a:gd name="connsiteY2" fmla="*/ 898498 h 1836752"/>
                <a:gd name="connsiteX3" fmla="*/ 2142892 w 4122766"/>
                <a:gd name="connsiteY3" fmla="*/ 993914 h 1836752"/>
                <a:gd name="connsiteX4" fmla="*/ 2635872 w 4122766"/>
                <a:gd name="connsiteY4" fmla="*/ 1280160 h 1836752"/>
                <a:gd name="connsiteX5" fmla="*/ 3327635 w 4122766"/>
                <a:gd name="connsiteY5" fmla="*/ 1836752 h 1836752"/>
                <a:gd name="connsiteX6" fmla="*/ 4122766 w 4122766"/>
                <a:gd name="connsiteY6" fmla="*/ 930304 h 1836752"/>
                <a:gd name="connsiteX7" fmla="*/ 2842606 w 4122766"/>
                <a:gd name="connsiteY7" fmla="*/ 0 h 1836752"/>
                <a:gd name="connsiteX8" fmla="*/ 2238307 w 4122766"/>
                <a:gd name="connsiteY8" fmla="*/ 31806 h 1836752"/>
                <a:gd name="connsiteX9" fmla="*/ 1435225 w 4122766"/>
                <a:gd name="connsiteY9" fmla="*/ 326004 h 1836752"/>
                <a:gd name="connsiteX0" fmla="*/ 1435225 w 4122766"/>
                <a:gd name="connsiteY0" fmla="*/ 338408 h 1849156"/>
                <a:gd name="connsiteX1" fmla="*/ 59649 w 4122766"/>
                <a:gd name="connsiteY1" fmla="*/ 489483 h 1849156"/>
                <a:gd name="connsiteX2" fmla="*/ 1634007 w 4122766"/>
                <a:gd name="connsiteY2" fmla="*/ 910902 h 1849156"/>
                <a:gd name="connsiteX3" fmla="*/ 2142892 w 4122766"/>
                <a:gd name="connsiteY3" fmla="*/ 1006318 h 1849156"/>
                <a:gd name="connsiteX4" fmla="*/ 2635872 w 4122766"/>
                <a:gd name="connsiteY4" fmla="*/ 1292564 h 1849156"/>
                <a:gd name="connsiteX5" fmla="*/ 3327635 w 4122766"/>
                <a:gd name="connsiteY5" fmla="*/ 1849156 h 1849156"/>
                <a:gd name="connsiteX6" fmla="*/ 4122766 w 4122766"/>
                <a:gd name="connsiteY6" fmla="*/ 942708 h 1849156"/>
                <a:gd name="connsiteX7" fmla="*/ 2842606 w 4122766"/>
                <a:gd name="connsiteY7" fmla="*/ 12404 h 1849156"/>
                <a:gd name="connsiteX8" fmla="*/ 2238307 w 4122766"/>
                <a:gd name="connsiteY8" fmla="*/ 44210 h 1849156"/>
                <a:gd name="connsiteX9" fmla="*/ 1435225 w 4122766"/>
                <a:gd name="connsiteY9" fmla="*/ 338408 h 1849156"/>
                <a:gd name="connsiteX0" fmla="*/ 1435225 w 4122766"/>
                <a:gd name="connsiteY0" fmla="*/ 354916 h 1865664"/>
                <a:gd name="connsiteX1" fmla="*/ 59649 w 4122766"/>
                <a:gd name="connsiteY1" fmla="*/ 505991 h 1865664"/>
                <a:gd name="connsiteX2" fmla="*/ 1634007 w 4122766"/>
                <a:gd name="connsiteY2" fmla="*/ 927410 h 1865664"/>
                <a:gd name="connsiteX3" fmla="*/ 2142892 w 4122766"/>
                <a:gd name="connsiteY3" fmla="*/ 1022826 h 1865664"/>
                <a:gd name="connsiteX4" fmla="*/ 2635872 w 4122766"/>
                <a:gd name="connsiteY4" fmla="*/ 1309072 h 1865664"/>
                <a:gd name="connsiteX5" fmla="*/ 3327635 w 4122766"/>
                <a:gd name="connsiteY5" fmla="*/ 1865664 h 1865664"/>
                <a:gd name="connsiteX6" fmla="*/ 4122766 w 4122766"/>
                <a:gd name="connsiteY6" fmla="*/ 959216 h 1865664"/>
                <a:gd name="connsiteX7" fmla="*/ 2842606 w 4122766"/>
                <a:gd name="connsiteY7" fmla="*/ 28912 h 1865664"/>
                <a:gd name="connsiteX8" fmla="*/ 2238307 w 4122766"/>
                <a:gd name="connsiteY8" fmla="*/ 60718 h 1865664"/>
                <a:gd name="connsiteX9" fmla="*/ 1435225 w 4122766"/>
                <a:gd name="connsiteY9" fmla="*/ 354916 h 1865664"/>
                <a:gd name="connsiteX0" fmla="*/ 1435225 w 4122766"/>
                <a:gd name="connsiteY0" fmla="*/ 354916 h 1865664"/>
                <a:gd name="connsiteX1" fmla="*/ 59649 w 4122766"/>
                <a:gd name="connsiteY1" fmla="*/ 505991 h 1865664"/>
                <a:gd name="connsiteX2" fmla="*/ 1634007 w 4122766"/>
                <a:gd name="connsiteY2" fmla="*/ 927410 h 1865664"/>
                <a:gd name="connsiteX3" fmla="*/ 2142892 w 4122766"/>
                <a:gd name="connsiteY3" fmla="*/ 1022826 h 1865664"/>
                <a:gd name="connsiteX4" fmla="*/ 2635872 w 4122766"/>
                <a:gd name="connsiteY4" fmla="*/ 1309072 h 1865664"/>
                <a:gd name="connsiteX5" fmla="*/ 3327635 w 4122766"/>
                <a:gd name="connsiteY5" fmla="*/ 1865664 h 1865664"/>
                <a:gd name="connsiteX6" fmla="*/ 4122766 w 4122766"/>
                <a:gd name="connsiteY6" fmla="*/ 959216 h 1865664"/>
                <a:gd name="connsiteX7" fmla="*/ 2842606 w 4122766"/>
                <a:gd name="connsiteY7" fmla="*/ 28912 h 1865664"/>
                <a:gd name="connsiteX8" fmla="*/ 2238307 w 4122766"/>
                <a:gd name="connsiteY8" fmla="*/ 60718 h 1865664"/>
                <a:gd name="connsiteX9" fmla="*/ 1435225 w 4122766"/>
                <a:gd name="connsiteY9" fmla="*/ 354916 h 1865664"/>
                <a:gd name="connsiteX0" fmla="*/ 1435225 w 4122766"/>
                <a:gd name="connsiteY0" fmla="*/ 339809 h 1850557"/>
                <a:gd name="connsiteX1" fmla="*/ 59649 w 4122766"/>
                <a:gd name="connsiteY1" fmla="*/ 490884 h 1850557"/>
                <a:gd name="connsiteX2" fmla="*/ 1634007 w 4122766"/>
                <a:gd name="connsiteY2" fmla="*/ 912303 h 1850557"/>
                <a:gd name="connsiteX3" fmla="*/ 2142892 w 4122766"/>
                <a:gd name="connsiteY3" fmla="*/ 1007719 h 1850557"/>
                <a:gd name="connsiteX4" fmla="*/ 2635872 w 4122766"/>
                <a:gd name="connsiteY4" fmla="*/ 1293965 h 1850557"/>
                <a:gd name="connsiteX5" fmla="*/ 3327635 w 4122766"/>
                <a:gd name="connsiteY5" fmla="*/ 1850557 h 1850557"/>
                <a:gd name="connsiteX6" fmla="*/ 4122766 w 4122766"/>
                <a:gd name="connsiteY6" fmla="*/ 944109 h 1850557"/>
                <a:gd name="connsiteX7" fmla="*/ 2842606 w 4122766"/>
                <a:gd name="connsiteY7" fmla="*/ 13805 h 1850557"/>
                <a:gd name="connsiteX8" fmla="*/ 2166745 w 4122766"/>
                <a:gd name="connsiteY8" fmla="*/ 93319 h 1850557"/>
                <a:gd name="connsiteX9" fmla="*/ 1435225 w 4122766"/>
                <a:gd name="connsiteY9" fmla="*/ 339809 h 1850557"/>
                <a:gd name="connsiteX0" fmla="*/ 1435225 w 4122766"/>
                <a:gd name="connsiteY0" fmla="*/ 367230 h 1877978"/>
                <a:gd name="connsiteX1" fmla="*/ 59649 w 4122766"/>
                <a:gd name="connsiteY1" fmla="*/ 518305 h 1877978"/>
                <a:gd name="connsiteX2" fmla="*/ 1634007 w 4122766"/>
                <a:gd name="connsiteY2" fmla="*/ 939724 h 1877978"/>
                <a:gd name="connsiteX3" fmla="*/ 2142892 w 4122766"/>
                <a:gd name="connsiteY3" fmla="*/ 1035140 h 1877978"/>
                <a:gd name="connsiteX4" fmla="*/ 2635872 w 4122766"/>
                <a:gd name="connsiteY4" fmla="*/ 1321386 h 1877978"/>
                <a:gd name="connsiteX5" fmla="*/ 3327635 w 4122766"/>
                <a:gd name="connsiteY5" fmla="*/ 1877978 h 1877978"/>
                <a:gd name="connsiteX6" fmla="*/ 4122766 w 4122766"/>
                <a:gd name="connsiteY6" fmla="*/ 971530 h 1877978"/>
                <a:gd name="connsiteX7" fmla="*/ 2842606 w 4122766"/>
                <a:gd name="connsiteY7" fmla="*/ 9421 h 1877978"/>
                <a:gd name="connsiteX8" fmla="*/ 2166745 w 4122766"/>
                <a:gd name="connsiteY8" fmla="*/ 120740 h 1877978"/>
                <a:gd name="connsiteX9" fmla="*/ 1435225 w 4122766"/>
                <a:gd name="connsiteY9" fmla="*/ 367230 h 1877978"/>
                <a:gd name="connsiteX0" fmla="*/ 1435225 w 4122766"/>
                <a:gd name="connsiteY0" fmla="*/ 367230 h 1877978"/>
                <a:gd name="connsiteX1" fmla="*/ 59649 w 4122766"/>
                <a:gd name="connsiteY1" fmla="*/ 518305 h 1877978"/>
                <a:gd name="connsiteX2" fmla="*/ 1634007 w 4122766"/>
                <a:gd name="connsiteY2" fmla="*/ 939724 h 1877978"/>
                <a:gd name="connsiteX3" fmla="*/ 2142892 w 4122766"/>
                <a:gd name="connsiteY3" fmla="*/ 1035140 h 1877978"/>
                <a:gd name="connsiteX4" fmla="*/ 2635872 w 4122766"/>
                <a:gd name="connsiteY4" fmla="*/ 1321386 h 1877978"/>
                <a:gd name="connsiteX5" fmla="*/ 3327635 w 4122766"/>
                <a:gd name="connsiteY5" fmla="*/ 1877978 h 1877978"/>
                <a:gd name="connsiteX6" fmla="*/ 4122766 w 4122766"/>
                <a:gd name="connsiteY6" fmla="*/ 971530 h 1877978"/>
                <a:gd name="connsiteX7" fmla="*/ 2842606 w 4122766"/>
                <a:gd name="connsiteY7" fmla="*/ 9421 h 1877978"/>
                <a:gd name="connsiteX8" fmla="*/ 2166745 w 4122766"/>
                <a:gd name="connsiteY8" fmla="*/ 120740 h 1877978"/>
                <a:gd name="connsiteX9" fmla="*/ 1435225 w 4122766"/>
                <a:gd name="connsiteY9" fmla="*/ 367230 h 1877978"/>
                <a:gd name="connsiteX0" fmla="*/ 1435225 w 4122766"/>
                <a:gd name="connsiteY0" fmla="*/ 376690 h 1887438"/>
                <a:gd name="connsiteX1" fmla="*/ 59649 w 4122766"/>
                <a:gd name="connsiteY1" fmla="*/ 527765 h 1887438"/>
                <a:gd name="connsiteX2" fmla="*/ 1634007 w 4122766"/>
                <a:gd name="connsiteY2" fmla="*/ 949184 h 1887438"/>
                <a:gd name="connsiteX3" fmla="*/ 2142892 w 4122766"/>
                <a:gd name="connsiteY3" fmla="*/ 1044600 h 1887438"/>
                <a:gd name="connsiteX4" fmla="*/ 2635872 w 4122766"/>
                <a:gd name="connsiteY4" fmla="*/ 1330846 h 1887438"/>
                <a:gd name="connsiteX5" fmla="*/ 3327635 w 4122766"/>
                <a:gd name="connsiteY5" fmla="*/ 1887438 h 1887438"/>
                <a:gd name="connsiteX6" fmla="*/ 4122766 w 4122766"/>
                <a:gd name="connsiteY6" fmla="*/ 980990 h 1887438"/>
                <a:gd name="connsiteX7" fmla="*/ 2842606 w 4122766"/>
                <a:gd name="connsiteY7" fmla="*/ 18881 h 1887438"/>
                <a:gd name="connsiteX8" fmla="*/ 2166745 w 4122766"/>
                <a:gd name="connsiteY8" fmla="*/ 130200 h 1887438"/>
                <a:gd name="connsiteX9" fmla="*/ 1435225 w 4122766"/>
                <a:gd name="connsiteY9" fmla="*/ 376690 h 1887438"/>
                <a:gd name="connsiteX0" fmla="*/ 1435225 w 4067107"/>
                <a:gd name="connsiteY0" fmla="*/ 376690 h 1887438"/>
                <a:gd name="connsiteX1" fmla="*/ 59649 w 4067107"/>
                <a:gd name="connsiteY1" fmla="*/ 527765 h 1887438"/>
                <a:gd name="connsiteX2" fmla="*/ 1634007 w 4067107"/>
                <a:gd name="connsiteY2" fmla="*/ 949184 h 1887438"/>
                <a:gd name="connsiteX3" fmla="*/ 2142892 w 4067107"/>
                <a:gd name="connsiteY3" fmla="*/ 1044600 h 1887438"/>
                <a:gd name="connsiteX4" fmla="*/ 2635872 w 4067107"/>
                <a:gd name="connsiteY4" fmla="*/ 1330846 h 1887438"/>
                <a:gd name="connsiteX5" fmla="*/ 3327635 w 4067107"/>
                <a:gd name="connsiteY5" fmla="*/ 1887438 h 1887438"/>
                <a:gd name="connsiteX6" fmla="*/ 4067107 w 4067107"/>
                <a:gd name="connsiteY6" fmla="*/ 1036649 h 1887438"/>
                <a:gd name="connsiteX7" fmla="*/ 2842606 w 4067107"/>
                <a:gd name="connsiteY7" fmla="*/ 18881 h 1887438"/>
                <a:gd name="connsiteX8" fmla="*/ 2166745 w 4067107"/>
                <a:gd name="connsiteY8" fmla="*/ 130200 h 1887438"/>
                <a:gd name="connsiteX9" fmla="*/ 1435225 w 4067107"/>
                <a:gd name="connsiteY9" fmla="*/ 376690 h 1887438"/>
                <a:gd name="connsiteX0" fmla="*/ 1435225 w 4067107"/>
                <a:gd name="connsiteY0" fmla="*/ 376690 h 1887438"/>
                <a:gd name="connsiteX1" fmla="*/ 59649 w 4067107"/>
                <a:gd name="connsiteY1" fmla="*/ 527765 h 1887438"/>
                <a:gd name="connsiteX2" fmla="*/ 1634007 w 4067107"/>
                <a:gd name="connsiteY2" fmla="*/ 949184 h 1887438"/>
                <a:gd name="connsiteX3" fmla="*/ 2142892 w 4067107"/>
                <a:gd name="connsiteY3" fmla="*/ 1044600 h 1887438"/>
                <a:gd name="connsiteX4" fmla="*/ 2635872 w 4067107"/>
                <a:gd name="connsiteY4" fmla="*/ 1330846 h 1887438"/>
                <a:gd name="connsiteX5" fmla="*/ 3327635 w 4067107"/>
                <a:gd name="connsiteY5" fmla="*/ 1887438 h 1887438"/>
                <a:gd name="connsiteX6" fmla="*/ 4067107 w 4067107"/>
                <a:gd name="connsiteY6" fmla="*/ 1036649 h 1887438"/>
                <a:gd name="connsiteX7" fmla="*/ 2842606 w 4067107"/>
                <a:gd name="connsiteY7" fmla="*/ 18881 h 1887438"/>
                <a:gd name="connsiteX8" fmla="*/ 2166745 w 4067107"/>
                <a:gd name="connsiteY8" fmla="*/ 130200 h 1887438"/>
                <a:gd name="connsiteX9" fmla="*/ 1435225 w 4067107"/>
                <a:gd name="connsiteY9" fmla="*/ 376690 h 1887438"/>
                <a:gd name="connsiteX0" fmla="*/ 1435225 w 4067107"/>
                <a:gd name="connsiteY0" fmla="*/ 376690 h 1887438"/>
                <a:gd name="connsiteX1" fmla="*/ 59649 w 4067107"/>
                <a:gd name="connsiteY1" fmla="*/ 527765 h 1887438"/>
                <a:gd name="connsiteX2" fmla="*/ 1634007 w 4067107"/>
                <a:gd name="connsiteY2" fmla="*/ 949184 h 1887438"/>
                <a:gd name="connsiteX3" fmla="*/ 2142892 w 4067107"/>
                <a:gd name="connsiteY3" fmla="*/ 1044600 h 1887438"/>
                <a:gd name="connsiteX4" fmla="*/ 2548408 w 4067107"/>
                <a:gd name="connsiteY4" fmla="*/ 1275187 h 1887438"/>
                <a:gd name="connsiteX5" fmla="*/ 3327635 w 4067107"/>
                <a:gd name="connsiteY5" fmla="*/ 1887438 h 1887438"/>
                <a:gd name="connsiteX6" fmla="*/ 4067107 w 4067107"/>
                <a:gd name="connsiteY6" fmla="*/ 1036649 h 1887438"/>
                <a:gd name="connsiteX7" fmla="*/ 2842606 w 4067107"/>
                <a:gd name="connsiteY7" fmla="*/ 18881 h 1887438"/>
                <a:gd name="connsiteX8" fmla="*/ 2166745 w 4067107"/>
                <a:gd name="connsiteY8" fmla="*/ 130200 h 1887438"/>
                <a:gd name="connsiteX9" fmla="*/ 1435225 w 4067107"/>
                <a:gd name="connsiteY9" fmla="*/ 376690 h 1887438"/>
                <a:gd name="connsiteX0" fmla="*/ 1435225 w 4067107"/>
                <a:gd name="connsiteY0" fmla="*/ 376690 h 1927194"/>
                <a:gd name="connsiteX1" fmla="*/ 59649 w 4067107"/>
                <a:gd name="connsiteY1" fmla="*/ 527765 h 1927194"/>
                <a:gd name="connsiteX2" fmla="*/ 1634007 w 4067107"/>
                <a:gd name="connsiteY2" fmla="*/ 949184 h 1927194"/>
                <a:gd name="connsiteX3" fmla="*/ 2142892 w 4067107"/>
                <a:gd name="connsiteY3" fmla="*/ 1044600 h 1927194"/>
                <a:gd name="connsiteX4" fmla="*/ 2548408 w 4067107"/>
                <a:gd name="connsiteY4" fmla="*/ 1275187 h 1927194"/>
                <a:gd name="connsiteX5" fmla="*/ 3089096 w 4067107"/>
                <a:gd name="connsiteY5" fmla="*/ 1927194 h 1927194"/>
                <a:gd name="connsiteX6" fmla="*/ 4067107 w 4067107"/>
                <a:gd name="connsiteY6" fmla="*/ 1036649 h 1927194"/>
                <a:gd name="connsiteX7" fmla="*/ 2842606 w 4067107"/>
                <a:gd name="connsiteY7" fmla="*/ 18881 h 1927194"/>
                <a:gd name="connsiteX8" fmla="*/ 2166745 w 4067107"/>
                <a:gd name="connsiteY8" fmla="*/ 130200 h 1927194"/>
                <a:gd name="connsiteX9" fmla="*/ 1435225 w 4067107"/>
                <a:gd name="connsiteY9" fmla="*/ 376690 h 1927194"/>
                <a:gd name="connsiteX0" fmla="*/ 1435225 w 4067107"/>
                <a:gd name="connsiteY0" fmla="*/ 376690 h 1927194"/>
                <a:gd name="connsiteX1" fmla="*/ 59649 w 4067107"/>
                <a:gd name="connsiteY1" fmla="*/ 527765 h 1927194"/>
                <a:gd name="connsiteX2" fmla="*/ 1634007 w 4067107"/>
                <a:gd name="connsiteY2" fmla="*/ 949184 h 1927194"/>
                <a:gd name="connsiteX3" fmla="*/ 2142892 w 4067107"/>
                <a:gd name="connsiteY3" fmla="*/ 1044600 h 1927194"/>
                <a:gd name="connsiteX4" fmla="*/ 2548408 w 4067107"/>
                <a:gd name="connsiteY4" fmla="*/ 1275187 h 1927194"/>
                <a:gd name="connsiteX5" fmla="*/ 3256074 w 4067107"/>
                <a:gd name="connsiteY5" fmla="*/ 1927194 h 1927194"/>
                <a:gd name="connsiteX6" fmla="*/ 4067107 w 4067107"/>
                <a:gd name="connsiteY6" fmla="*/ 1036649 h 1927194"/>
                <a:gd name="connsiteX7" fmla="*/ 2842606 w 4067107"/>
                <a:gd name="connsiteY7" fmla="*/ 18881 h 1927194"/>
                <a:gd name="connsiteX8" fmla="*/ 2166745 w 4067107"/>
                <a:gd name="connsiteY8" fmla="*/ 130200 h 1927194"/>
                <a:gd name="connsiteX9" fmla="*/ 1435225 w 4067107"/>
                <a:gd name="connsiteY9" fmla="*/ 376690 h 1927194"/>
                <a:gd name="connsiteX0" fmla="*/ 1435225 w 4067107"/>
                <a:gd name="connsiteY0" fmla="*/ 376690 h 1927194"/>
                <a:gd name="connsiteX1" fmla="*/ 59649 w 4067107"/>
                <a:gd name="connsiteY1" fmla="*/ 527765 h 1927194"/>
                <a:gd name="connsiteX2" fmla="*/ 1634007 w 4067107"/>
                <a:gd name="connsiteY2" fmla="*/ 949184 h 1927194"/>
                <a:gd name="connsiteX3" fmla="*/ 2142892 w 4067107"/>
                <a:gd name="connsiteY3" fmla="*/ 1044600 h 1927194"/>
                <a:gd name="connsiteX4" fmla="*/ 2476846 w 4067107"/>
                <a:gd name="connsiteY4" fmla="*/ 1378554 h 1927194"/>
                <a:gd name="connsiteX5" fmla="*/ 3256074 w 4067107"/>
                <a:gd name="connsiteY5" fmla="*/ 1927194 h 1927194"/>
                <a:gd name="connsiteX6" fmla="*/ 4067107 w 4067107"/>
                <a:gd name="connsiteY6" fmla="*/ 1036649 h 1927194"/>
                <a:gd name="connsiteX7" fmla="*/ 2842606 w 4067107"/>
                <a:gd name="connsiteY7" fmla="*/ 18881 h 1927194"/>
                <a:gd name="connsiteX8" fmla="*/ 2166745 w 4067107"/>
                <a:gd name="connsiteY8" fmla="*/ 130200 h 1927194"/>
                <a:gd name="connsiteX9" fmla="*/ 1435225 w 4067107"/>
                <a:gd name="connsiteY9" fmla="*/ 376690 h 1927194"/>
                <a:gd name="connsiteX0" fmla="*/ 1435225 w 4067107"/>
                <a:gd name="connsiteY0" fmla="*/ 376690 h 1927194"/>
                <a:gd name="connsiteX1" fmla="*/ 59649 w 4067107"/>
                <a:gd name="connsiteY1" fmla="*/ 527765 h 1927194"/>
                <a:gd name="connsiteX2" fmla="*/ 1634007 w 4067107"/>
                <a:gd name="connsiteY2" fmla="*/ 949184 h 1927194"/>
                <a:gd name="connsiteX3" fmla="*/ 2142892 w 4067107"/>
                <a:gd name="connsiteY3" fmla="*/ 1044600 h 1927194"/>
                <a:gd name="connsiteX4" fmla="*/ 2476846 w 4067107"/>
                <a:gd name="connsiteY4" fmla="*/ 1378554 h 1927194"/>
                <a:gd name="connsiteX5" fmla="*/ 3256074 w 4067107"/>
                <a:gd name="connsiteY5" fmla="*/ 1927194 h 1927194"/>
                <a:gd name="connsiteX6" fmla="*/ 4067107 w 4067107"/>
                <a:gd name="connsiteY6" fmla="*/ 1036649 h 1927194"/>
                <a:gd name="connsiteX7" fmla="*/ 2842606 w 4067107"/>
                <a:gd name="connsiteY7" fmla="*/ 18881 h 1927194"/>
                <a:gd name="connsiteX8" fmla="*/ 2166745 w 4067107"/>
                <a:gd name="connsiteY8" fmla="*/ 130200 h 1927194"/>
                <a:gd name="connsiteX9" fmla="*/ 1435225 w 4067107"/>
                <a:gd name="connsiteY9" fmla="*/ 376690 h 1927194"/>
                <a:gd name="connsiteX0" fmla="*/ 1435225 w 4067107"/>
                <a:gd name="connsiteY0" fmla="*/ 376690 h 1747240"/>
                <a:gd name="connsiteX1" fmla="*/ 59649 w 4067107"/>
                <a:gd name="connsiteY1" fmla="*/ 527765 h 1747240"/>
                <a:gd name="connsiteX2" fmla="*/ 1634007 w 4067107"/>
                <a:gd name="connsiteY2" fmla="*/ 949184 h 1747240"/>
                <a:gd name="connsiteX3" fmla="*/ 2142892 w 4067107"/>
                <a:gd name="connsiteY3" fmla="*/ 1044600 h 1747240"/>
                <a:gd name="connsiteX4" fmla="*/ 2476846 w 4067107"/>
                <a:gd name="connsiteY4" fmla="*/ 1378554 h 1747240"/>
                <a:gd name="connsiteX5" fmla="*/ 3004138 w 4067107"/>
                <a:gd name="connsiteY5" fmla="*/ 1747240 h 1747240"/>
                <a:gd name="connsiteX6" fmla="*/ 4067107 w 4067107"/>
                <a:gd name="connsiteY6" fmla="*/ 1036649 h 1747240"/>
                <a:gd name="connsiteX7" fmla="*/ 2842606 w 4067107"/>
                <a:gd name="connsiteY7" fmla="*/ 18881 h 1747240"/>
                <a:gd name="connsiteX8" fmla="*/ 2166745 w 4067107"/>
                <a:gd name="connsiteY8" fmla="*/ 130200 h 1747240"/>
                <a:gd name="connsiteX9" fmla="*/ 1435225 w 4067107"/>
                <a:gd name="connsiteY9" fmla="*/ 376690 h 1747240"/>
                <a:gd name="connsiteX0" fmla="*/ 1435225 w 3887153"/>
                <a:gd name="connsiteY0" fmla="*/ 376690 h 1747240"/>
                <a:gd name="connsiteX1" fmla="*/ 59649 w 3887153"/>
                <a:gd name="connsiteY1" fmla="*/ 527765 h 1747240"/>
                <a:gd name="connsiteX2" fmla="*/ 1634007 w 3887153"/>
                <a:gd name="connsiteY2" fmla="*/ 949184 h 1747240"/>
                <a:gd name="connsiteX3" fmla="*/ 2142892 w 3887153"/>
                <a:gd name="connsiteY3" fmla="*/ 1044600 h 1747240"/>
                <a:gd name="connsiteX4" fmla="*/ 2476846 w 3887153"/>
                <a:gd name="connsiteY4" fmla="*/ 1378554 h 1747240"/>
                <a:gd name="connsiteX5" fmla="*/ 3004138 w 3887153"/>
                <a:gd name="connsiteY5" fmla="*/ 1747240 h 1747240"/>
                <a:gd name="connsiteX6" fmla="*/ 3887153 w 3887153"/>
                <a:gd name="connsiteY6" fmla="*/ 784714 h 1747240"/>
                <a:gd name="connsiteX7" fmla="*/ 2842606 w 3887153"/>
                <a:gd name="connsiteY7" fmla="*/ 18881 h 1747240"/>
                <a:gd name="connsiteX8" fmla="*/ 2166745 w 3887153"/>
                <a:gd name="connsiteY8" fmla="*/ 130200 h 1747240"/>
                <a:gd name="connsiteX9" fmla="*/ 1435225 w 3887153"/>
                <a:gd name="connsiteY9" fmla="*/ 376690 h 1747240"/>
                <a:gd name="connsiteX0" fmla="*/ 1435225 w 3887153"/>
                <a:gd name="connsiteY0" fmla="*/ 376690 h 1747240"/>
                <a:gd name="connsiteX1" fmla="*/ 59649 w 3887153"/>
                <a:gd name="connsiteY1" fmla="*/ 527765 h 1747240"/>
                <a:gd name="connsiteX2" fmla="*/ 1634007 w 3887153"/>
                <a:gd name="connsiteY2" fmla="*/ 949184 h 1747240"/>
                <a:gd name="connsiteX3" fmla="*/ 2142892 w 3887153"/>
                <a:gd name="connsiteY3" fmla="*/ 1044600 h 1747240"/>
                <a:gd name="connsiteX4" fmla="*/ 2476846 w 3887153"/>
                <a:gd name="connsiteY4" fmla="*/ 1378554 h 1747240"/>
                <a:gd name="connsiteX5" fmla="*/ 2806187 w 3887153"/>
                <a:gd name="connsiteY5" fmla="*/ 1747240 h 1747240"/>
                <a:gd name="connsiteX6" fmla="*/ 3887153 w 3887153"/>
                <a:gd name="connsiteY6" fmla="*/ 784714 h 1747240"/>
                <a:gd name="connsiteX7" fmla="*/ 2842606 w 3887153"/>
                <a:gd name="connsiteY7" fmla="*/ 18881 h 1747240"/>
                <a:gd name="connsiteX8" fmla="*/ 2166745 w 3887153"/>
                <a:gd name="connsiteY8" fmla="*/ 130200 h 1747240"/>
                <a:gd name="connsiteX9" fmla="*/ 1435225 w 3887153"/>
                <a:gd name="connsiteY9" fmla="*/ 376690 h 1747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87153" h="1747240">
                  <a:moveTo>
                    <a:pt x="1435225" y="376690"/>
                  </a:moveTo>
                  <a:cubicBezTo>
                    <a:pt x="921041" y="355486"/>
                    <a:pt x="168317" y="374040"/>
                    <a:pt x="59649" y="527765"/>
                  </a:cubicBezTo>
                  <a:cubicBezTo>
                    <a:pt x="-282257" y="890874"/>
                    <a:pt x="926341" y="920030"/>
                    <a:pt x="1634007" y="949184"/>
                  </a:cubicBezTo>
                  <a:cubicBezTo>
                    <a:pt x="1755927" y="988940"/>
                    <a:pt x="2020972" y="1004844"/>
                    <a:pt x="2142892" y="1044600"/>
                  </a:cubicBezTo>
                  <a:lnTo>
                    <a:pt x="2476846" y="1378554"/>
                  </a:lnTo>
                  <a:lnTo>
                    <a:pt x="2806187" y="1747240"/>
                  </a:lnTo>
                  <a:lnTo>
                    <a:pt x="3887153" y="784714"/>
                  </a:lnTo>
                  <a:cubicBezTo>
                    <a:pt x="3502840" y="495816"/>
                    <a:pt x="3512746" y="372650"/>
                    <a:pt x="2842606" y="18881"/>
                  </a:cubicBezTo>
                  <a:cubicBezTo>
                    <a:pt x="2541783" y="-38103"/>
                    <a:pt x="2417210" y="44060"/>
                    <a:pt x="2166745" y="130200"/>
                  </a:cubicBezTo>
                  <a:cubicBezTo>
                    <a:pt x="1932182" y="184534"/>
                    <a:pt x="1811587" y="315730"/>
                    <a:pt x="1435225" y="376690"/>
                  </a:cubicBezTo>
                  <a:close/>
                </a:path>
              </a:pathLst>
            </a:custGeom>
            <a:solidFill>
              <a:srgbClr val="F9B99B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6" name="Freeform 19">
              <a:extLst>
                <a:ext uri="{FF2B5EF4-FFF2-40B4-BE49-F238E27FC236}">
                  <a16:creationId xmlns:a16="http://schemas.microsoft.com/office/drawing/2014/main" id="{81D18D8A-7CBE-46F2-8DA0-04F8C3B316F5}"/>
                </a:ext>
              </a:extLst>
            </p:cNvPr>
            <p:cNvSpPr/>
            <p:nvPr/>
          </p:nvSpPr>
          <p:spPr>
            <a:xfrm flipH="1">
              <a:off x="2156087" y="2217893"/>
              <a:ext cx="1545584" cy="794676"/>
            </a:xfrm>
            <a:custGeom>
              <a:avLst/>
              <a:gdLst>
                <a:gd name="connsiteX0" fmla="*/ 1288111 w 3347499"/>
                <a:gd name="connsiteY0" fmla="*/ 620202 h 1995778"/>
                <a:gd name="connsiteX1" fmla="*/ 659958 w 3347499"/>
                <a:gd name="connsiteY1" fmla="*/ 95416 h 1995778"/>
                <a:gd name="connsiteX2" fmla="*/ 373711 w 3347499"/>
                <a:gd name="connsiteY2" fmla="*/ 39757 h 1995778"/>
                <a:gd name="connsiteX3" fmla="*/ 119270 w 3347499"/>
                <a:gd name="connsiteY3" fmla="*/ 0 h 1995778"/>
                <a:gd name="connsiteX4" fmla="*/ 111318 w 3347499"/>
                <a:gd name="connsiteY4" fmla="*/ 151075 h 1995778"/>
                <a:gd name="connsiteX5" fmla="*/ 0 w 3347499"/>
                <a:gd name="connsiteY5" fmla="*/ 214686 h 1995778"/>
                <a:gd name="connsiteX6" fmla="*/ 779228 w 3347499"/>
                <a:gd name="connsiteY6" fmla="*/ 1264258 h 1995778"/>
                <a:gd name="connsiteX7" fmla="*/ 1900362 w 3347499"/>
                <a:gd name="connsiteY7" fmla="*/ 1995778 h 1995778"/>
                <a:gd name="connsiteX8" fmla="*/ 3347499 w 3347499"/>
                <a:gd name="connsiteY8" fmla="*/ 1653872 h 1995778"/>
                <a:gd name="connsiteX9" fmla="*/ 1288111 w 3347499"/>
                <a:gd name="connsiteY9" fmla="*/ 620202 h 1995778"/>
                <a:gd name="connsiteX0" fmla="*/ 1288111 w 3347499"/>
                <a:gd name="connsiteY0" fmla="*/ 620202 h 1995778"/>
                <a:gd name="connsiteX1" fmla="*/ 659958 w 3347499"/>
                <a:gd name="connsiteY1" fmla="*/ 95416 h 1995778"/>
                <a:gd name="connsiteX2" fmla="*/ 373711 w 3347499"/>
                <a:gd name="connsiteY2" fmla="*/ 39757 h 1995778"/>
                <a:gd name="connsiteX3" fmla="*/ 119270 w 3347499"/>
                <a:gd name="connsiteY3" fmla="*/ 0 h 1995778"/>
                <a:gd name="connsiteX4" fmla="*/ 111318 w 3347499"/>
                <a:gd name="connsiteY4" fmla="*/ 151075 h 1995778"/>
                <a:gd name="connsiteX5" fmla="*/ 0 w 3347499"/>
                <a:gd name="connsiteY5" fmla="*/ 214686 h 1995778"/>
                <a:gd name="connsiteX6" fmla="*/ 779228 w 3347499"/>
                <a:gd name="connsiteY6" fmla="*/ 1264258 h 1995778"/>
                <a:gd name="connsiteX7" fmla="*/ 1900362 w 3347499"/>
                <a:gd name="connsiteY7" fmla="*/ 1995778 h 1995778"/>
                <a:gd name="connsiteX8" fmla="*/ 3347499 w 3347499"/>
                <a:gd name="connsiteY8" fmla="*/ 1653872 h 1995778"/>
                <a:gd name="connsiteX9" fmla="*/ 1288111 w 3347499"/>
                <a:gd name="connsiteY9" fmla="*/ 620202 h 1995778"/>
                <a:gd name="connsiteX0" fmla="*/ 1304013 w 3347499"/>
                <a:gd name="connsiteY0" fmla="*/ 652007 h 1995778"/>
                <a:gd name="connsiteX1" fmla="*/ 659958 w 3347499"/>
                <a:gd name="connsiteY1" fmla="*/ 95416 h 1995778"/>
                <a:gd name="connsiteX2" fmla="*/ 373711 w 3347499"/>
                <a:gd name="connsiteY2" fmla="*/ 39757 h 1995778"/>
                <a:gd name="connsiteX3" fmla="*/ 119270 w 3347499"/>
                <a:gd name="connsiteY3" fmla="*/ 0 h 1995778"/>
                <a:gd name="connsiteX4" fmla="*/ 111318 w 3347499"/>
                <a:gd name="connsiteY4" fmla="*/ 151075 h 1995778"/>
                <a:gd name="connsiteX5" fmla="*/ 0 w 3347499"/>
                <a:gd name="connsiteY5" fmla="*/ 214686 h 1995778"/>
                <a:gd name="connsiteX6" fmla="*/ 779228 w 3347499"/>
                <a:gd name="connsiteY6" fmla="*/ 1264258 h 1995778"/>
                <a:gd name="connsiteX7" fmla="*/ 1900362 w 3347499"/>
                <a:gd name="connsiteY7" fmla="*/ 1995778 h 1995778"/>
                <a:gd name="connsiteX8" fmla="*/ 3347499 w 3347499"/>
                <a:gd name="connsiteY8" fmla="*/ 1653872 h 1995778"/>
                <a:gd name="connsiteX9" fmla="*/ 1304013 w 3347499"/>
                <a:gd name="connsiteY9" fmla="*/ 652007 h 1995778"/>
                <a:gd name="connsiteX0" fmla="*/ 1304013 w 3347499"/>
                <a:gd name="connsiteY0" fmla="*/ 652007 h 1995778"/>
                <a:gd name="connsiteX1" fmla="*/ 659958 w 3347499"/>
                <a:gd name="connsiteY1" fmla="*/ 95416 h 1995778"/>
                <a:gd name="connsiteX2" fmla="*/ 373711 w 3347499"/>
                <a:gd name="connsiteY2" fmla="*/ 39757 h 1995778"/>
                <a:gd name="connsiteX3" fmla="*/ 119270 w 3347499"/>
                <a:gd name="connsiteY3" fmla="*/ 0 h 1995778"/>
                <a:gd name="connsiteX4" fmla="*/ 111318 w 3347499"/>
                <a:gd name="connsiteY4" fmla="*/ 151075 h 1995778"/>
                <a:gd name="connsiteX5" fmla="*/ 0 w 3347499"/>
                <a:gd name="connsiteY5" fmla="*/ 214686 h 1995778"/>
                <a:gd name="connsiteX6" fmla="*/ 779228 w 3347499"/>
                <a:gd name="connsiteY6" fmla="*/ 1264258 h 1995778"/>
                <a:gd name="connsiteX7" fmla="*/ 1900362 w 3347499"/>
                <a:gd name="connsiteY7" fmla="*/ 1995778 h 1995778"/>
                <a:gd name="connsiteX8" fmla="*/ 3347499 w 3347499"/>
                <a:gd name="connsiteY8" fmla="*/ 1653872 h 1995778"/>
                <a:gd name="connsiteX9" fmla="*/ 1304013 w 3347499"/>
                <a:gd name="connsiteY9" fmla="*/ 652007 h 1995778"/>
                <a:gd name="connsiteX0" fmla="*/ 1304013 w 3347499"/>
                <a:gd name="connsiteY0" fmla="*/ 635267 h 1979038"/>
                <a:gd name="connsiteX1" fmla="*/ 659958 w 3347499"/>
                <a:gd name="connsiteY1" fmla="*/ 78676 h 1979038"/>
                <a:gd name="connsiteX2" fmla="*/ 373711 w 3347499"/>
                <a:gd name="connsiteY2" fmla="*/ 23017 h 1979038"/>
                <a:gd name="connsiteX3" fmla="*/ 95416 w 3347499"/>
                <a:gd name="connsiteY3" fmla="*/ 38919 h 1979038"/>
                <a:gd name="connsiteX4" fmla="*/ 111318 w 3347499"/>
                <a:gd name="connsiteY4" fmla="*/ 134335 h 1979038"/>
                <a:gd name="connsiteX5" fmla="*/ 0 w 3347499"/>
                <a:gd name="connsiteY5" fmla="*/ 197946 h 1979038"/>
                <a:gd name="connsiteX6" fmla="*/ 779228 w 3347499"/>
                <a:gd name="connsiteY6" fmla="*/ 1247518 h 1979038"/>
                <a:gd name="connsiteX7" fmla="*/ 1900362 w 3347499"/>
                <a:gd name="connsiteY7" fmla="*/ 1979038 h 1979038"/>
                <a:gd name="connsiteX8" fmla="*/ 3347499 w 3347499"/>
                <a:gd name="connsiteY8" fmla="*/ 1637132 h 1979038"/>
                <a:gd name="connsiteX9" fmla="*/ 1304013 w 3347499"/>
                <a:gd name="connsiteY9" fmla="*/ 635267 h 1979038"/>
                <a:gd name="connsiteX0" fmla="*/ 1304013 w 3347499"/>
                <a:gd name="connsiteY0" fmla="*/ 654838 h 1998609"/>
                <a:gd name="connsiteX1" fmla="*/ 659958 w 3347499"/>
                <a:gd name="connsiteY1" fmla="*/ 98247 h 1998609"/>
                <a:gd name="connsiteX2" fmla="*/ 373711 w 3347499"/>
                <a:gd name="connsiteY2" fmla="*/ 42588 h 1998609"/>
                <a:gd name="connsiteX3" fmla="*/ 95416 w 3347499"/>
                <a:gd name="connsiteY3" fmla="*/ 58490 h 1998609"/>
                <a:gd name="connsiteX4" fmla="*/ 111318 w 3347499"/>
                <a:gd name="connsiteY4" fmla="*/ 153906 h 1998609"/>
                <a:gd name="connsiteX5" fmla="*/ 0 w 3347499"/>
                <a:gd name="connsiteY5" fmla="*/ 217517 h 1998609"/>
                <a:gd name="connsiteX6" fmla="*/ 779228 w 3347499"/>
                <a:gd name="connsiteY6" fmla="*/ 1267089 h 1998609"/>
                <a:gd name="connsiteX7" fmla="*/ 1900362 w 3347499"/>
                <a:gd name="connsiteY7" fmla="*/ 1998609 h 1998609"/>
                <a:gd name="connsiteX8" fmla="*/ 3347499 w 3347499"/>
                <a:gd name="connsiteY8" fmla="*/ 1656703 h 1998609"/>
                <a:gd name="connsiteX9" fmla="*/ 1304013 w 3347499"/>
                <a:gd name="connsiteY9" fmla="*/ 654838 h 1998609"/>
                <a:gd name="connsiteX0" fmla="*/ 1304013 w 3347499"/>
                <a:gd name="connsiteY0" fmla="*/ 654838 h 1998609"/>
                <a:gd name="connsiteX1" fmla="*/ 659958 w 3347499"/>
                <a:gd name="connsiteY1" fmla="*/ 98247 h 1998609"/>
                <a:gd name="connsiteX2" fmla="*/ 373711 w 3347499"/>
                <a:gd name="connsiteY2" fmla="*/ 42588 h 1998609"/>
                <a:gd name="connsiteX3" fmla="*/ 95416 w 3347499"/>
                <a:gd name="connsiteY3" fmla="*/ 58490 h 1998609"/>
                <a:gd name="connsiteX4" fmla="*/ 174928 w 3347499"/>
                <a:gd name="connsiteY4" fmla="*/ 177759 h 1998609"/>
                <a:gd name="connsiteX5" fmla="*/ 0 w 3347499"/>
                <a:gd name="connsiteY5" fmla="*/ 217517 h 1998609"/>
                <a:gd name="connsiteX6" fmla="*/ 779228 w 3347499"/>
                <a:gd name="connsiteY6" fmla="*/ 1267089 h 1998609"/>
                <a:gd name="connsiteX7" fmla="*/ 1900362 w 3347499"/>
                <a:gd name="connsiteY7" fmla="*/ 1998609 h 1998609"/>
                <a:gd name="connsiteX8" fmla="*/ 3347499 w 3347499"/>
                <a:gd name="connsiteY8" fmla="*/ 1656703 h 1998609"/>
                <a:gd name="connsiteX9" fmla="*/ 1304013 w 3347499"/>
                <a:gd name="connsiteY9" fmla="*/ 654838 h 1998609"/>
                <a:gd name="connsiteX0" fmla="*/ 1304013 w 3347499"/>
                <a:gd name="connsiteY0" fmla="*/ 654838 h 1998609"/>
                <a:gd name="connsiteX1" fmla="*/ 659958 w 3347499"/>
                <a:gd name="connsiteY1" fmla="*/ 98247 h 1998609"/>
                <a:gd name="connsiteX2" fmla="*/ 373711 w 3347499"/>
                <a:gd name="connsiteY2" fmla="*/ 42588 h 1998609"/>
                <a:gd name="connsiteX3" fmla="*/ 95416 w 3347499"/>
                <a:gd name="connsiteY3" fmla="*/ 58490 h 1998609"/>
                <a:gd name="connsiteX4" fmla="*/ 174928 w 3347499"/>
                <a:gd name="connsiteY4" fmla="*/ 177759 h 1998609"/>
                <a:gd name="connsiteX5" fmla="*/ 0 w 3347499"/>
                <a:gd name="connsiteY5" fmla="*/ 217517 h 1998609"/>
                <a:gd name="connsiteX6" fmla="*/ 811033 w 3347499"/>
                <a:gd name="connsiteY6" fmla="*/ 1243235 h 1998609"/>
                <a:gd name="connsiteX7" fmla="*/ 1900362 w 3347499"/>
                <a:gd name="connsiteY7" fmla="*/ 1998609 h 1998609"/>
                <a:gd name="connsiteX8" fmla="*/ 3347499 w 3347499"/>
                <a:gd name="connsiteY8" fmla="*/ 1656703 h 1998609"/>
                <a:gd name="connsiteX9" fmla="*/ 1304013 w 3347499"/>
                <a:gd name="connsiteY9" fmla="*/ 654838 h 1998609"/>
                <a:gd name="connsiteX0" fmla="*/ 1304013 w 3347499"/>
                <a:gd name="connsiteY0" fmla="*/ 654838 h 1863437"/>
                <a:gd name="connsiteX1" fmla="*/ 659958 w 3347499"/>
                <a:gd name="connsiteY1" fmla="*/ 98247 h 1863437"/>
                <a:gd name="connsiteX2" fmla="*/ 373711 w 3347499"/>
                <a:gd name="connsiteY2" fmla="*/ 42588 h 1863437"/>
                <a:gd name="connsiteX3" fmla="*/ 95416 w 3347499"/>
                <a:gd name="connsiteY3" fmla="*/ 58490 h 1863437"/>
                <a:gd name="connsiteX4" fmla="*/ 174928 w 3347499"/>
                <a:gd name="connsiteY4" fmla="*/ 177759 h 1863437"/>
                <a:gd name="connsiteX5" fmla="*/ 0 w 3347499"/>
                <a:gd name="connsiteY5" fmla="*/ 217517 h 1863437"/>
                <a:gd name="connsiteX6" fmla="*/ 811033 w 3347499"/>
                <a:gd name="connsiteY6" fmla="*/ 1243235 h 1863437"/>
                <a:gd name="connsiteX7" fmla="*/ 1924216 w 3347499"/>
                <a:gd name="connsiteY7" fmla="*/ 1863437 h 1863437"/>
                <a:gd name="connsiteX8" fmla="*/ 3347499 w 3347499"/>
                <a:gd name="connsiteY8" fmla="*/ 1656703 h 1863437"/>
                <a:gd name="connsiteX9" fmla="*/ 1304013 w 3347499"/>
                <a:gd name="connsiteY9" fmla="*/ 654838 h 1863437"/>
                <a:gd name="connsiteX0" fmla="*/ 1304013 w 3347499"/>
                <a:gd name="connsiteY0" fmla="*/ 654838 h 1982707"/>
                <a:gd name="connsiteX1" fmla="*/ 659958 w 3347499"/>
                <a:gd name="connsiteY1" fmla="*/ 98247 h 1982707"/>
                <a:gd name="connsiteX2" fmla="*/ 373711 w 3347499"/>
                <a:gd name="connsiteY2" fmla="*/ 42588 h 1982707"/>
                <a:gd name="connsiteX3" fmla="*/ 95416 w 3347499"/>
                <a:gd name="connsiteY3" fmla="*/ 58490 h 1982707"/>
                <a:gd name="connsiteX4" fmla="*/ 174928 w 3347499"/>
                <a:gd name="connsiteY4" fmla="*/ 177759 h 1982707"/>
                <a:gd name="connsiteX5" fmla="*/ 0 w 3347499"/>
                <a:gd name="connsiteY5" fmla="*/ 217517 h 1982707"/>
                <a:gd name="connsiteX6" fmla="*/ 811033 w 3347499"/>
                <a:gd name="connsiteY6" fmla="*/ 1243235 h 1982707"/>
                <a:gd name="connsiteX7" fmla="*/ 2146852 w 3347499"/>
                <a:gd name="connsiteY7" fmla="*/ 1982707 h 1982707"/>
                <a:gd name="connsiteX8" fmla="*/ 3347499 w 3347499"/>
                <a:gd name="connsiteY8" fmla="*/ 1656703 h 1982707"/>
                <a:gd name="connsiteX9" fmla="*/ 1304013 w 3347499"/>
                <a:gd name="connsiteY9" fmla="*/ 654838 h 1982707"/>
                <a:gd name="connsiteX0" fmla="*/ 1304013 w 3387256"/>
                <a:gd name="connsiteY0" fmla="*/ 654838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1304013 w 3387256"/>
                <a:gd name="connsiteY9" fmla="*/ 654838 h 1982707"/>
                <a:gd name="connsiteX0" fmla="*/ 1304013 w 3387256"/>
                <a:gd name="connsiteY0" fmla="*/ 654838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715616 w 3387256"/>
                <a:gd name="connsiteY9" fmla="*/ 726401 h 1982707"/>
                <a:gd name="connsiteX10" fmla="*/ 1304013 w 3387256"/>
                <a:gd name="connsiteY10" fmla="*/ 654838 h 1982707"/>
                <a:gd name="connsiteX0" fmla="*/ 1304013 w 3387256"/>
                <a:gd name="connsiteY0" fmla="*/ 654838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715616 w 3387256"/>
                <a:gd name="connsiteY9" fmla="*/ 726401 h 1982707"/>
                <a:gd name="connsiteX10" fmla="*/ 1304013 w 3387256"/>
                <a:gd name="connsiteY10" fmla="*/ 654838 h 1982707"/>
                <a:gd name="connsiteX0" fmla="*/ 1304013 w 3387256"/>
                <a:gd name="connsiteY0" fmla="*/ 654838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715616 w 3387256"/>
                <a:gd name="connsiteY9" fmla="*/ 782060 h 1982707"/>
                <a:gd name="connsiteX10" fmla="*/ 1304013 w 3387256"/>
                <a:gd name="connsiteY10" fmla="*/ 654838 h 1982707"/>
                <a:gd name="connsiteX0" fmla="*/ 1304013 w 3387256"/>
                <a:gd name="connsiteY0" fmla="*/ 654838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715616 w 3387256"/>
                <a:gd name="connsiteY9" fmla="*/ 782060 h 1982707"/>
                <a:gd name="connsiteX10" fmla="*/ 1304013 w 3387256"/>
                <a:gd name="connsiteY10" fmla="*/ 654838 h 1982707"/>
                <a:gd name="connsiteX0" fmla="*/ 1304013 w 3387256"/>
                <a:gd name="connsiteY0" fmla="*/ 654838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739470 w 3387256"/>
                <a:gd name="connsiteY9" fmla="*/ 813865 h 1982707"/>
                <a:gd name="connsiteX10" fmla="*/ 1304013 w 3387256"/>
                <a:gd name="connsiteY10" fmla="*/ 654838 h 1982707"/>
                <a:gd name="connsiteX0" fmla="*/ 1272207 w 3387256"/>
                <a:gd name="connsiteY0" fmla="*/ 630984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739470 w 3387256"/>
                <a:gd name="connsiteY9" fmla="*/ 813865 h 1982707"/>
                <a:gd name="connsiteX10" fmla="*/ 1272207 w 3387256"/>
                <a:gd name="connsiteY10" fmla="*/ 630984 h 1982707"/>
                <a:gd name="connsiteX0" fmla="*/ 1272207 w 3387256"/>
                <a:gd name="connsiteY0" fmla="*/ 630984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739470 w 3387256"/>
                <a:gd name="connsiteY9" fmla="*/ 813865 h 1982707"/>
                <a:gd name="connsiteX10" fmla="*/ 1272207 w 3387256"/>
                <a:gd name="connsiteY10" fmla="*/ 630984 h 1982707"/>
                <a:gd name="connsiteX0" fmla="*/ 1272207 w 3387256"/>
                <a:gd name="connsiteY0" fmla="*/ 630984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2353585 w 3387256"/>
                <a:gd name="connsiteY9" fmla="*/ 1267090 h 1982707"/>
                <a:gd name="connsiteX10" fmla="*/ 739470 w 3387256"/>
                <a:gd name="connsiteY10" fmla="*/ 813865 h 1982707"/>
                <a:gd name="connsiteX11" fmla="*/ 1272207 w 3387256"/>
                <a:gd name="connsiteY11" fmla="*/ 630984 h 1982707"/>
                <a:gd name="connsiteX0" fmla="*/ 1272207 w 3387256"/>
                <a:gd name="connsiteY0" fmla="*/ 630984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2353585 w 3387256"/>
                <a:gd name="connsiteY9" fmla="*/ 1267090 h 1982707"/>
                <a:gd name="connsiteX10" fmla="*/ 739470 w 3387256"/>
                <a:gd name="connsiteY10" fmla="*/ 813865 h 1982707"/>
                <a:gd name="connsiteX11" fmla="*/ 1272207 w 338725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353585 w 3753016"/>
                <a:gd name="connsiteY9" fmla="*/ 1267090 h 1982707"/>
                <a:gd name="connsiteX10" fmla="*/ 739470 w 3753016"/>
                <a:gd name="connsiteY10" fmla="*/ 813865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353585 w 3753016"/>
                <a:gd name="connsiteY9" fmla="*/ 1267090 h 1982707"/>
                <a:gd name="connsiteX10" fmla="*/ 739470 w 3753016"/>
                <a:gd name="connsiteY10" fmla="*/ 813865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353585 w 3753016"/>
                <a:gd name="connsiteY9" fmla="*/ 1267090 h 1982707"/>
                <a:gd name="connsiteX10" fmla="*/ 771276 w 3753016"/>
                <a:gd name="connsiteY10" fmla="*/ 861572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353585 w 3753016"/>
                <a:gd name="connsiteY9" fmla="*/ 1267090 h 1982707"/>
                <a:gd name="connsiteX10" fmla="*/ 771276 w 3753016"/>
                <a:gd name="connsiteY10" fmla="*/ 861572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353585 w 3753016"/>
                <a:gd name="connsiteY9" fmla="*/ 1267090 h 1982707"/>
                <a:gd name="connsiteX10" fmla="*/ 771276 w 3753016"/>
                <a:gd name="connsiteY10" fmla="*/ 861572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353585 w 3753016"/>
                <a:gd name="connsiteY9" fmla="*/ 1267090 h 1982707"/>
                <a:gd name="connsiteX10" fmla="*/ 771276 w 3753016"/>
                <a:gd name="connsiteY10" fmla="*/ 861572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385390 w 3753016"/>
                <a:gd name="connsiteY9" fmla="*/ 1314798 h 1982707"/>
                <a:gd name="connsiteX10" fmla="*/ 771276 w 3753016"/>
                <a:gd name="connsiteY10" fmla="*/ 861572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385390 w 3753016"/>
                <a:gd name="connsiteY9" fmla="*/ 1314798 h 1982707"/>
                <a:gd name="connsiteX10" fmla="*/ 771276 w 3753016"/>
                <a:gd name="connsiteY10" fmla="*/ 861572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71276 w 3753016"/>
                <a:gd name="connsiteY10" fmla="*/ 861572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79227 w 3753016"/>
                <a:gd name="connsiteY10" fmla="*/ 893377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79227 w 3753016"/>
                <a:gd name="connsiteY10" fmla="*/ 893377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79227 w 3753016"/>
                <a:gd name="connsiteY10" fmla="*/ 893377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79227 w 3753016"/>
                <a:gd name="connsiteY10" fmla="*/ 893377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272207 w 3753016"/>
                <a:gd name="connsiteY11" fmla="*/ 630984 h 1982707"/>
                <a:gd name="connsiteX0" fmla="*/ 1280159 w 3753016"/>
                <a:gd name="connsiteY0" fmla="*/ 662789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280159 w 3753016"/>
                <a:gd name="connsiteY11" fmla="*/ 662789 h 1982707"/>
                <a:gd name="connsiteX0" fmla="*/ 1280159 w 3753016"/>
                <a:gd name="connsiteY0" fmla="*/ 662789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19269 w 3753016"/>
                <a:gd name="connsiteY4" fmla="*/ 169808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280159 w 3753016"/>
                <a:gd name="connsiteY11" fmla="*/ 662789 h 1982707"/>
                <a:gd name="connsiteX0" fmla="*/ 1280159 w 3753016"/>
                <a:gd name="connsiteY0" fmla="*/ 662789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19269 w 3753016"/>
                <a:gd name="connsiteY4" fmla="*/ 169808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280159 w 3753016"/>
                <a:gd name="connsiteY11" fmla="*/ 662789 h 1982707"/>
                <a:gd name="connsiteX0" fmla="*/ 1280159 w 3753016"/>
                <a:gd name="connsiteY0" fmla="*/ 662789 h 1982707"/>
                <a:gd name="connsiteX1" fmla="*/ 731519 w 3753016"/>
                <a:gd name="connsiteY1" fmla="*/ 90295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19269 w 3753016"/>
                <a:gd name="connsiteY4" fmla="*/ 169808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280159 w 3753016"/>
                <a:gd name="connsiteY11" fmla="*/ 662789 h 1982707"/>
                <a:gd name="connsiteX0" fmla="*/ 1311965 w 3753016"/>
                <a:gd name="connsiteY0" fmla="*/ 662789 h 1982707"/>
                <a:gd name="connsiteX1" fmla="*/ 731519 w 3753016"/>
                <a:gd name="connsiteY1" fmla="*/ 90295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19269 w 3753016"/>
                <a:gd name="connsiteY4" fmla="*/ 169808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311965 w 3753016"/>
                <a:gd name="connsiteY11" fmla="*/ 662789 h 1982707"/>
                <a:gd name="connsiteX0" fmla="*/ 1311965 w 3753016"/>
                <a:gd name="connsiteY0" fmla="*/ 662789 h 1982707"/>
                <a:gd name="connsiteX1" fmla="*/ 731519 w 3753016"/>
                <a:gd name="connsiteY1" fmla="*/ 90295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19269 w 3753016"/>
                <a:gd name="connsiteY4" fmla="*/ 169808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311965 w 3753016"/>
                <a:gd name="connsiteY11" fmla="*/ 662789 h 1982707"/>
                <a:gd name="connsiteX0" fmla="*/ 1311965 w 3753016"/>
                <a:gd name="connsiteY0" fmla="*/ 662789 h 1982707"/>
                <a:gd name="connsiteX1" fmla="*/ 699714 w 3753016"/>
                <a:gd name="connsiteY1" fmla="*/ 90295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19269 w 3753016"/>
                <a:gd name="connsiteY4" fmla="*/ 169808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311965 w 3753016"/>
                <a:gd name="connsiteY11" fmla="*/ 662789 h 1982707"/>
                <a:gd name="connsiteX0" fmla="*/ 1311965 w 3753016"/>
                <a:gd name="connsiteY0" fmla="*/ 662789 h 1982707"/>
                <a:gd name="connsiteX1" fmla="*/ 699714 w 3753016"/>
                <a:gd name="connsiteY1" fmla="*/ 90295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19269 w 3753016"/>
                <a:gd name="connsiteY4" fmla="*/ 169808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311965 w 3753016"/>
                <a:gd name="connsiteY11" fmla="*/ 662789 h 1982707"/>
                <a:gd name="connsiteX0" fmla="*/ 1311965 w 3753016"/>
                <a:gd name="connsiteY0" fmla="*/ 662789 h 1982707"/>
                <a:gd name="connsiteX1" fmla="*/ 699714 w 3753016"/>
                <a:gd name="connsiteY1" fmla="*/ 90295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19269 w 3753016"/>
                <a:gd name="connsiteY4" fmla="*/ 169808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311965 w 3753016"/>
                <a:gd name="connsiteY11" fmla="*/ 662789 h 1982707"/>
                <a:gd name="connsiteX0" fmla="*/ 1311965 w 3753016"/>
                <a:gd name="connsiteY0" fmla="*/ 665192 h 1985110"/>
                <a:gd name="connsiteX1" fmla="*/ 699714 w 3753016"/>
                <a:gd name="connsiteY1" fmla="*/ 92698 h 1985110"/>
                <a:gd name="connsiteX2" fmla="*/ 397565 w 3753016"/>
                <a:gd name="connsiteY2" fmla="*/ 37040 h 1985110"/>
                <a:gd name="connsiteX3" fmla="*/ 95416 w 3753016"/>
                <a:gd name="connsiteY3" fmla="*/ 60893 h 1985110"/>
                <a:gd name="connsiteX4" fmla="*/ 119269 w 3753016"/>
                <a:gd name="connsiteY4" fmla="*/ 172211 h 1985110"/>
                <a:gd name="connsiteX5" fmla="*/ 0 w 3753016"/>
                <a:gd name="connsiteY5" fmla="*/ 219920 h 1985110"/>
                <a:gd name="connsiteX6" fmla="*/ 811033 w 3753016"/>
                <a:gd name="connsiteY6" fmla="*/ 1245638 h 1985110"/>
                <a:gd name="connsiteX7" fmla="*/ 2146852 w 3753016"/>
                <a:gd name="connsiteY7" fmla="*/ 1985110 h 1985110"/>
                <a:gd name="connsiteX8" fmla="*/ 3753016 w 3753016"/>
                <a:gd name="connsiteY8" fmla="*/ 1500080 h 1985110"/>
                <a:gd name="connsiteX9" fmla="*/ 2409244 w 3753016"/>
                <a:gd name="connsiteY9" fmla="*/ 1293347 h 1985110"/>
                <a:gd name="connsiteX10" fmla="*/ 755373 w 3753016"/>
                <a:gd name="connsiteY10" fmla="*/ 871927 h 1985110"/>
                <a:gd name="connsiteX11" fmla="*/ 1311965 w 3753016"/>
                <a:gd name="connsiteY11" fmla="*/ 665192 h 1985110"/>
                <a:gd name="connsiteX0" fmla="*/ 1311965 w 3753016"/>
                <a:gd name="connsiteY0" fmla="*/ 670630 h 1990548"/>
                <a:gd name="connsiteX1" fmla="*/ 699714 w 3753016"/>
                <a:gd name="connsiteY1" fmla="*/ 98136 h 1990548"/>
                <a:gd name="connsiteX2" fmla="*/ 453224 w 3753016"/>
                <a:gd name="connsiteY2" fmla="*/ 26576 h 1990548"/>
                <a:gd name="connsiteX3" fmla="*/ 95416 w 3753016"/>
                <a:gd name="connsiteY3" fmla="*/ 66331 h 1990548"/>
                <a:gd name="connsiteX4" fmla="*/ 119269 w 3753016"/>
                <a:gd name="connsiteY4" fmla="*/ 177649 h 1990548"/>
                <a:gd name="connsiteX5" fmla="*/ 0 w 3753016"/>
                <a:gd name="connsiteY5" fmla="*/ 225358 h 1990548"/>
                <a:gd name="connsiteX6" fmla="*/ 811033 w 3753016"/>
                <a:gd name="connsiteY6" fmla="*/ 1251076 h 1990548"/>
                <a:gd name="connsiteX7" fmla="*/ 2146852 w 3753016"/>
                <a:gd name="connsiteY7" fmla="*/ 1990548 h 1990548"/>
                <a:gd name="connsiteX8" fmla="*/ 3753016 w 3753016"/>
                <a:gd name="connsiteY8" fmla="*/ 1505518 h 1990548"/>
                <a:gd name="connsiteX9" fmla="*/ 2409244 w 3753016"/>
                <a:gd name="connsiteY9" fmla="*/ 1298785 h 1990548"/>
                <a:gd name="connsiteX10" fmla="*/ 755373 w 3753016"/>
                <a:gd name="connsiteY10" fmla="*/ 877365 h 1990548"/>
                <a:gd name="connsiteX11" fmla="*/ 1311965 w 3753016"/>
                <a:gd name="connsiteY11" fmla="*/ 670630 h 1990548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95416 w 3753016"/>
                <a:gd name="connsiteY3" fmla="*/ 67430 h 1991647"/>
                <a:gd name="connsiteX4" fmla="*/ 119269 w 3753016"/>
                <a:gd name="connsiteY4" fmla="*/ 178748 h 1991647"/>
                <a:gd name="connsiteX5" fmla="*/ 0 w 3753016"/>
                <a:gd name="connsiteY5" fmla="*/ 226457 h 1991647"/>
                <a:gd name="connsiteX6" fmla="*/ 811033 w 3753016"/>
                <a:gd name="connsiteY6" fmla="*/ 1252175 h 1991647"/>
                <a:gd name="connsiteX7" fmla="*/ 2146852 w 3753016"/>
                <a:gd name="connsiteY7" fmla="*/ 1991647 h 1991647"/>
                <a:gd name="connsiteX8" fmla="*/ 3753016 w 3753016"/>
                <a:gd name="connsiteY8" fmla="*/ 1506617 h 1991647"/>
                <a:gd name="connsiteX9" fmla="*/ 2409244 w 3753016"/>
                <a:gd name="connsiteY9" fmla="*/ 1299884 h 1991647"/>
                <a:gd name="connsiteX10" fmla="*/ 755373 w 3753016"/>
                <a:gd name="connsiteY10" fmla="*/ 878464 h 1991647"/>
                <a:gd name="connsiteX11" fmla="*/ 1311965 w 3753016"/>
                <a:gd name="connsiteY11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119269 w 3753016"/>
                <a:gd name="connsiteY4" fmla="*/ 178748 h 1991647"/>
                <a:gd name="connsiteX5" fmla="*/ 0 w 3753016"/>
                <a:gd name="connsiteY5" fmla="*/ 226457 h 1991647"/>
                <a:gd name="connsiteX6" fmla="*/ 811033 w 3753016"/>
                <a:gd name="connsiteY6" fmla="*/ 1252175 h 1991647"/>
                <a:gd name="connsiteX7" fmla="*/ 2146852 w 3753016"/>
                <a:gd name="connsiteY7" fmla="*/ 1991647 h 1991647"/>
                <a:gd name="connsiteX8" fmla="*/ 3753016 w 3753016"/>
                <a:gd name="connsiteY8" fmla="*/ 1506617 h 1991647"/>
                <a:gd name="connsiteX9" fmla="*/ 2409244 w 3753016"/>
                <a:gd name="connsiteY9" fmla="*/ 1299884 h 1991647"/>
                <a:gd name="connsiteX10" fmla="*/ 755373 w 3753016"/>
                <a:gd name="connsiteY10" fmla="*/ 878464 h 1991647"/>
                <a:gd name="connsiteX11" fmla="*/ 1311965 w 3753016"/>
                <a:gd name="connsiteY11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119269 w 3753016"/>
                <a:gd name="connsiteY4" fmla="*/ 178748 h 1991647"/>
                <a:gd name="connsiteX5" fmla="*/ 0 w 3753016"/>
                <a:gd name="connsiteY5" fmla="*/ 226457 h 1991647"/>
                <a:gd name="connsiteX6" fmla="*/ 811033 w 3753016"/>
                <a:gd name="connsiteY6" fmla="*/ 1252175 h 1991647"/>
                <a:gd name="connsiteX7" fmla="*/ 2146852 w 3753016"/>
                <a:gd name="connsiteY7" fmla="*/ 1991647 h 1991647"/>
                <a:gd name="connsiteX8" fmla="*/ 3753016 w 3753016"/>
                <a:gd name="connsiteY8" fmla="*/ 1506617 h 1991647"/>
                <a:gd name="connsiteX9" fmla="*/ 2409244 w 3753016"/>
                <a:gd name="connsiteY9" fmla="*/ 1299884 h 1991647"/>
                <a:gd name="connsiteX10" fmla="*/ 755373 w 3753016"/>
                <a:gd name="connsiteY10" fmla="*/ 878464 h 1991647"/>
                <a:gd name="connsiteX11" fmla="*/ 1311965 w 3753016"/>
                <a:gd name="connsiteY11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166977 w 3753016"/>
                <a:gd name="connsiteY4" fmla="*/ 178748 h 1991647"/>
                <a:gd name="connsiteX5" fmla="*/ 0 w 3753016"/>
                <a:gd name="connsiteY5" fmla="*/ 226457 h 1991647"/>
                <a:gd name="connsiteX6" fmla="*/ 811033 w 3753016"/>
                <a:gd name="connsiteY6" fmla="*/ 1252175 h 1991647"/>
                <a:gd name="connsiteX7" fmla="*/ 2146852 w 3753016"/>
                <a:gd name="connsiteY7" fmla="*/ 1991647 h 1991647"/>
                <a:gd name="connsiteX8" fmla="*/ 3753016 w 3753016"/>
                <a:gd name="connsiteY8" fmla="*/ 1506617 h 1991647"/>
                <a:gd name="connsiteX9" fmla="*/ 2409244 w 3753016"/>
                <a:gd name="connsiteY9" fmla="*/ 1299884 h 1991647"/>
                <a:gd name="connsiteX10" fmla="*/ 755373 w 3753016"/>
                <a:gd name="connsiteY10" fmla="*/ 878464 h 1991647"/>
                <a:gd name="connsiteX11" fmla="*/ 1311965 w 3753016"/>
                <a:gd name="connsiteY11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0 w 3753016"/>
                <a:gd name="connsiteY4" fmla="*/ 226457 h 1991647"/>
                <a:gd name="connsiteX5" fmla="*/ 811033 w 3753016"/>
                <a:gd name="connsiteY5" fmla="*/ 1252175 h 1991647"/>
                <a:gd name="connsiteX6" fmla="*/ 2146852 w 3753016"/>
                <a:gd name="connsiteY6" fmla="*/ 1991647 h 1991647"/>
                <a:gd name="connsiteX7" fmla="*/ 3753016 w 3753016"/>
                <a:gd name="connsiteY7" fmla="*/ 1506617 h 1991647"/>
                <a:gd name="connsiteX8" fmla="*/ 2409244 w 3753016"/>
                <a:gd name="connsiteY8" fmla="*/ 1299884 h 1991647"/>
                <a:gd name="connsiteX9" fmla="*/ 755373 w 3753016"/>
                <a:gd name="connsiteY9" fmla="*/ 878464 h 1991647"/>
                <a:gd name="connsiteX10" fmla="*/ 1311965 w 3753016"/>
                <a:gd name="connsiteY10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0 w 3753016"/>
                <a:gd name="connsiteY4" fmla="*/ 226457 h 1991647"/>
                <a:gd name="connsiteX5" fmla="*/ 811033 w 3753016"/>
                <a:gd name="connsiteY5" fmla="*/ 1252175 h 1991647"/>
                <a:gd name="connsiteX6" fmla="*/ 2146852 w 3753016"/>
                <a:gd name="connsiteY6" fmla="*/ 1991647 h 1991647"/>
                <a:gd name="connsiteX7" fmla="*/ 3753016 w 3753016"/>
                <a:gd name="connsiteY7" fmla="*/ 1506617 h 1991647"/>
                <a:gd name="connsiteX8" fmla="*/ 2409244 w 3753016"/>
                <a:gd name="connsiteY8" fmla="*/ 1299884 h 1991647"/>
                <a:gd name="connsiteX9" fmla="*/ 755373 w 3753016"/>
                <a:gd name="connsiteY9" fmla="*/ 878464 h 1991647"/>
                <a:gd name="connsiteX10" fmla="*/ 1311965 w 3753016"/>
                <a:gd name="connsiteY10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0 w 3753016"/>
                <a:gd name="connsiteY4" fmla="*/ 226457 h 1991647"/>
                <a:gd name="connsiteX5" fmla="*/ 811033 w 3753016"/>
                <a:gd name="connsiteY5" fmla="*/ 1252175 h 1991647"/>
                <a:gd name="connsiteX6" fmla="*/ 2146852 w 3753016"/>
                <a:gd name="connsiteY6" fmla="*/ 1991647 h 1991647"/>
                <a:gd name="connsiteX7" fmla="*/ 3753016 w 3753016"/>
                <a:gd name="connsiteY7" fmla="*/ 1506617 h 1991647"/>
                <a:gd name="connsiteX8" fmla="*/ 2409244 w 3753016"/>
                <a:gd name="connsiteY8" fmla="*/ 1299884 h 1991647"/>
                <a:gd name="connsiteX9" fmla="*/ 755373 w 3753016"/>
                <a:gd name="connsiteY9" fmla="*/ 878464 h 1991647"/>
                <a:gd name="connsiteX10" fmla="*/ 1311965 w 3753016"/>
                <a:gd name="connsiteY10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0 w 3753016"/>
                <a:gd name="connsiteY4" fmla="*/ 226457 h 1991647"/>
                <a:gd name="connsiteX5" fmla="*/ 811033 w 3753016"/>
                <a:gd name="connsiteY5" fmla="*/ 1252175 h 1991647"/>
                <a:gd name="connsiteX6" fmla="*/ 2146852 w 3753016"/>
                <a:gd name="connsiteY6" fmla="*/ 1991647 h 1991647"/>
                <a:gd name="connsiteX7" fmla="*/ 3753016 w 3753016"/>
                <a:gd name="connsiteY7" fmla="*/ 1506617 h 1991647"/>
                <a:gd name="connsiteX8" fmla="*/ 2409244 w 3753016"/>
                <a:gd name="connsiteY8" fmla="*/ 1299884 h 1991647"/>
                <a:gd name="connsiteX9" fmla="*/ 755373 w 3753016"/>
                <a:gd name="connsiteY9" fmla="*/ 878464 h 1991647"/>
                <a:gd name="connsiteX10" fmla="*/ 1311965 w 3753016"/>
                <a:gd name="connsiteY10" fmla="*/ 671729 h 1991647"/>
                <a:gd name="connsiteX0" fmla="*/ 1337304 w 3778355"/>
                <a:gd name="connsiteY0" fmla="*/ 671729 h 1991647"/>
                <a:gd name="connsiteX1" fmla="*/ 725053 w 3778355"/>
                <a:gd name="connsiteY1" fmla="*/ 99235 h 1991647"/>
                <a:gd name="connsiteX2" fmla="*/ 478563 w 3778355"/>
                <a:gd name="connsiteY2" fmla="*/ 27675 h 1991647"/>
                <a:gd name="connsiteX3" fmla="*/ 152560 w 3778355"/>
                <a:gd name="connsiteY3" fmla="*/ 67430 h 1991647"/>
                <a:gd name="connsiteX4" fmla="*/ 232072 w 3778355"/>
                <a:gd name="connsiteY4" fmla="*/ 186702 h 1991647"/>
                <a:gd name="connsiteX5" fmla="*/ 25339 w 3778355"/>
                <a:gd name="connsiteY5" fmla="*/ 226457 h 1991647"/>
                <a:gd name="connsiteX6" fmla="*/ 836372 w 3778355"/>
                <a:gd name="connsiteY6" fmla="*/ 1252175 h 1991647"/>
                <a:gd name="connsiteX7" fmla="*/ 2172191 w 3778355"/>
                <a:gd name="connsiteY7" fmla="*/ 1991647 h 1991647"/>
                <a:gd name="connsiteX8" fmla="*/ 3778355 w 3778355"/>
                <a:gd name="connsiteY8" fmla="*/ 1506617 h 1991647"/>
                <a:gd name="connsiteX9" fmla="*/ 2434583 w 3778355"/>
                <a:gd name="connsiteY9" fmla="*/ 1299884 h 1991647"/>
                <a:gd name="connsiteX10" fmla="*/ 780712 w 3778355"/>
                <a:gd name="connsiteY10" fmla="*/ 878464 h 1991647"/>
                <a:gd name="connsiteX11" fmla="*/ 1337304 w 3778355"/>
                <a:gd name="connsiteY11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206733 w 3753016"/>
                <a:gd name="connsiteY4" fmla="*/ 186702 h 1991647"/>
                <a:gd name="connsiteX5" fmla="*/ 0 w 3753016"/>
                <a:gd name="connsiteY5" fmla="*/ 226457 h 1991647"/>
                <a:gd name="connsiteX6" fmla="*/ 811033 w 3753016"/>
                <a:gd name="connsiteY6" fmla="*/ 1252175 h 1991647"/>
                <a:gd name="connsiteX7" fmla="*/ 2146852 w 3753016"/>
                <a:gd name="connsiteY7" fmla="*/ 1991647 h 1991647"/>
                <a:gd name="connsiteX8" fmla="*/ 3753016 w 3753016"/>
                <a:gd name="connsiteY8" fmla="*/ 1506617 h 1991647"/>
                <a:gd name="connsiteX9" fmla="*/ 2409244 w 3753016"/>
                <a:gd name="connsiteY9" fmla="*/ 1299884 h 1991647"/>
                <a:gd name="connsiteX10" fmla="*/ 755373 w 3753016"/>
                <a:gd name="connsiteY10" fmla="*/ 878464 h 1991647"/>
                <a:gd name="connsiteX11" fmla="*/ 1311965 w 3753016"/>
                <a:gd name="connsiteY11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166977 w 3753016"/>
                <a:gd name="connsiteY4" fmla="*/ 154897 h 1991647"/>
                <a:gd name="connsiteX5" fmla="*/ 0 w 3753016"/>
                <a:gd name="connsiteY5" fmla="*/ 226457 h 1991647"/>
                <a:gd name="connsiteX6" fmla="*/ 811033 w 3753016"/>
                <a:gd name="connsiteY6" fmla="*/ 1252175 h 1991647"/>
                <a:gd name="connsiteX7" fmla="*/ 2146852 w 3753016"/>
                <a:gd name="connsiteY7" fmla="*/ 1991647 h 1991647"/>
                <a:gd name="connsiteX8" fmla="*/ 3753016 w 3753016"/>
                <a:gd name="connsiteY8" fmla="*/ 1506617 h 1991647"/>
                <a:gd name="connsiteX9" fmla="*/ 2409244 w 3753016"/>
                <a:gd name="connsiteY9" fmla="*/ 1299884 h 1991647"/>
                <a:gd name="connsiteX10" fmla="*/ 755373 w 3753016"/>
                <a:gd name="connsiteY10" fmla="*/ 878464 h 1991647"/>
                <a:gd name="connsiteX11" fmla="*/ 1311965 w 3753016"/>
                <a:gd name="connsiteY11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166977 w 3753016"/>
                <a:gd name="connsiteY4" fmla="*/ 154897 h 1991647"/>
                <a:gd name="connsiteX5" fmla="*/ 0 w 3753016"/>
                <a:gd name="connsiteY5" fmla="*/ 226457 h 1991647"/>
                <a:gd name="connsiteX6" fmla="*/ 818984 w 3753016"/>
                <a:gd name="connsiteY6" fmla="*/ 1347591 h 1991647"/>
                <a:gd name="connsiteX7" fmla="*/ 2146852 w 3753016"/>
                <a:gd name="connsiteY7" fmla="*/ 1991647 h 1991647"/>
                <a:gd name="connsiteX8" fmla="*/ 3753016 w 3753016"/>
                <a:gd name="connsiteY8" fmla="*/ 1506617 h 1991647"/>
                <a:gd name="connsiteX9" fmla="*/ 2409244 w 3753016"/>
                <a:gd name="connsiteY9" fmla="*/ 1299884 h 1991647"/>
                <a:gd name="connsiteX10" fmla="*/ 755373 w 3753016"/>
                <a:gd name="connsiteY10" fmla="*/ 878464 h 1991647"/>
                <a:gd name="connsiteX11" fmla="*/ 1311965 w 3753016"/>
                <a:gd name="connsiteY11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166977 w 3753016"/>
                <a:gd name="connsiteY4" fmla="*/ 154897 h 1991647"/>
                <a:gd name="connsiteX5" fmla="*/ 0 w 3753016"/>
                <a:gd name="connsiteY5" fmla="*/ 226457 h 1991647"/>
                <a:gd name="connsiteX6" fmla="*/ 818984 w 3753016"/>
                <a:gd name="connsiteY6" fmla="*/ 1347591 h 1991647"/>
                <a:gd name="connsiteX7" fmla="*/ 2146852 w 3753016"/>
                <a:gd name="connsiteY7" fmla="*/ 1991647 h 1991647"/>
                <a:gd name="connsiteX8" fmla="*/ 3753016 w 3753016"/>
                <a:gd name="connsiteY8" fmla="*/ 1506617 h 1991647"/>
                <a:gd name="connsiteX9" fmla="*/ 2409244 w 3753016"/>
                <a:gd name="connsiteY9" fmla="*/ 1299884 h 1991647"/>
                <a:gd name="connsiteX10" fmla="*/ 755373 w 3753016"/>
                <a:gd name="connsiteY10" fmla="*/ 878464 h 1991647"/>
                <a:gd name="connsiteX11" fmla="*/ 1311965 w 3753016"/>
                <a:gd name="connsiteY11" fmla="*/ 671729 h 1991647"/>
                <a:gd name="connsiteX0" fmla="*/ 1311965 w 3753016"/>
                <a:gd name="connsiteY0" fmla="*/ 671729 h 1928037"/>
                <a:gd name="connsiteX1" fmla="*/ 699714 w 3753016"/>
                <a:gd name="connsiteY1" fmla="*/ 99235 h 1928037"/>
                <a:gd name="connsiteX2" fmla="*/ 453224 w 3753016"/>
                <a:gd name="connsiteY2" fmla="*/ 27675 h 1928037"/>
                <a:gd name="connsiteX3" fmla="*/ 127221 w 3753016"/>
                <a:gd name="connsiteY3" fmla="*/ 67430 h 1928037"/>
                <a:gd name="connsiteX4" fmla="*/ 166977 w 3753016"/>
                <a:gd name="connsiteY4" fmla="*/ 154897 h 1928037"/>
                <a:gd name="connsiteX5" fmla="*/ 0 w 3753016"/>
                <a:gd name="connsiteY5" fmla="*/ 226457 h 1928037"/>
                <a:gd name="connsiteX6" fmla="*/ 818984 w 3753016"/>
                <a:gd name="connsiteY6" fmla="*/ 1347591 h 1928037"/>
                <a:gd name="connsiteX7" fmla="*/ 2011680 w 3753016"/>
                <a:gd name="connsiteY7" fmla="*/ 1928037 h 1928037"/>
                <a:gd name="connsiteX8" fmla="*/ 3753016 w 3753016"/>
                <a:gd name="connsiteY8" fmla="*/ 1506617 h 1928037"/>
                <a:gd name="connsiteX9" fmla="*/ 2409244 w 3753016"/>
                <a:gd name="connsiteY9" fmla="*/ 1299884 h 1928037"/>
                <a:gd name="connsiteX10" fmla="*/ 755373 w 3753016"/>
                <a:gd name="connsiteY10" fmla="*/ 878464 h 1928037"/>
                <a:gd name="connsiteX11" fmla="*/ 1311965 w 3753016"/>
                <a:gd name="connsiteY11" fmla="*/ 671729 h 1928037"/>
                <a:gd name="connsiteX0" fmla="*/ 1311965 w 3753016"/>
                <a:gd name="connsiteY0" fmla="*/ 671729 h 1928037"/>
                <a:gd name="connsiteX1" fmla="*/ 699714 w 3753016"/>
                <a:gd name="connsiteY1" fmla="*/ 99235 h 1928037"/>
                <a:gd name="connsiteX2" fmla="*/ 453224 w 3753016"/>
                <a:gd name="connsiteY2" fmla="*/ 27675 h 1928037"/>
                <a:gd name="connsiteX3" fmla="*/ 127221 w 3753016"/>
                <a:gd name="connsiteY3" fmla="*/ 67430 h 1928037"/>
                <a:gd name="connsiteX4" fmla="*/ 166977 w 3753016"/>
                <a:gd name="connsiteY4" fmla="*/ 154897 h 1928037"/>
                <a:gd name="connsiteX5" fmla="*/ 0 w 3753016"/>
                <a:gd name="connsiteY5" fmla="*/ 226457 h 1928037"/>
                <a:gd name="connsiteX6" fmla="*/ 818984 w 3753016"/>
                <a:gd name="connsiteY6" fmla="*/ 1347591 h 1928037"/>
                <a:gd name="connsiteX7" fmla="*/ 2011680 w 3753016"/>
                <a:gd name="connsiteY7" fmla="*/ 1928037 h 1928037"/>
                <a:gd name="connsiteX8" fmla="*/ 3753016 w 3753016"/>
                <a:gd name="connsiteY8" fmla="*/ 1506617 h 1928037"/>
                <a:gd name="connsiteX9" fmla="*/ 2409244 w 3753016"/>
                <a:gd name="connsiteY9" fmla="*/ 1299884 h 1928037"/>
                <a:gd name="connsiteX10" fmla="*/ 755373 w 3753016"/>
                <a:gd name="connsiteY10" fmla="*/ 878464 h 1928037"/>
                <a:gd name="connsiteX11" fmla="*/ 1311965 w 3753016"/>
                <a:gd name="connsiteY11" fmla="*/ 671729 h 1928037"/>
                <a:gd name="connsiteX0" fmla="*/ 1311965 w 3753016"/>
                <a:gd name="connsiteY0" fmla="*/ 671729 h 1929647"/>
                <a:gd name="connsiteX1" fmla="*/ 699714 w 3753016"/>
                <a:gd name="connsiteY1" fmla="*/ 99235 h 1929647"/>
                <a:gd name="connsiteX2" fmla="*/ 453224 w 3753016"/>
                <a:gd name="connsiteY2" fmla="*/ 27675 h 1929647"/>
                <a:gd name="connsiteX3" fmla="*/ 127221 w 3753016"/>
                <a:gd name="connsiteY3" fmla="*/ 67430 h 1929647"/>
                <a:gd name="connsiteX4" fmla="*/ 166977 w 3753016"/>
                <a:gd name="connsiteY4" fmla="*/ 154897 h 1929647"/>
                <a:gd name="connsiteX5" fmla="*/ 0 w 3753016"/>
                <a:gd name="connsiteY5" fmla="*/ 226457 h 1929647"/>
                <a:gd name="connsiteX6" fmla="*/ 818984 w 3753016"/>
                <a:gd name="connsiteY6" fmla="*/ 1347591 h 1929647"/>
                <a:gd name="connsiteX7" fmla="*/ 2011680 w 3753016"/>
                <a:gd name="connsiteY7" fmla="*/ 1928037 h 1929647"/>
                <a:gd name="connsiteX8" fmla="*/ 3753016 w 3753016"/>
                <a:gd name="connsiteY8" fmla="*/ 1506617 h 1929647"/>
                <a:gd name="connsiteX9" fmla="*/ 2409244 w 3753016"/>
                <a:gd name="connsiteY9" fmla="*/ 1299884 h 1929647"/>
                <a:gd name="connsiteX10" fmla="*/ 755373 w 3753016"/>
                <a:gd name="connsiteY10" fmla="*/ 878464 h 1929647"/>
                <a:gd name="connsiteX11" fmla="*/ 1311965 w 3753016"/>
                <a:gd name="connsiteY11" fmla="*/ 671729 h 1929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53016" h="1929647">
                  <a:moveTo>
                    <a:pt x="1311965" y="671729"/>
                  </a:moveTo>
                  <a:cubicBezTo>
                    <a:pt x="1166191" y="480897"/>
                    <a:pt x="893195" y="-35936"/>
                    <a:pt x="699714" y="99235"/>
                  </a:cubicBezTo>
                  <a:cubicBezTo>
                    <a:pt x="667909" y="136342"/>
                    <a:pt x="636104" y="-73042"/>
                    <a:pt x="453224" y="27675"/>
                  </a:cubicBezTo>
                  <a:cubicBezTo>
                    <a:pt x="360459" y="32976"/>
                    <a:pt x="331304" y="-57141"/>
                    <a:pt x="127221" y="67430"/>
                  </a:cubicBezTo>
                  <a:cubicBezTo>
                    <a:pt x="74212" y="88634"/>
                    <a:pt x="188181" y="128392"/>
                    <a:pt x="166977" y="154897"/>
                  </a:cubicBezTo>
                  <a:cubicBezTo>
                    <a:pt x="145773" y="181402"/>
                    <a:pt x="70236" y="131041"/>
                    <a:pt x="0" y="226457"/>
                  </a:cubicBezTo>
                  <a:cubicBezTo>
                    <a:pt x="272995" y="600168"/>
                    <a:pt x="673210" y="1283981"/>
                    <a:pt x="818984" y="1347591"/>
                  </a:cubicBezTo>
                  <a:cubicBezTo>
                    <a:pt x="1216549" y="1541073"/>
                    <a:pt x="1741336" y="1885630"/>
                    <a:pt x="2011680" y="1928037"/>
                  </a:cubicBezTo>
                  <a:cubicBezTo>
                    <a:pt x="2266121" y="1954542"/>
                    <a:pt x="3172571" y="1647090"/>
                    <a:pt x="3753016" y="1506617"/>
                  </a:cubicBezTo>
                  <a:cubicBezTo>
                    <a:pt x="3697357" y="1407226"/>
                    <a:pt x="3208351" y="1168688"/>
                    <a:pt x="2409244" y="1299884"/>
                  </a:cubicBezTo>
                  <a:cubicBezTo>
                    <a:pt x="489003" y="1295909"/>
                    <a:pt x="734169" y="972555"/>
                    <a:pt x="755373" y="878464"/>
                  </a:cubicBezTo>
                  <a:cubicBezTo>
                    <a:pt x="816333" y="727390"/>
                    <a:pt x="1115833" y="695583"/>
                    <a:pt x="1311965" y="671729"/>
                  </a:cubicBezTo>
                  <a:close/>
                </a:path>
              </a:pathLst>
            </a:custGeom>
            <a:solidFill>
              <a:srgbClr val="F9B99B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7" name="직사각형 100">
            <a:extLst>
              <a:ext uri="{FF2B5EF4-FFF2-40B4-BE49-F238E27FC236}">
                <a16:creationId xmlns:a16="http://schemas.microsoft.com/office/drawing/2014/main" id="{B1BB17B9-7656-4ABC-88E1-9D34CF3637ED}"/>
              </a:ext>
            </a:extLst>
          </p:cNvPr>
          <p:cNvSpPr/>
          <p:nvPr/>
        </p:nvSpPr>
        <p:spPr>
          <a:xfrm rot="13659860" flipV="1">
            <a:off x="10689790" y="3395307"/>
            <a:ext cx="357080" cy="88640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Rectangle 21">
            <a:extLst>
              <a:ext uri="{FF2B5EF4-FFF2-40B4-BE49-F238E27FC236}">
                <a16:creationId xmlns:a16="http://schemas.microsoft.com/office/drawing/2014/main" id="{07611B69-AE19-43CC-8FCA-8C71059A1834}"/>
              </a:ext>
            </a:extLst>
          </p:cNvPr>
          <p:cNvSpPr/>
          <p:nvPr/>
        </p:nvSpPr>
        <p:spPr>
          <a:xfrm>
            <a:off x="9478650" y="2426166"/>
            <a:ext cx="1142334" cy="639925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9" name="그룹 3">
            <a:extLst>
              <a:ext uri="{FF2B5EF4-FFF2-40B4-BE49-F238E27FC236}">
                <a16:creationId xmlns:a16="http://schemas.microsoft.com/office/drawing/2014/main" id="{7B40C9B8-7E92-46C9-BA97-D65CF28F53A9}"/>
              </a:ext>
            </a:extLst>
          </p:cNvPr>
          <p:cNvGrpSpPr/>
          <p:nvPr/>
        </p:nvGrpSpPr>
        <p:grpSpPr>
          <a:xfrm>
            <a:off x="1908337" y="1490838"/>
            <a:ext cx="1116529" cy="741016"/>
            <a:chOff x="9017332" y="4660057"/>
            <a:chExt cx="1116529" cy="741016"/>
          </a:xfrm>
        </p:grpSpPr>
        <p:grpSp>
          <p:nvGrpSpPr>
            <p:cNvPr id="120" name="그룹 106">
              <a:extLst>
                <a:ext uri="{FF2B5EF4-FFF2-40B4-BE49-F238E27FC236}">
                  <a16:creationId xmlns:a16="http://schemas.microsoft.com/office/drawing/2014/main" id="{9A1C050B-9FA4-4BCD-8672-7F59E89C43F7}"/>
                </a:ext>
              </a:extLst>
            </p:cNvPr>
            <p:cNvGrpSpPr/>
            <p:nvPr/>
          </p:nvGrpSpPr>
          <p:grpSpPr>
            <a:xfrm>
              <a:off x="9017332" y="4660057"/>
              <a:ext cx="1116529" cy="741016"/>
              <a:chOff x="8890504" y="1819747"/>
              <a:chExt cx="2424749" cy="1609253"/>
            </a:xfrm>
          </p:grpSpPr>
          <p:sp>
            <p:nvSpPr>
              <p:cNvPr id="122" name="사각형: 둥근 모서리 108">
                <a:extLst>
                  <a:ext uri="{FF2B5EF4-FFF2-40B4-BE49-F238E27FC236}">
                    <a16:creationId xmlns:a16="http://schemas.microsoft.com/office/drawing/2014/main" id="{234D8B85-F551-4BAF-8088-05457E93C106}"/>
                  </a:ext>
                </a:extLst>
              </p:cNvPr>
              <p:cNvSpPr/>
              <p:nvPr/>
            </p:nvSpPr>
            <p:spPr>
              <a:xfrm>
                <a:off x="8890504" y="1819747"/>
                <a:ext cx="2338544" cy="1609253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사각형: 둥근 모서리 109">
                <a:extLst>
                  <a:ext uri="{FF2B5EF4-FFF2-40B4-BE49-F238E27FC236}">
                    <a16:creationId xmlns:a16="http://schemas.microsoft.com/office/drawing/2014/main" id="{6D349F6C-5B7F-47FC-AC21-4E7E0189519C}"/>
                  </a:ext>
                </a:extLst>
              </p:cNvPr>
              <p:cNvSpPr/>
              <p:nvPr/>
            </p:nvSpPr>
            <p:spPr>
              <a:xfrm>
                <a:off x="9000521" y="1954285"/>
                <a:ext cx="2118510" cy="1340176"/>
              </a:xfrm>
              <a:prstGeom prst="roundRect">
                <a:avLst>
                  <a:gd name="adj" fmla="val 12614"/>
                </a:avLst>
              </a:prstGeom>
              <a:noFill/>
              <a:ln w="222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사각형: 둥근 모서리 110">
                <a:extLst>
                  <a:ext uri="{FF2B5EF4-FFF2-40B4-BE49-F238E27FC236}">
                    <a16:creationId xmlns:a16="http://schemas.microsoft.com/office/drawing/2014/main" id="{EFDDBA8F-BC56-4323-9C5B-BB24CB04DA25}"/>
                  </a:ext>
                </a:extLst>
              </p:cNvPr>
              <p:cNvSpPr/>
              <p:nvPr/>
            </p:nvSpPr>
            <p:spPr>
              <a:xfrm>
                <a:off x="10616628" y="2383996"/>
                <a:ext cx="698625" cy="480754"/>
              </a:xfrm>
              <a:prstGeom prst="roundRect">
                <a:avLst/>
              </a:prstGeom>
              <a:solidFill>
                <a:schemeClr val="accent4"/>
              </a:solidFill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타원 111">
                <a:extLst>
                  <a:ext uri="{FF2B5EF4-FFF2-40B4-BE49-F238E27FC236}">
                    <a16:creationId xmlns:a16="http://schemas.microsoft.com/office/drawing/2014/main" id="{B0558C36-621B-4AA8-A7F3-C9C5A7E7D553}"/>
                  </a:ext>
                </a:extLst>
              </p:cNvPr>
              <p:cNvSpPr/>
              <p:nvPr/>
            </p:nvSpPr>
            <p:spPr>
              <a:xfrm>
                <a:off x="10732612" y="2479518"/>
                <a:ext cx="289711" cy="28971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1" name="Block Arc 11">
              <a:extLst>
                <a:ext uri="{FF2B5EF4-FFF2-40B4-BE49-F238E27FC236}">
                  <a16:creationId xmlns:a16="http://schemas.microsoft.com/office/drawing/2014/main" id="{FDE5DE45-A08D-41A6-9B4A-BE9934AA00DA}"/>
                </a:ext>
              </a:extLst>
            </p:cNvPr>
            <p:cNvSpPr/>
            <p:nvPr/>
          </p:nvSpPr>
          <p:spPr>
            <a:xfrm>
              <a:off x="9415738" y="4824489"/>
              <a:ext cx="255069" cy="415030"/>
            </a:xfrm>
            <a:custGeom>
              <a:avLst/>
              <a:gdLst/>
              <a:ahLst/>
              <a:cxnLst/>
              <a:rect l="l" t="t" r="r" b="b"/>
              <a:pathLst>
                <a:path w="3636337" h="7138182">
                  <a:moveTo>
                    <a:pt x="1563551" y="3029061"/>
                  </a:moveTo>
                  <a:lnTo>
                    <a:pt x="1563551" y="1171769"/>
                  </a:lnTo>
                  <a:cubicBezTo>
                    <a:pt x="1444523" y="1201084"/>
                    <a:pt x="1330799" y="1254073"/>
                    <a:pt x="1228219" y="1328453"/>
                  </a:cubicBezTo>
                  <a:cubicBezTo>
                    <a:pt x="927220" y="1546705"/>
                    <a:pt x="771440" y="1913395"/>
                    <a:pt x="823311" y="2281559"/>
                  </a:cubicBezTo>
                  <a:cubicBezTo>
                    <a:pt x="886035" y="2761950"/>
                    <a:pt x="1181988" y="2923981"/>
                    <a:pt x="1563551" y="3029061"/>
                  </a:cubicBezTo>
                  <a:close/>
                  <a:moveTo>
                    <a:pt x="2056123" y="5971053"/>
                  </a:moveTo>
                  <a:cubicBezTo>
                    <a:pt x="2180706" y="5941789"/>
                    <a:pt x="2300029" y="5887431"/>
                    <a:pt x="2407191" y="5809729"/>
                  </a:cubicBezTo>
                  <a:cubicBezTo>
                    <a:pt x="2708190" y="5591477"/>
                    <a:pt x="2863970" y="5224787"/>
                    <a:pt x="2812099" y="4856623"/>
                  </a:cubicBezTo>
                  <a:cubicBezTo>
                    <a:pt x="2712300" y="4365494"/>
                    <a:pt x="2419393" y="4148018"/>
                    <a:pt x="2056123" y="4007016"/>
                  </a:cubicBezTo>
                  <a:close/>
                  <a:moveTo>
                    <a:pt x="2056123" y="7138182"/>
                  </a:moveTo>
                  <a:lnTo>
                    <a:pt x="1563551" y="7138182"/>
                  </a:lnTo>
                  <a:lnTo>
                    <a:pt x="1563551" y="6796553"/>
                  </a:lnTo>
                  <a:cubicBezTo>
                    <a:pt x="1376287" y="6771102"/>
                    <a:pt x="1191751" y="6715291"/>
                    <a:pt x="1016794" y="6629471"/>
                  </a:cubicBezTo>
                  <a:cubicBezTo>
                    <a:pt x="412303" y="6332946"/>
                    <a:pt x="21102" y="5726704"/>
                    <a:pt x="0" y="5053734"/>
                  </a:cubicBezTo>
                  <a:lnTo>
                    <a:pt x="813973" y="5028205"/>
                  </a:lnTo>
                  <a:cubicBezTo>
                    <a:pt x="825624" y="5399818"/>
                    <a:pt x="1041643" y="5734588"/>
                    <a:pt x="1375441" y="5898325"/>
                  </a:cubicBezTo>
                  <a:cubicBezTo>
                    <a:pt x="1436179" y="5928119"/>
                    <a:pt x="1499008" y="5951362"/>
                    <a:pt x="1563551" y="5965918"/>
                  </a:cubicBezTo>
                  <a:lnTo>
                    <a:pt x="1563551" y="3847635"/>
                  </a:lnTo>
                  <a:cubicBezTo>
                    <a:pt x="920238" y="3662345"/>
                    <a:pt x="233045" y="3450393"/>
                    <a:pt x="16852" y="2382091"/>
                  </a:cubicBezTo>
                  <a:cubicBezTo>
                    <a:pt x="-73403" y="1719933"/>
                    <a:pt x="208577" y="1061859"/>
                    <a:pt x="750173" y="669157"/>
                  </a:cubicBezTo>
                  <a:cubicBezTo>
                    <a:pt x="994931" y="491686"/>
                    <a:pt x="1274723" y="381458"/>
                    <a:pt x="1563551" y="341319"/>
                  </a:cubicBezTo>
                  <a:lnTo>
                    <a:pt x="1563551" y="0"/>
                  </a:lnTo>
                  <a:lnTo>
                    <a:pt x="2056123" y="0"/>
                  </a:lnTo>
                  <a:lnTo>
                    <a:pt x="2056123" y="339268"/>
                  </a:lnTo>
                  <a:cubicBezTo>
                    <a:pt x="2248752" y="363969"/>
                    <a:pt x="2438747" y="420481"/>
                    <a:pt x="2618616" y="508711"/>
                  </a:cubicBezTo>
                  <a:cubicBezTo>
                    <a:pt x="3223107" y="805237"/>
                    <a:pt x="3614308" y="1411478"/>
                    <a:pt x="3635410" y="2084448"/>
                  </a:cubicBezTo>
                  <a:lnTo>
                    <a:pt x="2821437" y="2109978"/>
                  </a:lnTo>
                  <a:cubicBezTo>
                    <a:pt x="2809786" y="1738364"/>
                    <a:pt x="2593767" y="1403594"/>
                    <a:pt x="2259969" y="1239857"/>
                  </a:cubicBezTo>
                  <a:cubicBezTo>
                    <a:pt x="2194243" y="1207617"/>
                    <a:pt x="2126069" y="1183046"/>
                    <a:pt x="2056123" y="1168235"/>
                  </a:cubicBezTo>
                  <a:lnTo>
                    <a:pt x="2056123" y="3150890"/>
                  </a:lnTo>
                  <a:cubicBezTo>
                    <a:pt x="2675271" y="3303511"/>
                    <a:pt x="3347939" y="3564428"/>
                    <a:pt x="3618512" y="4743007"/>
                  </a:cubicBezTo>
                  <a:cubicBezTo>
                    <a:pt x="3712448" y="5409725"/>
                    <a:pt x="3430336" y="6073786"/>
                    <a:pt x="2885237" y="6469025"/>
                  </a:cubicBezTo>
                  <a:cubicBezTo>
                    <a:pt x="2636047" y="6649712"/>
                    <a:pt x="2350538" y="6760700"/>
                    <a:pt x="2056123" y="67987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6" name="그룹 2">
            <a:extLst>
              <a:ext uri="{FF2B5EF4-FFF2-40B4-BE49-F238E27FC236}">
                <a16:creationId xmlns:a16="http://schemas.microsoft.com/office/drawing/2014/main" id="{B045D7DF-824C-4143-ABF3-A4B8CEFB87F6}"/>
              </a:ext>
            </a:extLst>
          </p:cNvPr>
          <p:cNvGrpSpPr/>
          <p:nvPr/>
        </p:nvGrpSpPr>
        <p:grpSpPr>
          <a:xfrm>
            <a:off x="1666101" y="3418107"/>
            <a:ext cx="1181456" cy="1172060"/>
            <a:chOff x="2112749" y="3418107"/>
            <a:chExt cx="1181456" cy="1172060"/>
          </a:xfrm>
        </p:grpSpPr>
        <p:sp>
          <p:nvSpPr>
            <p:cNvPr id="127" name="자유형: 도형 113">
              <a:extLst>
                <a:ext uri="{FF2B5EF4-FFF2-40B4-BE49-F238E27FC236}">
                  <a16:creationId xmlns:a16="http://schemas.microsoft.com/office/drawing/2014/main" id="{65579257-F532-4572-B47E-995DD49B543A}"/>
                </a:ext>
              </a:extLst>
            </p:cNvPr>
            <p:cNvSpPr>
              <a:spLocks noChangeAspect="1"/>
            </p:cNvSpPr>
            <p:nvPr/>
          </p:nvSpPr>
          <p:spPr>
            <a:xfrm rot="2848566">
              <a:off x="2117447" y="3413409"/>
              <a:ext cx="1172060" cy="1181456"/>
            </a:xfrm>
            <a:custGeom>
              <a:avLst/>
              <a:gdLst>
                <a:gd name="connsiteX0" fmla="*/ 302812 w 1172060"/>
                <a:gd name="connsiteY0" fmla="*/ 668924 h 1181456"/>
                <a:gd name="connsiteX1" fmla="*/ 629231 w 1172060"/>
                <a:gd name="connsiteY1" fmla="*/ 315506 h 1181456"/>
                <a:gd name="connsiteX2" fmla="*/ 1063707 w 1172060"/>
                <a:gd name="connsiteY2" fmla="*/ 395423 h 1181456"/>
                <a:gd name="connsiteX3" fmla="*/ 998378 w 1172060"/>
                <a:gd name="connsiteY3" fmla="*/ 964382 h 1181456"/>
                <a:gd name="connsiteX4" fmla="*/ 403821 w 1172060"/>
                <a:gd name="connsiteY4" fmla="*/ 1073546 h 1181456"/>
                <a:gd name="connsiteX5" fmla="*/ 403085 w 1172060"/>
                <a:gd name="connsiteY5" fmla="*/ 1072441 h 1181456"/>
                <a:gd name="connsiteX6" fmla="*/ 302812 w 1172060"/>
                <a:gd name="connsiteY6" fmla="*/ 668924 h 1181456"/>
                <a:gd name="connsiteX7" fmla="*/ 237854 w 1172060"/>
                <a:gd name="connsiteY7" fmla="*/ 595408 h 1181456"/>
                <a:gd name="connsiteX8" fmla="*/ 542985 w 1172060"/>
                <a:gd name="connsiteY8" fmla="*/ 262697 h 1181456"/>
                <a:gd name="connsiteX9" fmla="*/ 561746 w 1172060"/>
                <a:gd name="connsiteY9" fmla="*/ 261886 h 1181456"/>
                <a:gd name="connsiteX10" fmla="*/ 600889 w 1172060"/>
                <a:gd name="connsiteY10" fmla="*/ 297782 h 1181456"/>
                <a:gd name="connsiteX11" fmla="*/ 601700 w 1172060"/>
                <a:gd name="connsiteY11" fmla="*/ 316543 h 1181456"/>
                <a:gd name="connsiteX12" fmla="*/ 296568 w 1172060"/>
                <a:gd name="connsiteY12" fmla="*/ 649254 h 1181456"/>
                <a:gd name="connsiteX13" fmla="*/ 277807 w 1172060"/>
                <a:gd name="connsiteY13" fmla="*/ 650065 h 1181456"/>
                <a:gd name="connsiteX14" fmla="*/ 238665 w 1172060"/>
                <a:gd name="connsiteY14" fmla="*/ 614168 h 1181456"/>
                <a:gd name="connsiteX15" fmla="*/ 237854 w 1172060"/>
                <a:gd name="connsiteY15" fmla="*/ 595408 h 1181456"/>
                <a:gd name="connsiteX16" fmla="*/ 170715 w 1172060"/>
                <a:gd name="connsiteY16" fmla="*/ 196213 h 1181456"/>
                <a:gd name="connsiteX17" fmla="*/ 330127 w 1172060"/>
                <a:gd name="connsiteY17" fmla="*/ 165192 h 1181456"/>
                <a:gd name="connsiteX18" fmla="*/ 440075 w 1172060"/>
                <a:gd name="connsiteY18" fmla="*/ 1218 h 1181456"/>
                <a:gd name="connsiteX19" fmla="*/ 521596 w 1172060"/>
                <a:gd name="connsiteY19" fmla="*/ 248757 h 1181456"/>
                <a:gd name="connsiteX20" fmla="*/ 234141 w 1172060"/>
                <a:gd name="connsiteY20" fmla="*/ 569990 h 1181456"/>
                <a:gd name="connsiteX21" fmla="*/ 35337 w 1172060"/>
                <a:gd name="connsiteY21" fmla="*/ 578003 h 1181456"/>
                <a:gd name="connsiteX22" fmla="*/ 123970 w 1172060"/>
                <a:gd name="connsiteY22" fmla="*/ 403571 h 1181456"/>
                <a:gd name="connsiteX23" fmla="*/ 170715 w 1172060"/>
                <a:gd name="connsiteY23" fmla="*/ 196213 h 118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72060" h="1181456">
                  <a:moveTo>
                    <a:pt x="302812" y="668924"/>
                  </a:moveTo>
                  <a:lnTo>
                    <a:pt x="629231" y="315506"/>
                  </a:lnTo>
                  <a:cubicBezTo>
                    <a:pt x="848283" y="306381"/>
                    <a:pt x="978182" y="305056"/>
                    <a:pt x="1063707" y="395423"/>
                  </a:cubicBezTo>
                  <a:cubicBezTo>
                    <a:pt x="1170280" y="508029"/>
                    <a:pt x="1267197" y="650379"/>
                    <a:pt x="998378" y="964382"/>
                  </a:cubicBezTo>
                  <a:cubicBezTo>
                    <a:pt x="696240" y="1276281"/>
                    <a:pt x="521556" y="1194524"/>
                    <a:pt x="403821" y="1073546"/>
                  </a:cubicBezTo>
                  <a:lnTo>
                    <a:pt x="403085" y="1072441"/>
                  </a:lnTo>
                  <a:cubicBezTo>
                    <a:pt x="324908" y="984678"/>
                    <a:pt x="302320" y="883213"/>
                    <a:pt x="302812" y="668924"/>
                  </a:cubicBezTo>
                  <a:close/>
                  <a:moveTo>
                    <a:pt x="237854" y="595408"/>
                  </a:moveTo>
                  <a:lnTo>
                    <a:pt x="542985" y="262697"/>
                  </a:lnTo>
                  <a:cubicBezTo>
                    <a:pt x="547942" y="257292"/>
                    <a:pt x="556341" y="256929"/>
                    <a:pt x="561746" y="261886"/>
                  </a:cubicBezTo>
                  <a:lnTo>
                    <a:pt x="600889" y="297782"/>
                  </a:lnTo>
                  <a:cubicBezTo>
                    <a:pt x="606293" y="302739"/>
                    <a:pt x="606657" y="311139"/>
                    <a:pt x="601700" y="316543"/>
                  </a:cubicBezTo>
                  <a:lnTo>
                    <a:pt x="296568" y="649254"/>
                  </a:lnTo>
                  <a:cubicBezTo>
                    <a:pt x="291611" y="654659"/>
                    <a:pt x="283212" y="655022"/>
                    <a:pt x="277807" y="650065"/>
                  </a:cubicBezTo>
                  <a:lnTo>
                    <a:pt x="238665" y="614168"/>
                  </a:lnTo>
                  <a:cubicBezTo>
                    <a:pt x="233260" y="609211"/>
                    <a:pt x="232898" y="600812"/>
                    <a:pt x="237854" y="595408"/>
                  </a:cubicBezTo>
                  <a:close/>
                  <a:moveTo>
                    <a:pt x="170715" y="196213"/>
                  </a:moveTo>
                  <a:cubicBezTo>
                    <a:pt x="239941" y="133429"/>
                    <a:pt x="250327" y="149631"/>
                    <a:pt x="330127" y="165192"/>
                  </a:cubicBezTo>
                  <a:cubicBezTo>
                    <a:pt x="445765" y="184636"/>
                    <a:pt x="396659" y="17962"/>
                    <a:pt x="440075" y="1218"/>
                  </a:cubicBezTo>
                  <a:cubicBezTo>
                    <a:pt x="478089" y="-13442"/>
                    <a:pt x="565874" y="106294"/>
                    <a:pt x="521596" y="248757"/>
                  </a:cubicBezTo>
                  <a:cubicBezTo>
                    <a:pt x="421713" y="357668"/>
                    <a:pt x="334023" y="461079"/>
                    <a:pt x="234141" y="569990"/>
                  </a:cubicBezTo>
                  <a:cubicBezTo>
                    <a:pt x="126009" y="620334"/>
                    <a:pt x="81210" y="609522"/>
                    <a:pt x="35337" y="578003"/>
                  </a:cubicBezTo>
                  <a:cubicBezTo>
                    <a:pt x="-10537" y="546484"/>
                    <a:pt x="-37835" y="446419"/>
                    <a:pt x="123970" y="403571"/>
                  </a:cubicBezTo>
                  <a:cubicBezTo>
                    <a:pt x="185254" y="392132"/>
                    <a:pt x="69653" y="346354"/>
                    <a:pt x="170715" y="1962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8" name="Block Arc 11">
              <a:extLst>
                <a:ext uri="{FF2B5EF4-FFF2-40B4-BE49-F238E27FC236}">
                  <a16:creationId xmlns:a16="http://schemas.microsoft.com/office/drawing/2014/main" id="{A40ADDE1-B529-4D36-A44A-14A4FABD3194}"/>
                </a:ext>
              </a:extLst>
            </p:cNvPr>
            <p:cNvSpPr/>
            <p:nvPr/>
          </p:nvSpPr>
          <p:spPr>
            <a:xfrm>
              <a:off x="2575942" y="4011357"/>
              <a:ext cx="255069" cy="415030"/>
            </a:xfrm>
            <a:custGeom>
              <a:avLst/>
              <a:gdLst/>
              <a:ahLst/>
              <a:cxnLst/>
              <a:rect l="l" t="t" r="r" b="b"/>
              <a:pathLst>
                <a:path w="3636337" h="7138182">
                  <a:moveTo>
                    <a:pt x="1563551" y="3029061"/>
                  </a:moveTo>
                  <a:lnTo>
                    <a:pt x="1563551" y="1171769"/>
                  </a:lnTo>
                  <a:cubicBezTo>
                    <a:pt x="1444523" y="1201084"/>
                    <a:pt x="1330799" y="1254073"/>
                    <a:pt x="1228219" y="1328453"/>
                  </a:cubicBezTo>
                  <a:cubicBezTo>
                    <a:pt x="927220" y="1546705"/>
                    <a:pt x="771440" y="1913395"/>
                    <a:pt x="823311" y="2281559"/>
                  </a:cubicBezTo>
                  <a:cubicBezTo>
                    <a:pt x="886035" y="2761950"/>
                    <a:pt x="1181988" y="2923981"/>
                    <a:pt x="1563551" y="3029061"/>
                  </a:cubicBezTo>
                  <a:close/>
                  <a:moveTo>
                    <a:pt x="2056123" y="5971053"/>
                  </a:moveTo>
                  <a:cubicBezTo>
                    <a:pt x="2180706" y="5941789"/>
                    <a:pt x="2300029" y="5887431"/>
                    <a:pt x="2407191" y="5809729"/>
                  </a:cubicBezTo>
                  <a:cubicBezTo>
                    <a:pt x="2708190" y="5591477"/>
                    <a:pt x="2863970" y="5224787"/>
                    <a:pt x="2812099" y="4856623"/>
                  </a:cubicBezTo>
                  <a:cubicBezTo>
                    <a:pt x="2712300" y="4365494"/>
                    <a:pt x="2419393" y="4148018"/>
                    <a:pt x="2056123" y="4007016"/>
                  </a:cubicBezTo>
                  <a:close/>
                  <a:moveTo>
                    <a:pt x="2056123" y="7138182"/>
                  </a:moveTo>
                  <a:lnTo>
                    <a:pt x="1563551" y="7138182"/>
                  </a:lnTo>
                  <a:lnTo>
                    <a:pt x="1563551" y="6796553"/>
                  </a:lnTo>
                  <a:cubicBezTo>
                    <a:pt x="1376287" y="6771102"/>
                    <a:pt x="1191751" y="6715291"/>
                    <a:pt x="1016794" y="6629471"/>
                  </a:cubicBezTo>
                  <a:cubicBezTo>
                    <a:pt x="412303" y="6332946"/>
                    <a:pt x="21102" y="5726704"/>
                    <a:pt x="0" y="5053734"/>
                  </a:cubicBezTo>
                  <a:lnTo>
                    <a:pt x="813973" y="5028205"/>
                  </a:lnTo>
                  <a:cubicBezTo>
                    <a:pt x="825624" y="5399818"/>
                    <a:pt x="1041643" y="5734588"/>
                    <a:pt x="1375441" y="5898325"/>
                  </a:cubicBezTo>
                  <a:cubicBezTo>
                    <a:pt x="1436179" y="5928119"/>
                    <a:pt x="1499008" y="5951362"/>
                    <a:pt x="1563551" y="5965918"/>
                  </a:cubicBezTo>
                  <a:lnTo>
                    <a:pt x="1563551" y="3847635"/>
                  </a:lnTo>
                  <a:cubicBezTo>
                    <a:pt x="920238" y="3662345"/>
                    <a:pt x="233045" y="3450393"/>
                    <a:pt x="16852" y="2382091"/>
                  </a:cubicBezTo>
                  <a:cubicBezTo>
                    <a:pt x="-73403" y="1719933"/>
                    <a:pt x="208577" y="1061859"/>
                    <a:pt x="750173" y="669157"/>
                  </a:cubicBezTo>
                  <a:cubicBezTo>
                    <a:pt x="994931" y="491686"/>
                    <a:pt x="1274723" y="381458"/>
                    <a:pt x="1563551" y="341319"/>
                  </a:cubicBezTo>
                  <a:lnTo>
                    <a:pt x="1563551" y="0"/>
                  </a:lnTo>
                  <a:lnTo>
                    <a:pt x="2056123" y="0"/>
                  </a:lnTo>
                  <a:lnTo>
                    <a:pt x="2056123" y="339268"/>
                  </a:lnTo>
                  <a:cubicBezTo>
                    <a:pt x="2248752" y="363969"/>
                    <a:pt x="2438747" y="420481"/>
                    <a:pt x="2618616" y="508711"/>
                  </a:cubicBezTo>
                  <a:cubicBezTo>
                    <a:pt x="3223107" y="805237"/>
                    <a:pt x="3614308" y="1411478"/>
                    <a:pt x="3635410" y="2084448"/>
                  </a:cubicBezTo>
                  <a:lnTo>
                    <a:pt x="2821437" y="2109978"/>
                  </a:lnTo>
                  <a:cubicBezTo>
                    <a:pt x="2809786" y="1738364"/>
                    <a:pt x="2593767" y="1403594"/>
                    <a:pt x="2259969" y="1239857"/>
                  </a:cubicBezTo>
                  <a:cubicBezTo>
                    <a:pt x="2194243" y="1207617"/>
                    <a:pt x="2126069" y="1183046"/>
                    <a:pt x="2056123" y="1168235"/>
                  </a:cubicBezTo>
                  <a:lnTo>
                    <a:pt x="2056123" y="3150890"/>
                  </a:lnTo>
                  <a:cubicBezTo>
                    <a:pt x="2675271" y="3303511"/>
                    <a:pt x="3347939" y="3564428"/>
                    <a:pt x="3618512" y="4743007"/>
                  </a:cubicBezTo>
                  <a:cubicBezTo>
                    <a:pt x="3712448" y="5409725"/>
                    <a:pt x="3430336" y="6073786"/>
                    <a:pt x="2885237" y="6469025"/>
                  </a:cubicBezTo>
                  <a:cubicBezTo>
                    <a:pt x="2636047" y="6649712"/>
                    <a:pt x="2350538" y="6760700"/>
                    <a:pt x="2056123" y="67987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75DE2F15-A99F-4FCC-94E4-719AF17E0CF0}"/>
              </a:ext>
            </a:extLst>
          </p:cNvPr>
          <p:cNvSpPr/>
          <p:nvPr/>
        </p:nvSpPr>
        <p:spPr>
          <a:xfrm>
            <a:off x="9485566" y="4636180"/>
            <a:ext cx="914400" cy="914400"/>
          </a:xfrm>
          <a:custGeom>
            <a:avLst/>
            <a:gdLst>
              <a:gd name="connsiteX0" fmla="*/ 477573 w 914400"/>
              <a:gd name="connsiteY0" fmla="*/ 476687 h 914400"/>
              <a:gd name="connsiteX1" fmla="*/ 542301 w 914400"/>
              <a:gd name="connsiteY1" fmla="*/ 536984 h 914400"/>
              <a:gd name="connsiteX2" fmla="*/ 507632 w 914400"/>
              <a:gd name="connsiteY2" fmla="*/ 604627 h 914400"/>
              <a:gd name="connsiteX3" fmla="*/ 477573 w 914400"/>
              <a:gd name="connsiteY3" fmla="*/ 616076 h 914400"/>
              <a:gd name="connsiteX4" fmla="*/ 435399 w 914400"/>
              <a:gd name="connsiteY4" fmla="*/ 275468 h 914400"/>
              <a:gd name="connsiteX5" fmla="*/ 435399 w 914400"/>
              <a:gd name="connsiteY5" fmla="*/ 407281 h 914400"/>
              <a:gd name="connsiteX6" fmla="*/ 372019 w 914400"/>
              <a:gd name="connsiteY6" fmla="*/ 354230 h 914400"/>
              <a:gd name="connsiteX7" fmla="*/ 406687 w 914400"/>
              <a:gd name="connsiteY7" fmla="*/ 286588 h 914400"/>
              <a:gd name="connsiteX8" fmla="*/ 435399 w 914400"/>
              <a:gd name="connsiteY8" fmla="*/ 275468 h 914400"/>
              <a:gd name="connsiteX9" fmla="*/ 435399 w 914400"/>
              <a:gd name="connsiteY9" fmla="*/ 192306 h 914400"/>
              <a:gd name="connsiteX10" fmla="*/ 435399 w 914400"/>
              <a:gd name="connsiteY10" fmla="*/ 216530 h 914400"/>
              <a:gd name="connsiteX11" fmla="*/ 365757 w 914400"/>
              <a:gd name="connsiteY11" fmla="*/ 239797 h 914400"/>
              <a:gd name="connsiteX12" fmla="*/ 302969 w 914400"/>
              <a:gd name="connsiteY12" fmla="*/ 361365 h 914400"/>
              <a:gd name="connsiteX13" fmla="*/ 435399 w 914400"/>
              <a:gd name="connsiteY13" fmla="*/ 465376 h 914400"/>
              <a:gd name="connsiteX14" fmla="*/ 435399 w 914400"/>
              <a:gd name="connsiteY14" fmla="*/ 615712 h 914400"/>
              <a:gd name="connsiteX15" fmla="*/ 419293 w 914400"/>
              <a:gd name="connsiteY15" fmla="*/ 610915 h 914400"/>
              <a:gd name="connsiteX16" fmla="*/ 371219 w 914400"/>
              <a:gd name="connsiteY16" fmla="*/ 549162 h 914400"/>
              <a:gd name="connsiteX17" fmla="*/ 301526 w 914400"/>
              <a:gd name="connsiteY17" fmla="*/ 550973 h 914400"/>
              <a:gd name="connsiteX18" fmla="*/ 388585 w 914400"/>
              <a:gd name="connsiteY18" fmla="*/ 662805 h 914400"/>
              <a:gd name="connsiteX19" fmla="*/ 435399 w 914400"/>
              <a:gd name="connsiteY19" fmla="*/ 674663 h 914400"/>
              <a:gd name="connsiteX20" fmla="*/ 435399 w 914400"/>
              <a:gd name="connsiteY20" fmla="*/ 698908 h 914400"/>
              <a:gd name="connsiteX21" fmla="*/ 477573 w 914400"/>
              <a:gd name="connsiteY21" fmla="*/ 698908 h 914400"/>
              <a:gd name="connsiteX22" fmla="*/ 477573 w 914400"/>
              <a:gd name="connsiteY22" fmla="*/ 674818 h 914400"/>
              <a:gd name="connsiteX23" fmla="*/ 548563 w 914400"/>
              <a:gd name="connsiteY23" fmla="*/ 651418 h 914400"/>
              <a:gd name="connsiteX24" fmla="*/ 611347 w 914400"/>
              <a:gd name="connsiteY24" fmla="*/ 528921 h 914400"/>
              <a:gd name="connsiteX25" fmla="*/ 477573 w 914400"/>
              <a:gd name="connsiteY25" fmla="*/ 415927 h 914400"/>
              <a:gd name="connsiteX26" fmla="*/ 477573 w 914400"/>
              <a:gd name="connsiteY26" fmla="*/ 275217 h 914400"/>
              <a:gd name="connsiteX27" fmla="*/ 495027 w 914400"/>
              <a:gd name="connsiteY27" fmla="*/ 280300 h 914400"/>
              <a:gd name="connsiteX28" fmla="*/ 543100 w 914400"/>
              <a:gd name="connsiteY28" fmla="*/ 342053 h 914400"/>
              <a:gd name="connsiteX29" fmla="*/ 612794 w 914400"/>
              <a:gd name="connsiteY29" fmla="*/ 340241 h 914400"/>
              <a:gd name="connsiteX30" fmla="*/ 525735 w 914400"/>
              <a:gd name="connsiteY30" fmla="*/ 228410 h 914400"/>
              <a:gd name="connsiteX31" fmla="*/ 477573 w 914400"/>
              <a:gd name="connsiteY31" fmla="*/ 216384 h 914400"/>
              <a:gd name="connsiteX32" fmla="*/ 477573 w 914400"/>
              <a:gd name="connsiteY32" fmla="*/ 192306 h 914400"/>
              <a:gd name="connsiteX33" fmla="*/ 457200 w 914400"/>
              <a:gd name="connsiteY33" fmla="*/ 78710 h 914400"/>
              <a:gd name="connsiteX34" fmla="*/ 835691 w 914400"/>
              <a:gd name="connsiteY34" fmla="*/ 457201 h 914400"/>
              <a:gd name="connsiteX35" fmla="*/ 457200 w 914400"/>
              <a:gd name="connsiteY35" fmla="*/ 835692 h 914400"/>
              <a:gd name="connsiteX36" fmla="*/ 78709 w 914400"/>
              <a:gd name="connsiteY36" fmla="*/ 457201 h 914400"/>
              <a:gd name="connsiteX37" fmla="*/ 457200 w 914400"/>
              <a:gd name="connsiteY37" fmla="*/ 78710 h 914400"/>
              <a:gd name="connsiteX38" fmla="*/ 457201 w 914400"/>
              <a:gd name="connsiteY38" fmla="*/ 44478 h 914400"/>
              <a:gd name="connsiteX39" fmla="*/ 44478 w 914400"/>
              <a:gd name="connsiteY39" fmla="*/ 457201 h 914400"/>
              <a:gd name="connsiteX40" fmla="*/ 457201 w 914400"/>
              <a:gd name="connsiteY40" fmla="*/ 869924 h 914400"/>
              <a:gd name="connsiteX41" fmla="*/ 869924 w 914400"/>
              <a:gd name="connsiteY41" fmla="*/ 457201 h 914400"/>
              <a:gd name="connsiteX42" fmla="*/ 457201 w 914400"/>
              <a:gd name="connsiteY42" fmla="*/ 44478 h 914400"/>
              <a:gd name="connsiteX43" fmla="*/ 457200 w 914400"/>
              <a:gd name="connsiteY43" fmla="*/ 0 h 914400"/>
              <a:gd name="connsiteX44" fmla="*/ 914400 w 914400"/>
              <a:gd name="connsiteY44" fmla="*/ 457200 h 914400"/>
              <a:gd name="connsiteX45" fmla="*/ 457200 w 914400"/>
              <a:gd name="connsiteY45" fmla="*/ 914400 h 914400"/>
              <a:gd name="connsiteX46" fmla="*/ 0 w 914400"/>
              <a:gd name="connsiteY46" fmla="*/ 457200 h 914400"/>
              <a:gd name="connsiteX47" fmla="*/ 457200 w 914400"/>
              <a:gd name="connsiteY47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914400" h="914400">
                <a:moveTo>
                  <a:pt x="477573" y="476687"/>
                </a:moveTo>
                <a:cubicBezTo>
                  <a:pt x="508677" y="486694"/>
                  <a:pt x="533756" y="502129"/>
                  <a:pt x="542301" y="536984"/>
                </a:cubicBezTo>
                <a:cubicBezTo>
                  <a:pt x="546742" y="563113"/>
                  <a:pt x="533404" y="589137"/>
                  <a:pt x="507632" y="604627"/>
                </a:cubicBezTo>
                <a:cubicBezTo>
                  <a:pt x="498457" y="610142"/>
                  <a:pt x="488240" y="613999"/>
                  <a:pt x="477573" y="616076"/>
                </a:cubicBezTo>
                <a:close/>
                <a:moveTo>
                  <a:pt x="435399" y="275468"/>
                </a:moveTo>
                <a:lnTo>
                  <a:pt x="435399" y="407281"/>
                </a:lnTo>
                <a:cubicBezTo>
                  <a:pt x="402729" y="399823"/>
                  <a:pt x="377389" y="388324"/>
                  <a:pt x="372019" y="354230"/>
                </a:cubicBezTo>
                <a:cubicBezTo>
                  <a:pt x="367578" y="328101"/>
                  <a:pt x="380916" y="302077"/>
                  <a:pt x="406687" y="286588"/>
                </a:cubicBezTo>
                <a:cubicBezTo>
                  <a:pt x="415470" y="281309"/>
                  <a:pt x="425208" y="277548"/>
                  <a:pt x="435399" y="275468"/>
                </a:cubicBezTo>
                <a:close/>
                <a:moveTo>
                  <a:pt x="435399" y="192306"/>
                </a:moveTo>
                <a:lnTo>
                  <a:pt x="435399" y="216530"/>
                </a:lnTo>
                <a:cubicBezTo>
                  <a:pt x="410669" y="219379"/>
                  <a:pt x="386713" y="227202"/>
                  <a:pt x="365757" y="239797"/>
                </a:cubicBezTo>
                <a:cubicBezTo>
                  <a:pt x="319385" y="267667"/>
                  <a:pt x="295241" y="314371"/>
                  <a:pt x="302969" y="361365"/>
                </a:cubicBezTo>
                <a:cubicBezTo>
                  <a:pt x="321480" y="437183"/>
                  <a:pt x="380318" y="452226"/>
                  <a:pt x="435399" y="465376"/>
                </a:cubicBezTo>
                <a:lnTo>
                  <a:pt x="435399" y="615712"/>
                </a:lnTo>
                <a:cubicBezTo>
                  <a:pt x="429873" y="614679"/>
                  <a:pt x="424493" y="613029"/>
                  <a:pt x="419293" y="610915"/>
                </a:cubicBezTo>
                <a:cubicBezTo>
                  <a:pt x="390713" y="599294"/>
                  <a:pt x="372217" y="575535"/>
                  <a:pt x="371219" y="549162"/>
                </a:cubicBezTo>
                <a:lnTo>
                  <a:pt x="301526" y="550973"/>
                </a:lnTo>
                <a:cubicBezTo>
                  <a:pt x="303333" y="598735"/>
                  <a:pt x="336828" y="641760"/>
                  <a:pt x="388585" y="662805"/>
                </a:cubicBezTo>
                <a:cubicBezTo>
                  <a:pt x="403565" y="668895"/>
                  <a:pt x="419365" y="672856"/>
                  <a:pt x="435399" y="674663"/>
                </a:cubicBezTo>
                <a:lnTo>
                  <a:pt x="435399" y="698908"/>
                </a:lnTo>
                <a:lnTo>
                  <a:pt x="477573" y="698908"/>
                </a:lnTo>
                <a:lnTo>
                  <a:pt x="477573" y="674818"/>
                </a:lnTo>
                <a:cubicBezTo>
                  <a:pt x="502782" y="672118"/>
                  <a:pt x="527227" y="664241"/>
                  <a:pt x="548563" y="651418"/>
                </a:cubicBezTo>
                <a:cubicBezTo>
                  <a:pt x="595235" y="623367"/>
                  <a:pt x="619390" y="576238"/>
                  <a:pt x="611347" y="528921"/>
                </a:cubicBezTo>
                <a:cubicBezTo>
                  <a:pt x="588180" y="445276"/>
                  <a:pt x="530586" y="426759"/>
                  <a:pt x="477573" y="415927"/>
                </a:cubicBezTo>
                <a:lnTo>
                  <a:pt x="477573" y="275217"/>
                </a:lnTo>
                <a:cubicBezTo>
                  <a:pt x="483562" y="276268"/>
                  <a:pt x="489399" y="278012"/>
                  <a:pt x="495027" y="280300"/>
                </a:cubicBezTo>
                <a:cubicBezTo>
                  <a:pt x="523607" y="291920"/>
                  <a:pt x="542103" y="315679"/>
                  <a:pt x="543100" y="342053"/>
                </a:cubicBezTo>
                <a:lnTo>
                  <a:pt x="612794" y="340241"/>
                </a:lnTo>
                <a:cubicBezTo>
                  <a:pt x="610987" y="292480"/>
                  <a:pt x="577492" y="249455"/>
                  <a:pt x="525735" y="228410"/>
                </a:cubicBezTo>
                <a:cubicBezTo>
                  <a:pt x="510334" y="222148"/>
                  <a:pt x="494067" y="218137"/>
                  <a:pt x="477573" y="216384"/>
                </a:cubicBezTo>
                <a:lnTo>
                  <a:pt x="477573" y="192306"/>
                </a:lnTo>
                <a:close/>
                <a:moveTo>
                  <a:pt x="457200" y="78710"/>
                </a:moveTo>
                <a:cubicBezTo>
                  <a:pt x="666235" y="78710"/>
                  <a:pt x="835691" y="248166"/>
                  <a:pt x="835691" y="457201"/>
                </a:cubicBezTo>
                <a:cubicBezTo>
                  <a:pt x="835691" y="666236"/>
                  <a:pt x="666235" y="835692"/>
                  <a:pt x="457200" y="835692"/>
                </a:cubicBezTo>
                <a:cubicBezTo>
                  <a:pt x="248165" y="835692"/>
                  <a:pt x="78709" y="666236"/>
                  <a:pt x="78709" y="457201"/>
                </a:cubicBezTo>
                <a:cubicBezTo>
                  <a:pt x="78709" y="248166"/>
                  <a:pt x="248165" y="78710"/>
                  <a:pt x="457200" y="78710"/>
                </a:cubicBezTo>
                <a:close/>
                <a:moveTo>
                  <a:pt x="457201" y="44478"/>
                </a:moveTo>
                <a:cubicBezTo>
                  <a:pt x="229260" y="44478"/>
                  <a:pt x="44478" y="229260"/>
                  <a:pt x="44478" y="457201"/>
                </a:cubicBezTo>
                <a:cubicBezTo>
                  <a:pt x="44478" y="685142"/>
                  <a:pt x="229260" y="869924"/>
                  <a:pt x="457201" y="869924"/>
                </a:cubicBezTo>
                <a:cubicBezTo>
                  <a:pt x="685142" y="869924"/>
                  <a:pt x="869924" y="685142"/>
                  <a:pt x="869924" y="457201"/>
                </a:cubicBezTo>
                <a:cubicBezTo>
                  <a:pt x="869924" y="229260"/>
                  <a:pt x="685142" y="44478"/>
                  <a:pt x="457201" y="44478"/>
                </a:cubicBezTo>
                <a:close/>
                <a:moveTo>
                  <a:pt x="457200" y="0"/>
                </a:moveTo>
                <a:cubicBezTo>
                  <a:pt x="709705" y="0"/>
                  <a:pt x="914400" y="204695"/>
                  <a:pt x="914400" y="457200"/>
                </a:cubicBezTo>
                <a:cubicBezTo>
                  <a:pt x="914400" y="709705"/>
                  <a:pt x="709705" y="914400"/>
                  <a:pt x="457200" y="914400"/>
                </a:cubicBezTo>
                <a:cubicBezTo>
                  <a:pt x="204695" y="914400"/>
                  <a:pt x="0" y="709705"/>
                  <a:pt x="0" y="457200"/>
                </a:cubicBez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3F8CCE-1C50-456E-A16A-81C0B02E3FF8}"/>
              </a:ext>
            </a:extLst>
          </p:cNvPr>
          <p:cNvSpPr txBox="1"/>
          <p:nvPr/>
        </p:nvSpPr>
        <p:spPr>
          <a:xfrm>
            <a:off x="1132720" y="2096968"/>
            <a:ext cx="9848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Easy to change colors, photos and Text.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7E0960-366D-4CB6-AF6E-359106EECEAE}"/>
              </a:ext>
            </a:extLst>
          </p:cNvPr>
          <p:cNvSpPr txBox="1"/>
          <p:nvPr/>
        </p:nvSpPr>
        <p:spPr>
          <a:xfrm>
            <a:off x="3716828" y="2597092"/>
            <a:ext cx="4680520" cy="554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Get a modern PowerPoint  Presentation that is beautifully designed. 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DC127F15-09D9-4662-993D-C95FC59FC42A}"/>
              </a:ext>
            </a:extLst>
          </p:cNvPr>
          <p:cNvSpPr txBox="1">
            <a:spLocks/>
          </p:cNvSpPr>
          <p:nvPr/>
        </p:nvSpPr>
        <p:spPr>
          <a:xfrm>
            <a:off x="4162570" y="507233"/>
            <a:ext cx="3808492" cy="155127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Portfolio </a:t>
            </a:r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Presentation 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1BF728-FB63-49FF-9D40-BDFF62948E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523231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DB46153-6EA8-4AD8-945A-F8400AF7A802}"/>
              </a:ext>
            </a:extLst>
          </p:cNvPr>
          <p:cNvCxnSpPr>
            <a:cxnSpLocks/>
          </p:cNvCxnSpPr>
          <p:nvPr/>
        </p:nvCxnSpPr>
        <p:spPr>
          <a:xfrm>
            <a:off x="2986313" y="3856726"/>
            <a:ext cx="2052000" cy="3576"/>
          </a:xfrm>
          <a:prstGeom prst="straightConnector1">
            <a:avLst/>
          </a:prstGeom>
          <a:ln w="38100">
            <a:solidFill>
              <a:schemeClr val="accent2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BD22A1D-F6ED-4E7B-8726-0153DC6B0810}"/>
              </a:ext>
            </a:extLst>
          </p:cNvPr>
          <p:cNvCxnSpPr/>
          <p:nvPr/>
        </p:nvCxnSpPr>
        <p:spPr>
          <a:xfrm flipV="1">
            <a:off x="5083726" y="3269442"/>
            <a:ext cx="2052000" cy="590069"/>
          </a:xfrm>
          <a:prstGeom prst="straightConnector1">
            <a:avLst/>
          </a:prstGeom>
          <a:ln w="38100">
            <a:solidFill>
              <a:schemeClr val="accent3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83706A6-41D2-4134-801A-4D7997080EAD}"/>
              </a:ext>
            </a:extLst>
          </p:cNvPr>
          <p:cNvCxnSpPr/>
          <p:nvPr/>
        </p:nvCxnSpPr>
        <p:spPr>
          <a:xfrm flipV="1">
            <a:off x="7135726" y="2447204"/>
            <a:ext cx="2052000" cy="811800"/>
          </a:xfrm>
          <a:prstGeom prst="straightConnector1">
            <a:avLst/>
          </a:prstGeom>
          <a:ln w="38100">
            <a:solidFill>
              <a:schemeClr val="accent4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15A5A29-5BB9-46B8-BBDD-CF243988ABA8}"/>
              </a:ext>
            </a:extLst>
          </p:cNvPr>
          <p:cNvCxnSpPr/>
          <p:nvPr/>
        </p:nvCxnSpPr>
        <p:spPr>
          <a:xfrm flipV="1">
            <a:off x="9179492" y="2109728"/>
            <a:ext cx="2052000" cy="337477"/>
          </a:xfrm>
          <a:prstGeom prst="straightConnector1">
            <a:avLst/>
          </a:prstGeom>
          <a:ln w="3810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DD7DBC-4B61-43A9-9A3E-5F5F32BA3F22}"/>
              </a:ext>
            </a:extLst>
          </p:cNvPr>
          <p:cNvCxnSpPr/>
          <p:nvPr/>
        </p:nvCxnSpPr>
        <p:spPr>
          <a:xfrm>
            <a:off x="941244" y="2458434"/>
            <a:ext cx="2052000" cy="1401868"/>
          </a:xfrm>
          <a:prstGeom prst="straightConnector1">
            <a:avLst/>
          </a:prstGeom>
          <a:ln w="38100">
            <a:solidFill>
              <a:schemeClr val="accent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D760445-BC5E-4D91-8BC1-3203368C3709}"/>
              </a:ext>
            </a:extLst>
          </p:cNvPr>
          <p:cNvSpPr/>
          <p:nvPr/>
        </p:nvSpPr>
        <p:spPr>
          <a:xfrm>
            <a:off x="1463244" y="2636192"/>
            <a:ext cx="1008000" cy="10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69E11C5-61F6-4024-B566-AF04666D9D41}"/>
              </a:ext>
            </a:extLst>
          </p:cNvPr>
          <p:cNvSpPr/>
          <p:nvPr/>
        </p:nvSpPr>
        <p:spPr>
          <a:xfrm>
            <a:off x="3522806" y="3357104"/>
            <a:ext cx="1008000" cy="100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C4D2D3-34E8-414E-A03F-B4A4D63E3CD0}"/>
              </a:ext>
            </a:extLst>
          </p:cNvPr>
          <p:cNvSpPr/>
          <p:nvPr/>
        </p:nvSpPr>
        <p:spPr>
          <a:xfrm>
            <a:off x="5582368" y="3011078"/>
            <a:ext cx="1008000" cy="100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D6EAA6D-E2C6-4D6C-8D2E-516709714D1E}"/>
              </a:ext>
            </a:extLst>
          </p:cNvPr>
          <p:cNvSpPr/>
          <p:nvPr/>
        </p:nvSpPr>
        <p:spPr>
          <a:xfrm>
            <a:off x="7641930" y="2349104"/>
            <a:ext cx="1008000" cy="10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613609D-8B15-4FFC-A5CD-0DBF395E14BD}"/>
              </a:ext>
            </a:extLst>
          </p:cNvPr>
          <p:cNvSpPr/>
          <p:nvPr/>
        </p:nvSpPr>
        <p:spPr>
          <a:xfrm>
            <a:off x="9701492" y="1806852"/>
            <a:ext cx="1008000" cy="1008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C66AC5-E153-48B6-B765-2801E8B02B25}"/>
              </a:ext>
            </a:extLst>
          </p:cNvPr>
          <p:cNvGrpSpPr/>
          <p:nvPr/>
        </p:nvGrpSpPr>
        <p:grpSpPr>
          <a:xfrm>
            <a:off x="1265720" y="3721804"/>
            <a:ext cx="1403050" cy="2031325"/>
            <a:chOff x="6210996" y="1433695"/>
            <a:chExt cx="1712589" cy="14451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336009D-F643-46AF-97A7-BB35F74918D2}"/>
                </a:ext>
              </a:extLst>
            </p:cNvPr>
            <p:cNvSpPr txBox="1"/>
            <p:nvPr/>
          </p:nvSpPr>
          <p:spPr>
            <a:xfrm>
              <a:off x="6210998" y="1433695"/>
              <a:ext cx="1712587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D54041-D65A-4022-AA7A-720AA39D40A1}"/>
                </a:ext>
              </a:extLst>
            </p:cNvPr>
            <p:cNvSpPr txBox="1"/>
            <p:nvPr/>
          </p:nvSpPr>
          <p:spPr>
            <a:xfrm>
              <a:off x="6210996" y="1630759"/>
              <a:ext cx="1712587" cy="1248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6DF4E26-7FD5-482F-A664-D43A24D92698}"/>
              </a:ext>
            </a:extLst>
          </p:cNvPr>
          <p:cNvGrpSpPr/>
          <p:nvPr/>
        </p:nvGrpSpPr>
        <p:grpSpPr>
          <a:xfrm>
            <a:off x="3325282" y="4463327"/>
            <a:ext cx="1403050" cy="1477329"/>
            <a:chOff x="6210996" y="1433695"/>
            <a:chExt cx="1712589" cy="105100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F898BA0-0B74-4BB3-8B0F-35172DBAF4C6}"/>
                </a:ext>
              </a:extLst>
            </p:cNvPr>
            <p:cNvSpPr txBox="1"/>
            <p:nvPr/>
          </p:nvSpPr>
          <p:spPr>
            <a:xfrm>
              <a:off x="6210998" y="1433695"/>
              <a:ext cx="1712587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3F51D9-A5B7-493F-B4C9-066813C8A844}"/>
                </a:ext>
              </a:extLst>
            </p:cNvPr>
            <p:cNvSpPr txBox="1"/>
            <p:nvPr/>
          </p:nvSpPr>
          <p:spPr>
            <a:xfrm>
              <a:off x="6210996" y="1630759"/>
              <a:ext cx="1712587" cy="8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1F477D6-0F41-4F03-A454-CF1B449B883D}"/>
              </a:ext>
            </a:extLst>
          </p:cNvPr>
          <p:cNvGrpSpPr/>
          <p:nvPr/>
        </p:nvGrpSpPr>
        <p:grpSpPr>
          <a:xfrm>
            <a:off x="5384844" y="4121462"/>
            <a:ext cx="1403050" cy="2031325"/>
            <a:chOff x="6210996" y="1433695"/>
            <a:chExt cx="1712589" cy="144513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25DD79-3D45-4E25-8D1E-D075B64E9C17}"/>
                </a:ext>
              </a:extLst>
            </p:cNvPr>
            <p:cNvSpPr txBox="1"/>
            <p:nvPr/>
          </p:nvSpPr>
          <p:spPr>
            <a:xfrm>
              <a:off x="6210998" y="1433695"/>
              <a:ext cx="1712587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12453E-320D-4674-9189-C4CEC3549979}"/>
                </a:ext>
              </a:extLst>
            </p:cNvPr>
            <p:cNvSpPr txBox="1"/>
            <p:nvPr/>
          </p:nvSpPr>
          <p:spPr>
            <a:xfrm>
              <a:off x="6210996" y="1630759"/>
              <a:ext cx="1712587" cy="1248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A071CC-4883-4C59-9536-793FBCF87FA3}"/>
              </a:ext>
            </a:extLst>
          </p:cNvPr>
          <p:cNvGrpSpPr/>
          <p:nvPr/>
        </p:nvGrpSpPr>
        <p:grpSpPr>
          <a:xfrm>
            <a:off x="7444406" y="3460030"/>
            <a:ext cx="1403050" cy="2031325"/>
            <a:chOff x="6210996" y="1433695"/>
            <a:chExt cx="1712589" cy="144513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8CB4831-5A37-4952-9AA5-F92EBD7281E4}"/>
                </a:ext>
              </a:extLst>
            </p:cNvPr>
            <p:cNvSpPr txBox="1"/>
            <p:nvPr/>
          </p:nvSpPr>
          <p:spPr>
            <a:xfrm>
              <a:off x="6210998" y="1433695"/>
              <a:ext cx="1712587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4F8C5B8-1C2D-4909-A09A-46787D363DC1}"/>
                </a:ext>
              </a:extLst>
            </p:cNvPr>
            <p:cNvSpPr txBox="1"/>
            <p:nvPr/>
          </p:nvSpPr>
          <p:spPr>
            <a:xfrm>
              <a:off x="6210996" y="1630759"/>
              <a:ext cx="1712587" cy="1248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56DF51B-7F8B-454D-8E1E-745D94D54332}"/>
              </a:ext>
            </a:extLst>
          </p:cNvPr>
          <p:cNvGrpSpPr/>
          <p:nvPr/>
        </p:nvGrpSpPr>
        <p:grpSpPr>
          <a:xfrm>
            <a:off x="9503968" y="2907842"/>
            <a:ext cx="1403050" cy="2031325"/>
            <a:chOff x="6210996" y="1433695"/>
            <a:chExt cx="1712589" cy="144513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D0C0446-CB62-457A-BAA1-09BA7CC593C7}"/>
                </a:ext>
              </a:extLst>
            </p:cNvPr>
            <p:cNvSpPr txBox="1"/>
            <p:nvPr/>
          </p:nvSpPr>
          <p:spPr>
            <a:xfrm>
              <a:off x="6210998" y="1433695"/>
              <a:ext cx="1712587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07F0856-2793-4D6D-ABD3-EB70313C4347}"/>
                </a:ext>
              </a:extLst>
            </p:cNvPr>
            <p:cNvSpPr txBox="1"/>
            <p:nvPr/>
          </p:nvSpPr>
          <p:spPr>
            <a:xfrm>
              <a:off x="6210996" y="1630759"/>
              <a:ext cx="1712587" cy="1248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Parallelogram 30">
            <a:extLst>
              <a:ext uri="{FF2B5EF4-FFF2-40B4-BE49-F238E27FC236}">
                <a16:creationId xmlns:a16="http://schemas.microsoft.com/office/drawing/2014/main" id="{BF9D4453-52B1-46BA-9078-46B4CEFB6D63}"/>
              </a:ext>
            </a:extLst>
          </p:cNvPr>
          <p:cNvSpPr/>
          <p:nvPr/>
        </p:nvSpPr>
        <p:spPr>
          <a:xfrm flipH="1">
            <a:off x="3850963" y="3737029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ectangle 130">
            <a:extLst>
              <a:ext uri="{FF2B5EF4-FFF2-40B4-BE49-F238E27FC236}">
                <a16:creationId xmlns:a16="http://schemas.microsoft.com/office/drawing/2014/main" id="{68CAD6B9-C5D5-47B4-8A58-CCDD66D2391D}"/>
              </a:ext>
            </a:extLst>
          </p:cNvPr>
          <p:cNvSpPr/>
          <p:nvPr/>
        </p:nvSpPr>
        <p:spPr>
          <a:xfrm>
            <a:off x="7951912" y="2692545"/>
            <a:ext cx="351990" cy="35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F99E02E7-2CCE-4BEA-B7EB-3EB2691C1BC4}"/>
              </a:ext>
            </a:extLst>
          </p:cNvPr>
          <p:cNvSpPr/>
          <p:nvPr/>
        </p:nvSpPr>
        <p:spPr>
          <a:xfrm>
            <a:off x="10041764" y="2105238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Freeform 18">
            <a:extLst>
              <a:ext uri="{FF2B5EF4-FFF2-40B4-BE49-F238E27FC236}">
                <a16:creationId xmlns:a16="http://schemas.microsoft.com/office/drawing/2014/main" id="{A64AAD2C-AA95-41FA-BF9D-EB49A264B9FA}"/>
              </a:ext>
            </a:extLst>
          </p:cNvPr>
          <p:cNvSpPr/>
          <p:nvPr/>
        </p:nvSpPr>
        <p:spPr>
          <a:xfrm>
            <a:off x="5883262" y="3312672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Block Arc 10">
            <a:extLst>
              <a:ext uri="{FF2B5EF4-FFF2-40B4-BE49-F238E27FC236}">
                <a16:creationId xmlns:a16="http://schemas.microsoft.com/office/drawing/2014/main" id="{FF1B113F-DAEE-46F8-8BE9-F597FB10DC6B}"/>
              </a:ext>
            </a:extLst>
          </p:cNvPr>
          <p:cNvSpPr/>
          <p:nvPr/>
        </p:nvSpPr>
        <p:spPr>
          <a:xfrm>
            <a:off x="1751489" y="3011079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F6E200-B5D2-4752-B980-472D386BA3A4}"/>
              </a:ext>
            </a:extLst>
          </p:cNvPr>
          <p:cNvSpPr/>
          <p:nvPr/>
        </p:nvSpPr>
        <p:spPr>
          <a:xfrm>
            <a:off x="0" y="1845094"/>
            <a:ext cx="4396383" cy="69578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CC1B1D-42B5-4909-83CC-EA38F6C92E0B}"/>
              </a:ext>
            </a:extLst>
          </p:cNvPr>
          <p:cNvSpPr/>
          <p:nvPr/>
        </p:nvSpPr>
        <p:spPr>
          <a:xfrm>
            <a:off x="0" y="2736675"/>
            <a:ext cx="4396383" cy="6957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E9CBA5-8345-4AE0-90D3-B6B0371388ED}"/>
              </a:ext>
            </a:extLst>
          </p:cNvPr>
          <p:cNvSpPr/>
          <p:nvPr/>
        </p:nvSpPr>
        <p:spPr>
          <a:xfrm>
            <a:off x="0" y="3628256"/>
            <a:ext cx="4396383" cy="69578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2DF18D-1E84-489D-AB7E-65AADF3D0FE3}"/>
              </a:ext>
            </a:extLst>
          </p:cNvPr>
          <p:cNvSpPr/>
          <p:nvPr/>
        </p:nvSpPr>
        <p:spPr>
          <a:xfrm>
            <a:off x="0" y="4519837"/>
            <a:ext cx="4396383" cy="695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D83C1C-FC56-4AC0-A9B5-A6677BFC7555}"/>
              </a:ext>
            </a:extLst>
          </p:cNvPr>
          <p:cNvSpPr/>
          <p:nvPr/>
        </p:nvSpPr>
        <p:spPr>
          <a:xfrm>
            <a:off x="0" y="5411417"/>
            <a:ext cx="4396383" cy="6957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79F6F7-3DDC-4BE3-BCB0-4C0CC81DAC18}"/>
              </a:ext>
            </a:extLst>
          </p:cNvPr>
          <p:cNvSpPr/>
          <p:nvPr/>
        </p:nvSpPr>
        <p:spPr>
          <a:xfrm>
            <a:off x="4034951" y="1865385"/>
            <a:ext cx="655200" cy="655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F57F57-49E2-48A1-9C91-BD61F7953B27}"/>
              </a:ext>
            </a:extLst>
          </p:cNvPr>
          <p:cNvSpPr/>
          <p:nvPr/>
        </p:nvSpPr>
        <p:spPr>
          <a:xfrm>
            <a:off x="4034951" y="2756966"/>
            <a:ext cx="655200" cy="655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34E9F0E-78F2-46E1-9E06-C08AC9AD68A8}"/>
              </a:ext>
            </a:extLst>
          </p:cNvPr>
          <p:cNvSpPr/>
          <p:nvPr/>
        </p:nvSpPr>
        <p:spPr>
          <a:xfrm>
            <a:off x="4034951" y="3648547"/>
            <a:ext cx="655200" cy="655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F93EFFF-F38F-4F1A-9A01-B645B2245B74}"/>
              </a:ext>
            </a:extLst>
          </p:cNvPr>
          <p:cNvSpPr/>
          <p:nvPr/>
        </p:nvSpPr>
        <p:spPr>
          <a:xfrm>
            <a:off x="4034951" y="4540128"/>
            <a:ext cx="655200" cy="655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35A9657-3CCE-480A-B695-BC8B86744942}"/>
              </a:ext>
            </a:extLst>
          </p:cNvPr>
          <p:cNvSpPr/>
          <p:nvPr/>
        </p:nvSpPr>
        <p:spPr>
          <a:xfrm>
            <a:off x="4043743" y="5431709"/>
            <a:ext cx="655200" cy="655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834D6-E14A-4ACA-8A6E-06BCCCC87075}"/>
              </a:ext>
            </a:extLst>
          </p:cNvPr>
          <p:cNvSpPr txBox="1"/>
          <p:nvPr/>
        </p:nvSpPr>
        <p:spPr>
          <a:xfrm>
            <a:off x="1028699" y="1961985"/>
            <a:ext cx="28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EE17D3-DFA4-4B7A-B584-A6E0A5090352}"/>
              </a:ext>
            </a:extLst>
          </p:cNvPr>
          <p:cNvSpPr txBox="1"/>
          <p:nvPr/>
        </p:nvSpPr>
        <p:spPr>
          <a:xfrm>
            <a:off x="1028699" y="2844816"/>
            <a:ext cx="28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C7AD00-9AE7-4623-A624-402210003392}"/>
              </a:ext>
            </a:extLst>
          </p:cNvPr>
          <p:cNvSpPr txBox="1"/>
          <p:nvPr/>
        </p:nvSpPr>
        <p:spPr>
          <a:xfrm>
            <a:off x="1028699" y="3727647"/>
            <a:ext cx="28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35D004-1162-436F-A168-33848EB2285E}"/>
              </a:ext>
            </a:extLst>
          </p:cNvPr>
          <p:cNvSpPr txBox="1"/>
          <p:nvPr/>
        </p:nvSpPr>
        <p:spPr>
          <a:xfrm>
            <a:off x="1028699" y="4610478"/>
            <a:ext cx="28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11C821-D41A-46D0-8778-2947AD7B36A1}"/>
              </a:ext>
            </a:extLst>
          </p:cNvPr>
          <p:cNvSpPr txBox="1"/>
          <p:nvPr/>
        </p:nvSpPr>
        <p:spPr>
          <a:xfrm>
            <a:off x="1028699" y="5528477"/>
            <a:ext cx="28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7B4B05-CE6F-4C74-82E2-35EA2A4C5221}"/>
              </a:ext>
            </a:extLst>
          </p:cNvPr>
          <p:cNvGrpSpPr/>
          <p:nvPr/>
        </p:nvGrpSpPr>
        <p:grpSpPr>
          <a:xfrm>
            <a:off x="4910404" y="1825127"/>
            <a:ext cx="2808000" cy="664784"/>
            <a:chOff x="6210996" y="1433695"/>
            <a:chExt cx="1712589" cy="47294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BC07061-393C-43B8-AA1A-CC74F95B5D5D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427ABE-AAB4-48DF-9EE2-DBBD343F8B34}"/>
                </a:ext>
              </a:extLst>
            </p:cNvPr>
            <p:cNvSpPr txBox="1"/>
            <p:nvPr/>
          </p:nvSpPr>
          <p:spPr>
            <a:xfrm>
              <a:off x="6210996" y="1578199"/>
              <a:ext cx="1712587" cy="328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C56C1B1-57CC-4663-90B3-9E8A29F25614}"/>
              </a:ext>
            </a:extLst>
          </p:cNvPr>
          <p:cNvGrpSpPr/>
          <p:nvPr/>
        </p:nvGrpSpPr>
        <p:grpSpPr>
          <a:xfrm>
            <a:off x="4910404" y="2714535"/>
            <a:ext cx="2808000" cy="664784"/>
            <a:chOff x="6210996" y="1433695"/>
            <a:chExt cx="1712589" cy="47294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602FB0B-4CCB-420D-BCC5-E06A7EDCE556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5FAF8FE-B8E6-4049-8F3B-1945041F753D}"/>
                </a:ext>
              </a:extLst>
            </p:cNvPr>
            <p:cNvSpPr txBox="1"/>
            <p:nvPr/>
          </p:nvSpPr>
          <p:spPr>
            <a:xfrm>
              <a:off x="6210996" y="1578199"/>
              <a:ext cx="1712587" cy="328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47CFA5B-048C-4403-9C60-37B3FB0BA8B4}"/>
              </a:ext>
            </a:extLst>
          </p:cNvPr>
          <p:cNvGrpSpPr/>
          <p:nvPr/>
        </p:nvGrpSpPr>
        <p:grpSpPr>
          <a:xfrm>
            <a:off x="4910404" y="3603943"/>
            <a:ext cx="2808000" cy="664784"/>
            <a:chOff x="6210996" y="1433695"/>
            <a:chExt cx="1712589" cy="47294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860E8AB-3EBD-423E-83BC-CCCE4EB57AF8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86B1944-6FDC-46C2-A150-C2A878AC40CB}"/>
                </a:ext>
              </a:extLst>
            </p:cNvPr>
            <p:cNvSpPr txBox="1"/>
            <p:nvPr/>
          </p:nvSpPr>
          <p:spPr>
            <a:xfrm>
              <a:off x="6210996" y="1578199"/>
              <a:ext cx="1712587" cy="328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6CC9A27-3625-4A3C-AD2C-EF83C6247802}"/>
              </a:ext>
            </a:extLst>
          </p:cNvPr>
          <p:cNvGrpSpPr/>
          <p:nvPr/>
        </p:nvGrpSpPr>
        <p:grpSpPr>
          <a:xfrm>
            <a:off x="4910404" y="4493351"/>
            <a:ext cx="2808000" cy="664784"/>
            <a:chOff x="6210996" y="1433695"/>
            <a:chExt cx="1712589" cy="47294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FC6CD9-D0B9-4E76-B006-CABC8FE1015C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C7631B6-62E7-48BD-9501-AE47F2DE7D98}"/>
                </a:ext>
              </a:extLst>
            </p:cNvPr>
            <p:cNvSpPr txBox="1"/>
            <p:nvPr/>
          </p:nvSpPr>
          <p:spPr>
            <a:xfrm>
              <a:off x="6210996" y="1578199"/>
              <a:ext cx="1712587" cy="328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BD69B9-2424-4CA6-A9AD-728ABF4FF596}"/>
              </a:ext>
            </a:extLst>
          </p:cNvPr>
          <p:cNvGrpSpPr/>
          <p:nvPr/>
        </p:nvGrpSpPr>
        <p:grpSpPr>
          <a:xfrm>
            <a:off x="4910404" y="5382759"/>
            <a:ext cx="2808000" cy="664784"/>
            <a:chOff x="6210996" y="1433695"/>
            <a:chExt cx="1712589" cy="47294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5397127-FE96-4C37-B5C9-DA62A78D4C8F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D01BB73-EEDE-4ABA-8750-6C1948AFBB95}"/>
                </a:ext>
              </a:extLst>
            </p:cNvPr>
            <p:cNvSpPr txBox="1"/>
            <p:nvPr/>
          </p:nvSpPr>
          <p:spPr>
            <a:xfrm>
              <a:off x="6210996" y="1578199"/>
              <a:ext cx="1712587" cy="328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Freeform 8">
            <a:extLst>
              <a:ext uri="{FF2B5EF4-FFF2-40B4-BE49-F238E27FC236}">
                <a16:creationId xmlns:a16="http://schemas.microsoft.com/office/drawing/2014/main" id="{209FBAC8-000C-463F-8067-783F4DA8BC13}"/>
              </a:ext>
            </a:extLst>
          </p:cNvPr>
          <p:cNvSpPr>
            <a:spLocks noEditPoints="1"/>
          </p:cNvSpPr>
          <p:nvPr/>
        </p:nvSpPr>
        <p:spPr bwMode="auto">
          <a:xfrm>
            <a:off x="8056646" y="1593841"/>
            <a:ext cx="3300484" cy="4729276"/>
          </a:xfrm>
          <a:custGeom>
            <a:avLst/>
            <a:gdLst>
              <a:gd name="T0" fmla="*/ 1307 w 2407"/>
              <a:gd name="T1" fmla="*/ 3296 h 3449"/>
              <a:gd name="T2" fmla="*/ 1393 w 2407"/>
              <a:gd name="T3" fmla="*/ 3433 h 3449"/>
              <a:gd name="T4" fmla="*/ 1318 w 2407"/>
              <a:gd name="T5" fmla="*/ 3430 h 3449"/>
              <a:gd name="T6" fmla="*/ 1232 w 2407"/>
              <a:gd name="T7" fmla="*/ 3392 h 3449"/>
              <a:gd name="T8" fmla="*/ 1634 w 2407"/>
              <a:gd name="T9" fmla="*/ 3254 h 3449"/>
              <a:gd name="T10" fmla="*/ 1670 w 2407"/>
              <a:gd name="T11" fmla="*/ 3273 h 3449"/>
              <a:gd name="T12" fmla="*/ 1271 w 2407"/>
              <a:gd name="T13" fmla="*/ 2772 h 3449"/>
              <a:gd name="T14" fmla="*/ 1634 w 2407"/>
              <a:gd name="T15" fmla="*/ 719 h 3449"/>
              <a:gd name="T16" fmla="*/ 1040 w 2407"/>
              <a:gd name="T17" fmla="*/ 126 h 3449"/>
              <a:gd name="T18" fmla="*/ 543 w 2407"/>
              <a:gd name="T19" fmla="*/ 2 h 3449"/>
              <a:gd name="T20" fmla="*/ 509 w 2407"/>
              <a:gd name="T21" fmla="*/ 156 h 3449"/>
              <a:gd name="T22" fmla="*/ 550 w 2407"/>
              <a:gd name="T23" fmla="*/ 68 h 3449"/>
              <a:gd name="T24" fmla="*/ 672 w 2407"/>
              <a:gd name="T25" fmla="*/ 51 h 3449"/>
              <a:gd name="T26" fmla="*/ 1009 w 2407"/>
              <a:gd name="T27" fmla="*/ 100 h 3449"/>
              <a:gd name="T28" fmla="*/ 1065 w 2407"/>
              <a:gd name="T29" fmla="*/ 182 h 3449"/>
              <a:gd name="T30" fmla="*/ 1234 w 2407"/>
              <a:gd name="T31" fmla="*/ 302 h 3449"/>
              <a:gd name="T32" fmla="*/ 1454 w 2407"/>
              <a:gd name="T33" fmla="*/ 346 h 3449"/>
              <a:gd name="T34" fmla="*/ 1562 w 2407"/>
              <a:gd name="T35" fmla="*/ 475 h 3449"/>
              <a:gd name="T36" fmla="*/ 1613 w 2407"/>
              <a:gd name="T37" fmla="*/ 548 h 3449"/>
              <a:gd name="T38" fmla="*/ 1576 w 2407"/>
              <a:gd name="T39" fmla="*/ 711 h 3449"/>
              <a:gd name="T40" fmla="*/ 1869 w 2407"/>
              <a:gd name="T41" fmla="*/ 714 h 3449"/>
              <a:gd name="T42" fmla="*/ 2220 w 2407"/>
              <a:gd name="T43" fmla="*/ 840 h 3449"/>
              <a:gd name="T44" fmla="*/ 2292 w 2407"/>
              <a:gd name="T45" fmla="*/ 1194 h 3449"/>
              <a:gd name="T46" fmla="*/ 2206 w 2407"/>
              <a:gd name="T47" fmla="*/ 1477 h 3449"/>
              <a:gd name="T48" fmla="*/ 2136 w 2407"/>
              <a:gd name="T49" fmla="*/ 1733 h 3449"/>
              <a:gd name="T50" fmla="*/ 1948 w 2407"/>
              <a:gd name="T51" fmla="*/ 1824 h 3449"/>
              <a:gd name="T52" fmla="*/ 1787 w 2407"/>
              <a:gd name="T53" fmla="*/ 1924 h 3449"/>
              <a:gd name="T54" fmla="*/ 1716 w 2407"/>
              <a:gd name="T55" fmla="*/ 2220 h 3449"/>
              <a:gd name="T56" fmla="*/ 1658 w 2407"/>
              <a:gd name="T57" fmla="*/ 2231 h 3449"/>
              <a:gd name="T58" fmla="*/ 1618 w 2407"/>
              <a:gd name="T59" fmla="*/ 2379 h 3449"/>
              <a:gd name="T60" fmla="*/ 1454 w 2407"/>
              <a:gd name="T61" fmla="*/ 2418 h 3449"/>
              <a:gd name="T62" fmla="*/ 1339 w 2407"/>
              <a:gd name="T63" fmla="*/ 2615 h 3449"/>
              <a:gd name="T64" fmla="*/ 1288 w 2407"/>
              <a:gd name="T65" fmla="*/ 2718 h 3449"/>
              <a:gd name="T66" fmla="*/ 1220 w 2407"/>
              <a:gd name="T67" fmla="*/ 2777 h 3449"/>
              <a:gd name="T68" fmla="*/ 1236 w 2407"/>
              <a:gd name="T69" fmla="*/ 2882 h 3449"/>
              <a:gd name="T70" fmla="*/ 1166 w 2407"/>
              <a:gd name="T71" fmla="*/ 2960 h 3449"/>
              <a:gd name="T72" fmla="*/ 1213 w 2407"/>
              <a:gd name="T73" fmla="*/ 3201 h 3449"/>
              <a:gd name="T74" fmla="*/ 1197 w 2407"/>
              <a:gd name="T75" fmla="*/ 3297 h 3449"/>
              <a:gd name="T76" fmla="*/ 1099 w 2407"/>
              <a:gd name="T77" fmla="*/ 3341 h 3449"/>
              <a:gd name="T78" fmla="*/ 1033 w 2407"/>
              <a:gd name="T79" fmla="*/ 3273 h 3449"/>
              <a:gd name="T80" fmla="*/ 983 w 2407"/>
              <a:gd name="T81" fmla="*/ 3219 h 3449"/>
              <a:gd name="T82" fmla="*/ 921 w 2407"/>
              <a:gd name="T83" fmla="*/ 3156 h 3449"/>
              <a:gd name="T84" fmla="*/ 871 w 2407"/>
              <a:gd name="T85" fmla="*/ 3022 h 3449"/>
              <a:gd name="T86" fmla="*/ 817 w 2407"/>
              <a:gd name="T87" fmla="*/ 2964 h 3449"/>
              <a:gd name="T88" fmla="*/ 832 w 2407"/>
              <a:gd name="T89" fmla="*/ 2861 h 3449"/>
              <a:gd name="T90" fmla="*/ 832 w 2407"/>
              <a:gd name="T91" fmla="*/ 2795 h 3449"/>
              <a:gd name="T92" fmla="*/ 775 w 2407"/>
              <a:gd name="T93" fmla="*/ 2803 h 3449"/>
              <a:gd name="T94" fmla="*/ 733 w 2407"/>
              <a:gd name="T95" fmla="*/ 2624 h 3449"/>
              <a:gd name="T96" fmla="*/ 715 w 2407"/>
              <a:gd name="T97" fmla="*/ 2306 h 3449"/>
              <a:gd name="T98" fmla="*/ 672 w 2407"/>
              <a:gd name="T99" fmla="*/ 2086 h 3449"/>
              <a:gd name="T100" fmla="*/ 667 w 2407"/>
              <a:gd name="T101" fmla="*/ 1894 h 3449"/>
              <a:gd name="T102" fmla="*/ 611 w 2407"/>
              <a:gd name="T103" fmla="*/ 1555 h 3449"/>
              <a:gd name="T104" fmla="*/ 349 w 2407"/>
              <a:gd name="T105" fmla="*/ 1397 h 3449"/>
              <a:gd name="T106" fmla="*/ 215 w 2407"/>
              <a:gd name="T107" fmla="*/ 1198 h 3449"/>
              <a:gd name="T108" fmla="*/ 45 w 2407"/>
              <a:gd name="T109" fmla="*/ 962 h 3449"/>
              <a:gd name="T110" fmla="*/ 31 w 2407"/>
              <a:gd name="T111" fmla="*/ 770 h 3449"/>
              <a:gd name="T112" fmla="*/ 61 w 2407"/>
              <a:gd name="T113" fmla="*/ 618 h 3449"/>
              <a:gd name="T114" fmla="*/ 208 w 2407"/>
              <a:gd name="T115" fmla="*/ 414 h 3449"/>
              <a:gd name="T116" fmla="*/ 230 w 2407"/>
              <a:gd name="T117" fmla="*/ 227 h 3449"/>
              <a:gd name="T118" fmla="*/ 244 w 2407"/>
              <a:gd name="T119" fmla="*/ 215 h 3449"/>
              <a:gd name="T120" fmla="*/ 380 w 2407"/>
              <a:gd name="T121" fmla="*/ 73 h 3449"/>
              <a:gd name="T122" fmla="*/ 494 w 2407"/>
              <a:gd name="T123" fmla="*/ 14 h 3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07" h="3449">
                <a:moveTo>
                  <a:pt x="1489" y="3376"/>
                </a:moveTo>
                <a:lnTo>
                  <a:pt x="1539" y="3376"/>
                </a:lnTo>
                <a:lnTo>
                  <a:pt x="1541" y="3379"/>
                </a:lnTo>
                <a:lnTo>
                  <a:pt x="1541" y="3383"/>
                </a:lnTo>
                <a:lnTo>
                  <a:pt x="1543" y="3388"/>
                </a:lnTo>
                <a:lnTo>
                  <a:pt x="1543" y="3395"/>
                </a:lnTo>
                <a:lnTo>
                  <a:pt x="1536" y="3397"/>
                </a:lnTo>
                <a:lnTo>
                  <a:pt x="1527" y="3399"/>
                </a:lnTo>
                <a:lnTo>
                  <a:pt x="1517" y="3399"/>
                </a:lnTo>
                <a:lnTo>
                  <a:pt x="1511" y="3397"/>
                </a:lnTo>
                <a:lnTo>
                  <a:pt x="1506" y="3395"/>
                </a:lnTo>
                <a:lnTo>
                  <a:pt x="1501" y="3395"/>
                </a:lnTo>
                <a:lnTo>
                  <a:pt x="1492" y="3395"/>
                </a:lnTo>
                <a:lnTo>
                  <a:pt x="1489" y="3376"/>
                </a:lnTo>
                <a:close/>
                <a:moveTo>
                  <a:pt x="1271" y="3275"/>
                </a:moveTo>
                <a:lnTo>
                  <a:pt x="1279" y="3282"/>
                </a:lnTo>
                <a:lnTo>
                  <a:pt x="1290" y="3283"/>
                </a:lnTo>
                <a:lnTo>
                  <a:pt x="1300" y="3287"/>
                </a:lnTo>
                <a:lnTo>
                  <a:pt x="1307" y="3296"/>
                </a:lnTo>
                <a:lnTo>
                  <a:pt x="1312" y="3308"/>
                </a:lnTo>
                <a:lnTo>
                  <a:pt x="1319" y="3318"/>
                </a:lnTo>
                <a:lnTo>
                  <a:pt x="1353" y="3337"/>
                </a:lnTo>
                <a:lnTo>
                  <a:pt x="1393" y="3355"/>
                </a:lnTo>
                <a:lnTo>
                  <a:pt x="1436" y="3369"/>
                </a:lnTo>
                <a:lnTo>
                  <a:pt x="1482" y="3379"/>
                </a:lnTo>
                <a:lnTo>
                  <a:pt x="1482" y="3395"/>
                </a:lnTo>
                <a:lnTo>
                  <a:pt x="1473" y="3395"/>
                </a:lnTo>
                <a:lnTo>
                  <a:pt x="1459" y="3400"/>
                </a:lnTo>
                <a:lnTo>
                  <a:pt x="1445" y="3400"/>
                </a:lnTo>
                <a:lnTo>
                  <a:pt x="1431" y="3400"/>
                </a:lnTo>
                <a:lnTo>
                  <a:pt x="1421" y="3402"/>
                </a:lnTo>
                <a:lnTo>
                  <a:pt x="1415" y="3406"/>
                </a:lnTo>
                <a:lnTo>
                  <a:pt x="1412" y="3407"/>
                </a:lnTo>
                <a:lnTo>
                  <a:pt x="1408" y="3411"/>
                </a:lnTo>
                <a:lnTo>
                  <a:pt x="1401" y="3413"/>
                </a:lnTo>
                <a:lnTo>
                  <a:pt x="1389" y="3414"/>
                </a:lnTo>
                <a:lnTo>
                  <a:pt x="1389" y="3433"/>
                </a:lnTo>
                <a:lnTo>
                  <a:pt x="1393" y="3433"/>
                </a:lnTo>
                <a:lnTo>
                  <a:pt x="1396" y="3428"/>
                </a:lnTo>
                <a:lnTo>
                  <a:pt x="1398" y="3425"/>
                </a:lnTo>
                <a:lnTo>
                  <a:pt x="1400" y="3423"/>
                </a:lnTo>
                <a:lnTo>
                  <a:pt x="1403" y="3423"/>
                </a:lnTo>
                <a:lnTo>
                  <a:pt x="1408" y="3421"/>
                </a:lnTo>
                <a:lnTo>
                  <a:pt x="1415" y="3421"/>
                </a:lnTo>
                <a:lnTo>
                  <a:pt x="1415" y="3430"/>
                </a:lnTo>
                <a:lnTo>
                  <a:pt x="1419" y="3433"/>
                </a:lnTo>
                <a:lnTo>
                  <a:pt x="1419" y="3437"/>
                </a:lnTo>
                <a:lnTo>
                  <a:pt x="1419" y="3442"/>
                </a:lnTo>
                <a:lnTo>
                  <a:pt x="1421" y="3449"/>
                </a:lnTo>
                <a:lnTo>
                  <a:pt x="1401" y="3446"/>
                </a:lnTo>
                <a:lnTo>
                  <a:pt x="1387" y="3439"/>
                </a:lnTo>
                <a:lnTo>
                  <a:pt x="1375" y="3432"/>
                </a:lnTo>
                <a:lnTo>
                  <a:pt x="1363" y="3425"/>
                </a:lnTo>
                <a:lnTo>
                  <a:pt x="1354" y="3425"/>
                </a:lnTo>
                <a:lnTo>
                  <a:pt x="1342" y="3427"/>
                </a:lnTo>
                <a:lnTo>
                  <a:pt x="1330" y="3428"/>
                </a:lnTo>
                <a:lnTo>
                  <a:pt x="1318" y="3430"/>
                </a:lnTo>
                <a:lnTo>
                  <a:pt x="1309" y="3430"/>
                </a:lnTo>
                <a:lnTo>
                  <a:pt x="1304" y="3427"/>
                </a:lnTo>
                <a:lnTo>
                  <a:pt x="1300" y="3423"/>
                </a:lnTo>
                <a:lnTo>
                  <a:pt x="1295" y="3418"/>
                </a:lnTo>
                <a:lnTo>
                  <a:pt x="1290" y="3413"/>
                </a:lnTo>
                <a:lnTo>
                  <a:pt x="1286" y="3409"/>
                </a:lnTo>
                <a:lnTo>
                  <a:pt x="1281" y="3406"/>
                </a:lnTo>
                <a:lnTo>
                  <a:pt x="1279" y="3406"/>
                </a:lnTo>
                <a:lnTo>
                  <a:pt x="1277" y="3406"/>
                </a:lnTo>
                <a:lnTo>
                  <a:pt x="1277" y="3407"/>
                </a:lnTo>
                <a:lnTo>
                  <a:pt x="1277" y="3409"/>
                </a:lnTo>
                <a:lnTo>
                  <a:pt x="1277" y="3411"/>
                </a:lnTo>
                <a:lnTo>
                  <a:pt x="1277" y="3413"/>
                </a:lnTo>
                <a:lnTo>
                  <a:pt x="1277" y="3414"/>
                </a:lnTo>
                <a:lnTo>
                  <a:pt x="1262" y="3414"/>
                </a:lnTo>
                <a:lnTo>
                  <a:pt x="1246" y="3409"/>
                </a:lnTo>
                <a:lnTo>
                  <a:pt x="1236" y="3402"/>
                </a:lnTo>
                <a:lnTo>
                  <a:pt x="1232" y="3402"/>
                </a:lnTo>
                <a:lnTo>
                  <a:pt x="1232" y="3392"/>
                </a:lnTo>
                <a:lnTo>
                  <a:pt x="1251" y="3392"/>
                </a:lnTo>
                <a:lnTo>
                  <a:pt x="1251" y="3388"/>
                </a:lnTo>
                <a:lnTo>
                  <a:pt x="1253" y="3386"/>
                </a:lnTo>
                <a:lnTo>
                  <a:pt x="1253" y="3386"/>
                </a:lnTo>
                <a:lnTo>
                  <a:pt x="1253" y="3385"/>
                </a:lnTo>
                <a:lnTo>
                  <a:pt x="1255" y="3383"/>
                </a:lnTo>
                <a:lnTo>
                  <a:pt x="1250" y="3371"/>
                </a:lnTo>
                <a:lnTo>
                  <a:pt x="1243" y="3358"/>
                </a:lnTo>
                <a:lnTo>
                  <a:pt x="1236" y="3346"/>
                </a:lnTo>
                <a:lnTo>
                  <a:pt x="1230" y="3332"/>
                </a:lnTo>
                <a:lnTo>
                  <a:pt x="1232" y="3322"/>
                </a:lnTo>
                <a:lnTo>
                  <a:pt x="1236" y="3310"/>
                </a:lnTo>
                <a:lnTo>
                  <a:pt x="1241" y="3297"/>
                </a:lnTo>
                <a:lnTo>
                  <a:pt x="1246" y="3287"/>
                </a:lnTo>
                <a:lnTo>
                  <a:pt x="1257" y="3278"/>
                </a:lnTo>
                <a:lnTo>
                  <a:pt x="1271" y="3275"/>
                </a:lnTo>
                <a:close/>
                <a:moveTo>
                  <a:pt x="1642" y="3222"/>
                </a:moveTo>
                <a:lnTo>
                  <a:pt x="1641" y="3238"/>
                </a:lnTo>
                <a:lnTo>
                  <a:pt x="1634" y="3254"/>
                </a:lnTo>
                <a:lnTo>
                  <a:pt x="1623" y="3264"/>
                </a:lnTo>
                <a:lnTo>
                  <a:pt x="1621" y="3266"/>
                </a:lnTo>
                <a:lnTo>
                  <a:pt x="1618" y="3269"/>
                </a:lnTo>
                <a:lnTo>
                  <a:pt x="1616" y="3271"/>
                </a:lnTo>
                <a:lnTo>
                  <a:pt x="1581" y="3264"/>
                </a:lnTo>
                <a:lnTo>
                  <a:pt x="1578" y="3238"/>
                </a:lnTo>
                <a:lnTo>
                  <a:pt x="1593" y="3233"/>
                </a:lnTo>
                <a:lnTo>
                  <a:pt x="1606" y="3228"/>
                </a:lnTo>
                <a:lnTo>
                  <a:pt x="1621" y="3224"/>
                </a:lnTo>
                <a:lnTo>
                  <a:pt x="1642" y="3222"/>
                </a:lnTo>
                <a:close/>
                <a:moveTo>
                  <a:pt x="1689" y="3217"/>
                </a:moveTo>
                <a:lnTo>
                  <a:pt x="1728" y="3217"/>
                </a:lnTo>
                <a:lnTo>
                  <a:pt x="1730" y="3228"/>
                </a:lnTo>
                <a:lnTo>
                  <a:pt x="1733" y="3236"/>
                </a:lnTo>
                <a:lnTo>
                  <a:pt x="1735" y="3248"/>
                </a:lnTo>
                <a:lnTo>
                  <a:pt x="1716" y="3254"/>
                </a:lnTo>
                <a:lnTo>
                  <a:pt x="1702" y="3261"/>
                </a:lnTo>
                <a:lnTo>
                  <a:pt x="1688" y="3268"/>
                </a:lnTo>
                <a:lnTo>
                  <a:pt x="1670" y="3273"/>
                </a:lnTo>
                <a:lnTo>
                  <a:pt x="1651" y="3275"/>
                </a:lnTo>
                <a:lnTo>
                  <a:pt x="1649" y="3271"/>
                </a:lnTo>
                <a:lnTo>
                  <a:pt x="1648" y="3269"/>
                </a:lnTo>
                <a:lnTo>
                  <a:pt x="1648" y="3266"/>
                </a:lnTo>
                <a:lnTo>
                  <a:pt x="1646" y="3261"/>
                </a:lnTo>
                <a:lnTo>
                  <a:pt x="1651" y="3255"/>
                </a:lnTo>
                <a:lnTo>
                  <a:pt x="1655" y="3250"/>
                </a:lnTo>
                <a:lnTo>
                  <a:pt x="1656" y="3245"/>
                </a:lnTo>
                <a:lnTo>
                  <a:pt x="1658" y="3240"/>
                </a:lnTo>
                <a:lnTo>
                  <a:pt x="1661" y="3233"/>
                </a:lnTo>
                <a:lnTo>
                  <a:pt x="1665" y="3229"/>
                </a:lnTo>
                <a:lnTo>
                  <a:pt x="1670" y="3228"/>
                </a:lnTo>
                <a:lnTo>
                  <a:pt x="1675" y="3226"/>
                </a:lnTo>
                <a:lnTo>
                  <a:pt x="1681" y="3222"/>
                </a:lnTo>
                <a:lnTo>
                  <a:pt x="1684" y="3221"/>
                </a:lnTo>
                <a:lnTo>
                  <a:pt x="1689" y="3217"/>
                </a:lnTo>
                <a:close/>
                <a:moveTo>
                  <a:pt x="1248" y="2761"/>
                </a:moveTo>
                <a:lnTo>
                  <a:pt x="1267" y="2761"/>
                </a:lnTo>
                <a:lnTo>
                  <a:pt x="1271" y="2772"/>
                </a:lnTo>
                <a:lnTo>
                  <a:pt x="1276" y="2782"/>
                </a:lnTo>
                <a:lnTo>
                  <a:pt x="1277" y="2795"/>
                </a:lnTo>
                <a:lnTo>
                  <a:pt x="1277" y="2810"/>
                </a:lnTo>
                <a:lnTo>
                  <a:pt x="1255" y="2814"/>
                </a:lnTo>
                <a:lnTo>
                  <a:pt x="1251" y="2800"/>
                </a:lnTo>
                <a:lnTo>
                  <a:pt x="1250" y="2788"/>
                </a:lnTo>
                <a:lnTo>
                  <a:pt x="1246" y="2775"/>
                </a:lnTo>
                <a:lnTo>
                  <a:pt x="1248" y="2761"/>
                </a:lnTo>
                <a:close/>
                <a:moveTo>
                  <a:pt x="1635" y="622"/>
                </a:moveTo>
                <a:lnTo>
                  <a:pt x="1635" y="634"/>
                </a:lnTo>
                <a:lnTo>
                  <a:pt x="1665" y="643"/>
                </a:lnTo>
                <a:lnTo>
                  <a:pt x="1696" y="653"/>
                </a:lnTo>
                <a:lnTo>
                  <a:pt x="1696" y="676"/>
                </a:lnTo>
                <a:lnTo>
                  <a:pt x="1688" y="688"/>
                </a:lnTo>
                <a:lnTo>
                  <a:pt x="1682" y="700"/>
                </a:lnTo>
                <a:lnTo>
                  <a:pt x="1674" y="711"/>
                </a:lnTo>
                <a:lnTo>
                  <a:pt x="1661" y="718"/>
                </a:lnTo>
                <a:lnTo>
                  <a:pt x="1649" y="721"/>
                </a:lnTo>
                <a:lnTo>
                  <a:pt x="1634" y="719"/>
                </a:lnTo>
                <a:lnTo>
                  <a:pt x="1618" y="716"/>
                </a:lnTo>
                <a:lnTo>
                  <a:pt x="1602" y="711"/>
                </a:lnTo>
                <a:lnTo>
                  <a:pt x="1588" y="707"/>
                </a:lnTo>
                <a:lnTo>
                  <a:pt x="1588" y="679"/>
                </a:lnTo>
                <a:lnTo>
                  <a:pt x="1586" y="672"/>
                </a:lnTo>
                <a:lnTo>
                  <a:pt x="1585" y="660"/>
                </a:lnTo>
                <a:lnTo>
                  <a:pt x="1585" y="649"/>
                </a:lnTo>
                <a:lnTo>
                  <a:pt x="1604" y="649"/>
                </a:lnTo>
                <a:lnTo>
                  <a:pt x="1607" y="637"/>
                </a:lnTo>
                <a:lnTo>
                  <a:pt x="1613" y="630"/>
                </a:lnTo>
                <a:lnTo>
                  <a:pt x="1621" y="625"/>
                </a:lnTo>
                <a:lnTo>
                  <a:pt x="1635" y="622"/>
                </a:lnTo>
                <a:close/>
                <a:moveTo>
                  <a:pt x="1075" y="89"/>
                </a:moveTo>
                <a:lnTo>
                  <a:pt x="1073" y="100"/>
                </a:lnTo>
                <a:lnTo>
                  <a:pt x="1070" y="114"/>
                </a:lnTo>
                <a:lnTo>
                  <a:pt x="1066" y="124"/>
                </a:lnTo>
                <a:lnTo>
                  <a:pt x="1059" y="131"/>
                </a:lnTo>
                <a:lnTo>
                  <a:pt x="1051" y="128"/>
                </a:lnTo>
                <a:lnTo>
                  <a:pt x="1040" y="126"/>
                </a:lnTo>
                <a:lnTo>
                  <a:pt x="1028" y="126"/>
                </a:lnTo>
                <a:lnTo>
                  <a:pt x="1024" y="119"/>
                </a:lnTo>
                <a:lnTo>
                  <a:pt x="1047" y="119"/>
                </a:lnTo>
                <a:lnTo>
                  <a:pt x="1047" y="112"/>
                </a:lnTo>
                <a:lnTo>
                  <a:pt x="1047" y="107"/>
                </a:lnTo>
                <a:lnTo>
                  <a:pt x="1045" y="101"/>
                </a:lnTo>
                <a:lnTo>
                  <a:pt x="1045" y="98"/>
                </a:lnTo>
                <a:lnTo>
                  <a:pt x="1044" y="93"/>
                </a:lnTo>
                <a:lnTo>
                  <a:pt x="1075" y="89"/>
                </a:lnTo>
                <a:close/>
                <a:moveTo>
                  <a:pt x="925" y="68"/>
                </a:moveTo>
                <a:lnTo>
                  <a:pt x="925" y="89"/>
                </a:lnTo>
                <a:lnTo>
                  <a:pt x="897" y="89"/>
                </a:lnTo>
                <a:lnTo>
                  <a:pt x="897" y="80"/>
                </a:lnTo>
                <a:lnTo>
                  <a:pt x="904" y="77"/>
                </a:lnTo>
                <a:lnTo>
                  <a:pt x="909" y="73"/>
                </a:lnTo>
                <a:lnTo>
                  <a:pt x="916" y="72"/>
                </a:lnTo>
                <a:lnTo>
                  <a:pt x="925" y="68"/>
                </a:lnTo>
                <a:close/>
                <a:moveTo>
                  <a:pt x="527" y="0"/>
                </a:moveTo>
                <a:lnTo>
                  <a:pt x="543" y="2"/>
                </a:lnTo>
                <a:lnTo>
                  <a:pt x="557" y="4"/>
                </a:lnTo>
                <a:lnTo>
                  <a:pt x="557" y="12"/>
                </a:lnTo>
                <a:lnTo>
                  <a:pt x="558" y="16"/>
                </a:lnTo>
                <a:lnTo>
                  <a:pt x="558" y="19"/>
                </a:lnTo>
                <a:lnTo>
                  <a:pt x="560" y="25"/>
                </a:lnTo>
                <a:lnTo>
                  <a:pt x="560" y="32"/>
                </a:lnTo>
                <a:lnTo>
                  <a:pt x="539" y="37"/>
                </a:lnTo>
                <a:lnTo>
                  <a:pt x="509" y="39"/>
                </a:lnTo>
                <a:lnTo>
                  <a:pt x="515" y="54"/>
                </a:lnTo>
                <a:lnTo>
                  <a:pt x="520" y="72"/>
                </a:lnTo>
                <a:lnTo>
                  <a:pt x="523" y="89"/>
                </a:lnTo>
                <a:lnTo>
                  <a:pt x="522" y="107"/>
                </a:lnTo>
                <a:lnTo>
                  <a:pt x="516" y="117"/>
                </a:lnTo>
                <a:lnTo>
                  <a:pt x="509" y="124"/>
                </a:lnTo>
                <a:lnTo>
                  <a:pt x="503" y="131"/>
                </a:lnTo>
                <a:lnTo>
                  <a:pt x="499" y="142"/>
                </a:lnTo>
                <a:lnTo>
                  <a:pt x="503" y="147"/>
                </a:lnTo>
                <a:lnTo>
                  <a:pt x="506" y="150"/>
                </a:lnTo>
                <a:lnTo>
                  <a:pt x="509" y="156"/>
                </a:lnTo>
                <a:lnTo>
                  <a:pt x="511" y="159"/>
                </a:lnTo>
                <a:lnTo>
                  <a:pt x="515" y="163"/>
                </a:lnTo>
                <a:lnTo>
                  <a:pt x="520" y="166"/>
                </a:lnTo>
                <a:lnTo>
                  <a:pt x="525" y="169"/>
                </a:lnTo>
                <a:lnTo>
                  <a:pt x="527" y="169"/>
                </a:lnTo>
                <a:lnTo>
                  <a:pt x="527" y="169"/>
                </a:lnTo>
                <a:lnTo>
                  <a:pt x="527" y="171"/>
                </a:lnTo>
                <a:lnTo>
                  <a:pt x="529" y="169"/>
                </a:lnTo>
                <a:lnTo>
                  <a:pt x="529" y="169"/>
                </a:lnTo>
                <a:lnTo>
                  <a:pt x="536" y="164"/>
                </a:lnTo>
                <a:lnTo>
                  <a:pt x="539" y="157"/>
                </a:lnTo>
                <a:lnTo>
                  <a:pt x="543" y="152"/>
                </a:lnTo>
                <a:lnTo>
                  <a:pt x="548" y="147"/>
                </a:lnTo>
                <a:lnTo>
                  <a:pt x="546" y="133"/>
                </a:lnTo>
                <a:lnTo>
                  <a:pt x="541" y="117"/>
                </a:lnTo>
                <a:lnTo>
                  <a:pt x="536" y="101"/>
                </a:lnTo>
                <a:lnTo>
                  <a:pt x="534" y="87"/>
                </a:lnTo>
                <a:lnTo>
                  <a:pt x="537" y="77"/>
                </a:lnTo>
                <a:lnTo>
                  <a:pt x="550" y="68"/>
                </a:lnTo>
                <a:lnTo>
                  <a:pt x="567" y="63"/>
                </a:lnTo>
                <a:lnTo>
                  <a:pt x="585" y="60"/>
                </a:lnTo>
                <a:lnTo>
                  <a:pt x="600" y="54"/>
                </a:lnTo>
                <a:lnTo>
                  <a:pt x="614" y="46"/>
                </a:lnTo>
                <a:lnTo>
                  <a:pt x="607" y="44"/>
                </a:lnTo>
                <a:lnTo>
                  <a:pt x="604" y="42"/>
                </a:lnTo>
                <a:lnTo>
                  <a:pt x="600" y="40"/>
                </a:lnTo>
                <a:lnTo>
                  <a:pt x="599" y="37"/>
                </a:lnTo>
                <a:lnTo>
                  <a:pt x="597" y="33"/>
                </a:lnTo>
                <a:lnTo>
                  <a:pt x="595" y="26"/>
                </a:lnTo>
                <a:lnTo>
                  <a:pt x="595" y="19"/>
                </a:lnTo>
                <a:lnTo>
                  <a:pt x="597" y="18"/>
                </a:lnTo>
                <a:lnTo>
                  <a:pt x="599" y="16"/>
                </a:lnTo>
                <a:lnTo>
                  <a:pt x="600" y="14"/>
                </a:lnTo>
                <a:lnTo>
                  <a:pt x="602" y="12"/>
                </a:lnTo>
                <a:lnTo>
                  <a:pt x="621" y="16"/>
                </a:lnTo>
                <a:lnTo>
                  <a:pt x="625" y="46"/>
                </a:lnTo>
                <a:lnTo>
                  <a:pt x="649" y="47"/>
                </a:lnTo>
                <a:lnTo>
                  <a:pt x="672" y="51"/>
                </a:lnTo>
                <a:lnTo>
                  <a:pt x="691" y="58"/>
                </a:lnTo>
                <a:lnTo>
                  <a:pt x="696" y="75"/>
                </a:lnTo>
                <a:lnTo>
                  <a:pt x="700" y="87"/>
                </a:lnTo>
                <a:lnTo>
                  <a:pt x="707" y="96"/>
                </a:lnTo>
                <a:lnTo>
                  <a:pt x="715" y="100"/>
                </a:lnTo>
                <a:lnTo>
                  <a:pt x="731" y="101"/>
                </a:lnTo>
                <a:lnTo>
                  <a:pt x="756" y="100"/>
                </a:lnTo>
                <a:lnTo>
                  <a:pt x="770" y="93"/>
                </a:lnTo>
                <a:lnTo>
                  <a:pt x="784" y="93"/>
                </a:lnTo>
                <a:lnTo>
                  <a:pt x="801" y="98"/>
                </a:lnTo>
                <a:lnTo>
                  <a:pt x="818" y="107"/>
                </a:lnTo>
                <a:lnTo>
                  <a:pt x="836" y="115"/>
                </a:lnTo>
                <a:lnTo>
                  <a:pt x="852" y="122"/>
                </a:lnTo>
                <a:lnTo>
                  <a:pt x="867" y="126"/>
                </a:lnTo>
                <a:lnTo>
                  <a:pt x="893" y="108"/>
                </a:lnTo>
                <a:lnTo>
                  <a:pt x="925" y="98"/>
                </a:lnTo>
                <a:lnTo>
                  <a:pt x="963" y="93"/>
                </a:lnTo>
                <a:lnTo>
                  <a:pt x="1009" y="93"/>
                </a:lnTo>
                <a:lnTo>
                  <a:pt x="1009" y="100"/>
                </a:lnTo>
                <a:lnTo>
                  <a:pt x="996" y="100"/>
                </a:lnTo>
                <a:lnTo>
                  <a:pt x="986" y="101"/>
                </a:lnTo>
                <a:lnTo>
                  <a:pt x="979" y="107"/>
                </a:lnTo>
                <a:lnTo>
                  <a:pt x="986" y="114"/>
                </a:lnTo>
                <a:lnTo>
                  <a:pt x="991" y="121"/>
                </a:lnTo>
                <a:lnTo>
                  <a:pt x="996" y="128"/>
                </a:lnTo>
                <a:lnTo>
                  <a:pt x="1003" y="131"/>
                </a:lnTo>
                <a:lnTo>
                  <a:pt x="1017" y="135"/>
                </a:lnTo>
                <a:lnTo>
                  <a:pt x="1026" y="142"/>
                </a:lnTo>
                <a:lnTo>
                  <a:pt x="1037" y="142"/>
                </a:lnTo>
                <a:lnTo>
                  <a:pt x="1049" y="142"/>
                </a:lnTo>
                <a:lnTo>
                  <a:pt x="1063" y="147"/>
                </a:lnTo>
                <a:lnTo>
                  <a:pt x="1066" y="149"/>
                </a:lnTo>
                <a:lnTo>
                  <a:pt x="1070" y="154"/>
                </a:lnTo>
                <a:lnTo>
                  <a:pt x="1073" y="157"/>
                </a:lnTo>
                <a:lnTo>
                  <a:pt x="1079" y="161"/>
                </a:lnTo>
                <a:lnTo>
                  <a:pt x="1079" y="166"/>
                </a:lnTo>
                <a:lnTo>
                  <a:pt x="1075" y="166"/>
                </a:lnTo>
                <a:lnTo>
                  <a:pt x="1065" y="182"/>
                </a:lnTo>
                <a:lnTo>
                  <a:pt x="1052" y="196"/>
                </a:lnTo>
                <a:lnTo>
                  <a:pt x="1040" y="211"/>
                </a:lnTo>
                <a:lnTo>
                  <a:pt x="1051" y="211"/>
                </a:lnTo>
                <a:lnTo>
                  <a:pt x="1068" y="203"/>
                </a:lnTo>
                <a:lnTo>
                  <a:pt x="1087" y="199"/>
                </a:lnTo>
                <a:lnTo>
                  <a:pt x="1106" y="201"/>
                </a:lnTo>
                <a:lnTo>
                  <a:pt x="1127" y="206"/>
                </a:lnTo>
                <a:lnTo>
                  <a:pt x="1148" y="215"/>
                </a:lnTo>
                <a:lnTo>
                  <a:pt x="1166" y="225"/>
                </a:lnTo>
                <a:lnTo>
                  <a:pt x="1178" y="238"/>
                </a:lnTo>
                <a:lnTo>
                  <a:pt x="1185" y="250"/>
                </a:lnTo>
                <a:lnTo>
                  <a:pt x="1192" y="264"/>
                </a:lnTo>
                <a:lnTo>
                  <a:pt x="1190" y="278"/>
                </a:lnTo>
                <a:lnTo>
                  <a:pt x="1185" y="292"/>
                </a:lnTo>
                <a:lnTo>
                  <a:pt x="1199" y="292"/>
                </a:lnTo>
                <a:lnTo>
                  <a:pt x="1213" y="292"/>
                </a:lnTo>
                <a:lnTo>
                  <a:pt x="1223" y="293"/>
                </a:lnTo>
                <a:lnTo>
                  <a:pt x="1232" y="300"/>
                </a:lnTo>
                <a:lnTo>
                  <a:pt x="1234" y="302"/>
                </a:lnTo>
                <a:lnTo>
                  <a:pt x="1234" y="304"/>
                </a:lnTo>
                <a:lnTo>
                  <a:pt x="1234" y="306"/>
                </a:lnTo>
                <a:lnTo>
                  <a:pt x="1236" y="307"/>
                </a:lnTo>
                <a:lnTo>
                  <a:pt x="1236" y="311"/>
                </a:lnTo>
                <a:lnTo>
                  <a:pt x="1251" y="311"/>
                </a:lnTo>
                <a:lnTo>
                  <a:pt x="1251" y="321"/>
                </a:lnTo>
                <a:lnTo>
                  <a:pt x="1251" y="332"/>
                </a:lnTo>
                <a:lnTo>
                  <a:pt x="1255" y="342"/>
                </a:lnTo>
                <a:lnTo>
                  <a:pt x="1264" y="334"/>
                </a:lnTo>
                <a:lnTo>
                  <a:pt x="1274" y="332"/>
                </a:lnTo>
                <a:lnTo>
                  <a:pt x="1284" y="335"/>
                </a:lnTo>
                <a:lnTo>
                  <a:pt x="1297" y="337"/>
                </a:lnTo>
                <a:lnTo>
                  <a:pt x="1312" y="337"/>
                </a:lnTo>
                <a:lnTo>
                  <a:pt x="1333" y="335"/>
                </a:lnTo>
                <a:lnTo>
                  <a:pt x="1360" y="334"/>
                </a:lnTo>
                <a:lnTo>
                  <a:pt x="1386" y="332"/>
                </a:lnTo>
                <a:lnTo>
                  <a:pt x="1412" y="334"/>
                </a:lnTo>
                <a:lnTo>
                  <a:pt x="1435" y="337"/>
                </a:lnTo>
                <a:lnTo>
                  <a:pt x="1454" y="346"/>
                </a:lnTo>
                <a:lnTo>
                  <a:pt x="1469" y="356"/>
                </a:lnTo>
                <a:lnTo>
                  <a:pt x="1483" y="367"/>
                </a:lnTo>
                <a:lnTo>
                  <a:pt x="1499" y="377"/>
                </a:lnTo>
                <a:lnTo>
                  <a:pt x="1517" y="384"/>
                </a:lnTo>
                <a:lnTo>
                  <a:pt x="1517" y="395"/>
                </a:lnTo>
                <a:lnTo>
                  <a:pt x="1531" y="395"/>
                </a:lnTo>
                <a:lnTo>
                  <a:pt x="1532" y="407"/>
                </a:lnTo>
                <a:lnTo>
                  <a:pt x="1534" y="416"/>
                </a:lnTo>
                <a:lnTo>
                  <a:pt x="1531" y="426"/>
                </a:lnTo>
                <a:lnTo>
                  <a:pt x="1536" y="426"/>
                </a:lnTo>
                <a:lnTo>
                  <a:pt x="1538" y="424"/>
                </a:lnTo>
                <a:lnTo>
                  <a:pt x="1539" y="423"/>
                </a:lnTo>
                <a:lnTo>
                  <a:pt x="1539" y="423"/>
                </a:lnTo>
                <a:lnTo>
                  <a:pt x="1539" y="423"/>
                </a:lnTo>
                <a:lnTo>
                  <a:pt x="1541" y="423"/>
                </a:lnTo>
                <a:lnTo>
                  <a:pt x="1543" y="423"/>
                </a:lnTo>
                <a:lnTo>
                  <a:pt x="1553" y="437"/>
                </a:lnTo>
                <a:lnTo>
                  <a:pt x="1559" y="454"/>
                </a:lnTo>
                <a:lnTo>
                  <a:pt x="1562" y="475"/>
                </a:lnTo>
                <a:lnTo>
                  <a:pt x="1565" y="494"/>
                </a:lnTo>
                <a:lnTo>
                  <a:pt x="1571" y="513"/>
                </a:lnTo>
                <a:lnTo>
                  <a:pt x="1581" y="526"/>
                </a:lnTo>
                <a:lnTo>
                  <a:pt x="1583" y="527"/>
                </a:lnTo>
                <a:lnTo>
                  <a:pt x="1585" y="527"/>
                </a:lnTo>
                <a:lnTo>
                  <a:pt x="1585" y="527"/>
                </a:lnTo>
                <a:lnTo>
                  <a:pt x="1586" y="527"/>
                </a:lnTo>
                <a:lnTo>
                  <a:pt x="1588" y="527"/>
                </a:lnTo>
                <a:lnTo>
                  <a:pt x="1593" y="526"/>
                </a:lnTo>
                <a:lnTo>
                  <a:pt x="1593" y="533"/>
                </a:lnTo>
                <a:lnTo>
                  <a:pt x="1593" y="536"/>
                </a:lnTo>
                <a:lnTo>
                  <a:pt x="1595" y="540"/>
                </a:lnTo>
                <a:lnTo>
                  <a:pt x="1597" y="541"/>
                </a:lnTo>
                <a:lnTo>
                  <a:pt x="1600" y="543"/>
                </a:lnTo>
                <a:lnTo>
                  <a:pt x="1604" y="545"/>
                </a:lnTo>
                <a:lnTo>
                  <a:pt x="1606" y="547"/>
                </a:lnTo>
                <a:lnTo>
                  <a:pt x="1607" y="548"/>
                </a:lnTo>
                <a:lnTo>
                  <a:pt x="1609" y="548"/>
                </a:lnTo>
                <a:lnTo>
                  <a:pt x="1613" y="548"/>
                </a:lnTo>
                <a:lnTo>
                  <a:pt x="1616" y="550"/>
                </a:lnTo>
                <a:lnTo>
                  <a:pt x="1618" y="571"/>
                </a:lnTo>
                <a:lnTo>
                  <a:pt x="1614" y="588"/>
                </a:lnTo>
                <a:lnTo>
                  <a:pt x="1607" y="608"/>
                </a:lnTo>
                <a:lnTo>
                  <a:pt x="1604" y="606"/>
                </a:lnTo>
                <a:lnTo>
                  <a:pt x="1602" y="604"/>
                </a:lnTo>
                <a:lnTo>
                  <a:pt x="1599" y="604"/>
                </a:lnTo>
                <a:lnTo>
                  <a:pt x="1593" y="602"/>
                </a:lnTo>
                <a:lnTo>
                  <a:pt x="1576" y="623"/>
                </a:lnTo>
                <a:lnTo>
                  <a:pt x="1560" y="644"/>
                </a:lnTo>
                <a:lnTo>
                  <a:pt x="1546" y="669"/>
                </a:lnTo>
                <a:lnTo>
                  <a:pt x="1553" y="670"/>
                </a:lnTo>
                <a:lnTo>
                  <a:pt x="1559" y="670"/>
                </a:lnTo>
                <a:lnTo>
                  <a:pt x="1564" y="674"/>
                </a:lnTo>
                <a:lnTo>
                  <a:pt x="1567" y="677"/>
                </a:lnTo>
                <a:lnTo>
                  <a:pt x="1569" y="684"/>
                </a:lnTo>
                <a:lnTo>
                  <a:pt x="1572" y="693"/>
                </a:lnTo>
                <a:lnTo>
                  <a:pt x="1574" y="702"/>
                </a:lnTo>
                <a:lnTo>
                  <a:pt x="1576" y="711"/>
                </a:lnTo>
                <a:lnTo>
                  <a:pt x="1581" y="718"/>
                </a:lnTo>
                <a:lnTo>
                  <a:pt x="1602" y="730"/>
                </a:lnTo>
                <a:lnTo>
                  <a:pt x="1628" y="735"/>
                </a:lnTo>
                <a:lnTo>
                  <a:pt x="1658" y="737"/>
                </a:lnTo>
                <a:lnTo>
                  <a:pt x="1663" y="733"/>
                </a:lnTo>
                <a:lnTo>
                  <a:pt x="1668" y="732"/>
                </a:lnTo>
                <a:lnTo>
                  <a:pt x="1675" y="730"/>
                </a:lnTo>
                <a:lnTo>
                  <a:pt x="1681" y="726"/>
                </a:lnTo>
                <a:lnTo>
                  <a:pt x="1691" y="716"/>
                </a:lnTo>
                <a:lnTo>
                  <a:pt x="1698" y="704"/>
                </a:lnTo>
                <a:lnTo>
                  <a:pt x="1705" y="693"/>
                </a:lnTo>
                <a:lnTo>
                  <a:pt x="1716" y="684"/>
                </a:lnTo>
                <a:lnTo>
                  <a:pt x="1730" y="677"/>
                </a:lnTo>
                <a:lnTo>
                  <a:pt x="1749" y="677"/>
                </a:lnTo>
                <a:lnTo>
                  <a:pt x="1773" y="681"/>
                </a:lnTo>
                <a:lnTo>
                  <a:pt x="1798" y="686"/>
                </a:lnTo>
                <a:lnTo>
                  <a:pt x="1824" y="695"/>
                </a:lnTo>
                <a:lnTo>
                  <a:pt x="1847" y="705"/>
                </a:lnTo>
                <a:lnTo>
                  <a:pt x="1869" y="714"/>
                </a:lnTo>
                <a:lnTo>
                  <a:pt x="1885" y="725"/>
                </a:lnTo>
                <a:lnTo>
                  <a:pt x="1895" y="733"/>
                </a:lnTo>
                <a:lnTo>
                  <a:pt x="1908" y="765"/>
                </a:lnTo>
                <a:lnTo>
                  <a:pt x="1920" y="761"/>
                </a:lnTo>
                <a:lnTo>
                  <a:pt x="1920" y="768"/>
                </a:lnTo>
                <a:lnTo>
                  <a:pt x="1923" y="772"/>
                </a:lnTo>
                <a:lnTo>
                  <a:pt x="1958" y="761"/>
                </a:lnTo>
                <a:lnTo>
                  <a:pt x="1974" y="766"/>
                </a:lnTo>
                <a:lnTo>
                  <a:pt x="1991" y="777"/>
                </a:lnTo>
                <a:lnTo>
                  <a:pt x="2007" y="784"/>
                </a:lnTo>
                <a:lnTo>
                  <a:pt x="2045" y="779"/>
                </a:lnTo>
                <a:lnTo>
                  <a:pt x="2058" y="787"/>
                </a:lnTo>
                <a:lnTo>
                  <a:pt x="2080" y="789"/>
                </a:lnTo>
                <a:lnTo>
                  <a:pt x="2103" y="786"/>
                </a:lnTo>
                <a:lnTo>
                  <a:pt x="2124" y="784"/>
                </a:lnTo>
                <a:lnTo>
                  <a:pt x="2145" y="787"/>
                </a:lnTo>
                <a:lnTo>
                  <a:pt x="2173" y="801"/>
                </a:lnTo>
                <a:lnTo>
                  <a:pt x="2197" y="821"/>
                </a:lnTo>
                <a:lnTo>
                  <a:pt x="2220" y="840"/>
                </a:lnTo>
                <a:lnTo>
                  <a:pt x="2243" y="859"/>
                </a:lnTo>
                <a:lnTo>
                  <a:pt x="2269" y="876"/>
                </a:lnTo>
                <a:lnTo>
                  <a:pt x="2283" y="880"/>
                </a:lnTo>
                <a:lnTo>
                  <a:pt x="2302" y="883"/>
                </a:lnTo>
                <a:lnTo>
                  <a:pt x="2327" y="887"/>
                </a:lnTo>
                <a:lnTo>
                  <a:pt x="2349" y="892"/>
                </a:lnTo>
                <a:lnTo>
                  <a:pt x="2367" y="897"/>
                </a:lnTo>
                <a:lnTo>
                  <a:pt x="2375" y="903"/>
                </a:lnTo>
                <a:lnTo>
                  <a:pt x="2382" y="918"/>
                </a:lnTo>
                <a:lnTo>
                  <a:pt x="2386" y="936"/>
                </a:lnTo>
                <a:lnTo>
                  <a:pt x="2391" y="953"/>
                </a:lnTo>
                <a:lnTo>
                  <a:pt x="2403" y="988"/>
                </a:lnTo>
                <a:lnTo>
                  <a:pt x="2407" y="1021"/>
                </a:lnTo>
                <a:lnTo>
                  <a:pt x="2405" y="1051"/>
                </a:lnTo>
                <a:lnTo>
                  <a:pt x="2396" y="1079"/>
                </a:lnTo>
                <a:lnTo>
                  <a:pt x="2384" y="1105"/>
                </a:lnTo>
                <a:lnTo>
                  <a:pt x="2368" y="1129"/>
                </a:lnTo>
                <a:lnTo>
                  <a:pt x="2349" y="1156"/>
                </a:lnTo>
                <a:lnTo>
                  <a:pt x="2292" y="1194"/>
                </a:lnTo>
                <a:lnTo>
                  <a:pt x="2281" y="1215"/>
                </a:lnTo>
                <a:lnTo>
                  <a:pt x="2272" y="1236"/>
                </a:lnTo>
                <a:lnTo>
                  <a:pt x="2265" y="1259"/>
                </a:lnTo>
                <a:lnTo>
                  <a:pt x="2257" y="1273"/>
                </a:lnTo>
                <a:lnTo>
                  <a:pt x="2246" y="1285"/>
                </a:lnTo>
                <a:lnTo>
                  <a:pt x="2237" y="1299"/>
                </a:lnTo>
                <a:lnTo>
                  <a:pt x="2218" y="1302"/>
                </a:lnTo>
                <a:lnTo>
                  <a:pt x="2215" y="1283"/>
                </a:lnTo>
                <a:lnTo>
                  <a:pt x="2208" y="1283"/>
                </a:lnTo>
                <a:lnTo>
                  <a:pt x="2208" y="1321"/>
                </a:lnTo>
                <a:lnTo>
                  <a:pt x="2199" y="1339"/>
                </a:lnTo>
                <a:lnTo>
                  <a:pt x="2197" y="1360"/>
                </a:lnTo>
                <a:lnTo>
                  <a:pt x="2201" y="1383"/>
                </a:lnTo>
                <a:lnTo>
                  <a:pt x="2204" y="1404"/>
                </a:lnTo>
                <a:lnTo>
                  <a:pt x="2211" y="1424"/>
                </a:lnTo>
                <a:lnTo>
                  <a:pt x="2215" y="1440"/>
                </a:lnTo>
                <a:lnTo>
                  <a:pt x="2215" y="1454"/>
                </a:lnTo>
                <a:lnTo>
                  <a:pt x="2211" y="1466"/>
                </a:lnTo>
                <a:lnTo>
                  <a:pt x="2206" y="1477"/>
                </a:lnTo>
                <a:lnTo>
                  <a:pt x="2203" y="1486"/>
                </a:lnTo>
                <a:lnTo>
                  <a:pt x="2208" y="1552"/>
                </a:lnTo>
                <a:lnTo>
                  <a:pt x="2196" y="1557"/>
                </a:lnTo>
                <a:lnTo>
                  <a:pt x="2187" y="1564"/>
                </a:lnTo>
                <a:lnTo>
                  <a:pt x="2182" y="1573"/>
                </a:lnTo>
                <a:lnTo>
                  <a:pt x="2180" y="1590"/>
                </a:lnTo>
                <a:lnTo>
                  <a:pt x="2189" y="1606"/>
                </a:lnTo>
                <a:lnTo>
                  <a:pt x="2192" y="1625"/>
                </a:lnTo>
                <a:lnTo>
                  <a:pt x="2180" y="1637"/>
                </a:lnTo>
                <a:lnTo>
                  <a:pt x="2176" y="1650"/>
                </a:lnTo>
                <a:lnTo>
                  <a:pt x="2171" y="1662"/>
                </a:lnTo>
                <a:lnTo>
                  <a:pt x="2164" y="1678"/>
                </a:lnTo>
                <a:lnTo>
                  <a:pt x="2157" y="1688"/>
                </a:lnTo>
                <a:lnTo>
                  <a:pt x="2152" y="1695"/>
                </a:lnTo>
                <a:lnTo>
                  <a:pt x="2145" y="1700"/>
                </a:lnTo>
                <a:lnTo>
                  <a:pt x="2141" y="1704"/>
                </a:lnTo>
                <a:lnTo>
                  <a:pt x="2138" y="1709"/>
                </a:lnTo>
                <a:lnTo>
                  <a:pt x="2136" y="1719"/>
                </a:lnTo>
                <a:lnTo>
                  <a:pt x="2136" y="1733"/>
                </a:lnTo>
                <a:lnTo>
                  <a:pt x="2138" y="1754"/>
                </a:lnTo>
                <a:lnTo>
                  <a:pt x="2112" y="1768"/>
                </a:lnTo>
                <a:lnTo>
                  <a:pt x="2087" y="1782"/>
                </a:lnTo>
                <a:lnTo>
                  <a:pt x="2091" y="1786"/>
                </a:lnTo>
                <a:lnTo>
                  <a:pt x="2093" y="1789"/>
                </a:lnTo>
                <a:lnTo>
                  <a:pt x="2093" y="1791"/>
                </a:lnTo>
                <a:lnTo>
                  <a:pt x="2093" y="1795"/>
                </a:lnTo>
                <a:lnTo>
                  <a:pt x="2093" y="1796"/>
                </a:lnTo>
                <a:lnTo>
                  <a:pt x="2075" y="1805"/>
                </a:lnTo>
                <a:lnTo>
                  <a:pt x="2058" y="1803"/>
                </a:lnTo>
                <a:lnTo>
                  <a:pt x="2040" y="1800"/>
                </a:lnTo>
                <a:lnTo>
                  <a:pt x="2026" y="1793"/>
                </a:lnTo>
                <a:lnTo>
                  <a:pt x="2018" y="1800"/>
                </a:lnTo>
                <a:lnTo>
                  <a:pt x="2004" y="1803"/>
                </a:lnTo>
                <a:lnTo>
                  <a:pt x="1988" y="1805"/>
                </a:lnTo>
                <a:lnTo>
                  <a:pt x="1972" y="1807"/>
                </a:lnTo>
                <a:lnTo>
                  <a:pt x="1958" y="1808"/>
                </a:lnTo>
                <a:lnTo>
                  <a:pt x="1955" y="1815"/>
                </a:lnTo>
                <a:lnTo>
                  <a:pt x="1948" y="1824"/>
                </a:lnTo>
                <a:lnTo>
                  <a:pt x="1939" y="1835"/>
                </a:lnTo>
                <a:lnTo>
                  <a:pt x="1930" y="1842"/>
                </a:lnTo>
                <a:lnTo>
                  <a:pt x="1923" y="1847"/>
                </a:lnTo>
                <a:lnTo>
                  <a:pt x="1892" y="1843"/>
                </a:lnTo>
                <a:lnTo>
                  <a:pt x="1881" y="1849"/>
                </a:lnTo>
                <a:lnTo>
                  <a:pt x="1867" y="1857"/>
                </a:lnTo>
                <a:lnTo>
                  <a:pt x="1850" y="1870"/>
                </a:lnTo>
                <a:lnTo>
                  <a:pt x="1833" y="1882"/>
                </a:lnTo>
                <a:lnTo>
                  <a:pt x="1820" y="1892"/>
                </a:lnTo>
                <a:lnTo>
                  <a:pt x="1812" y="1901"/>
                </a:lnTo>
                <a:lnTo>
                  <a:pt x="1808" y="1901"/>
                </a:lnTo>
                <a:lnTo>
                  <a:pt x="1805" y="1924"/>
                </a:lnTo>
                <a:lnTo>
                  <a:pt x="1801" y="1925"/>
                </a:lnTo>
                <a:lnTo>
                  <a:pt x="1798" y="1927"/>
                </a:lnTo>
                <a:lnTo>
                  <a:pt x="1796" y="1925"/>
                </a:lnTo>
                <a:lnTo>
                  <a:pt x="1794" y="1925"/>
                </a:lnTo>
                <a:lnTo>
                  <a:pt x="1792" y="1924"/>
                </a:lnTo>
                <a:lnTo>
                  <a:pt x="1789" y="1924"/>
                </a:lnTo>
                <a:lnTo>
                  <a:pt x="1787" y="1924"/>
                </a:lnTo>
                <a:lnTo>
                  <a:pt x="1784" y="1927"/>
                </a:lnTo>
                <a:lnTo>
                  <a:pt x="1780" y="1931"/>
                </a:lnTo>
                <a:lnTo>
                  <a:pt x="1785" y="1946"/>
                </a:lnTo>
                <a:lnTo>
                  <a:pt x="1784" y="1964"/>
                </a:lnTo>
                <a:lnTo>
                  <a:pt x="1780" y="1980"/>
                </a:lnTo>
                <a:lnTo>
                  <a:pt x="1780" y="1997"/>
                </a:lnTo>
                <a:lnTo>
                  <a:pt x="1784" y="2000"/>
                </a:lnTo>
                <a:lnTo>
                  <a:pt x="1787" y="2006"/>
                </a:lnTo>
                <a:lnTo>
                  <a:pt x="1791" y="2009"/>
                </a:lnTo>
                <a:lnTo>
                  <a:pt x="1794" y="2013"/>
                </a:lnTo>
                <a:lnTo>
                  <a:pt x="1798" y="2016"/>
                </a:lnTo>
                <a:lnTo>
                  <a:pt x="1799" y="2020"/>
                </a:lnTo>
                <a:lnTo>
                  <a:pt x="1792" y="2089"/>
                </a:lnTo>
                <a:lnTo>
                  <a:pt x="1773" y="2105"/>
                </a:lnTo>
                <a:lnTo>
                  <a:pt x="1757" y="2124"/>
                </a:lnTo>
                <a:lnTo>
                  <a:pt x="1747" y="2147"/>
                </a:lnTo>
                <a:lnTo>
                  <a:pt x="1738" y="2172"/>
                </a:lnTo>
                <a:lnTo>
                  <a:pt x="1728" y="2196"/>
                </a:lnTo>
                <a:lnTo>
                  <a:pt x="1716" y="2220"/>
                </a:lnTo>
                <a:lnTo>
                  <a:pt x="1707" y="2231"/>
                </a:lnTo>
                <a:lnTo>
                  <a:pt x="1695" y="2240"/>
                </a:lnTo>
                <a:lnTo>
                  <a:pt x="1684" y="2250"/>
                </a:lnTo>
                <a:lnTo>
                  <a:pt x="1681" y="2250"/>
                </a:lnTo>
                <a:lnTo>
                  <a:pt x="1681" y="2240"/>
                </a:lnTo>
                <a:lnTo>
                  <a:pt x="1698" y="2222"/>
                </a:lnTo>
                <a:lnTo>
                  <a:pt x="1712" y="2199"/>
                </a:lnTo>
                <a:lnTo>
                  <a:pt x="1719" y="2173"/>
                </a:lnTo>
                <a:lnTo>
                  <a:pt x="1716" y="2173"/>
                </a:lnTo>
                <a:lnTo>
                  <a:pt x="1716" y="2170"/>
                </a:lnTo>
                <a:lnTo>
                  <a:pt x="1709" y="2172"/>
                </a:lnTo>
                <a:lnTo>
                  <a:pt x="1700" y="2173"/>
                </a:lnTo>
                <a:lnTo>
                  <a:pt x="1689" y="2173"/>
                </a:lnTo>
                <a:lnTo>
                  <a:pt x="1688" y="2194"/>
                </a:lnTo>
                <a:lnTo>
                  <a:pt x="1682" y="2206"/>
                </a:lnTo>
                <a:lnTo>
                  <a:pt x="1677" y="2213"/>
                </a:lnTo>
                <a:lnTo>
                  <a:pt x="1670" y="2219"/>
                </a:lnTo>
                <a:lnTo>
                  <a:pt x="1663" y="2222"/>
                </a:lnTo>
                <a:lnTo>
                  <a:pt x="1658" y="2231"/>
                </a:lnTo>
                <a:lnTo>
                  <a:pt x="1655" y="2245"/>
                </a:lnTo>
                <a:lnTo>
                  <a:pt x="1655" y="2262"/>
                </a:lnTo>
                <a:lnTo>
                  <a:pt x="1658" y="2280"/>
                </a:lnTo>
                <a:lnTo>
                  <a:pt x="1658" y="2295"/>
                </a:lnTo>
                <a:lnTo>
                  <a:pt x="1655" y="2308"/>
                </a:lnTo>
                <a:lnTo>
                  <a:pt x="1649" y="2322"/>
                </a:lnTo>
                <a:lnTo>
                  <a:pt x="1642" y="2329"/>
                </a:lnTo>
                <a:lnTo>
                  <a:pt x="1635" y="2332"/>
                </a:lnTo>
                <a:lnTo>
                  <a:pt x="1628" y="2336"/>
                </a:lnTo>
                <a:lnTo>
                  <a:pt x="1620" y="2343"/>
                </a:lnTo>
                <a:lnTo>
                  <a:pt x="1620" y="2343"/>
                </a:lnTo>
                <a:lnTo>
                  <a:pt x="1621" y="2346"/>
                </a:lnTo>
                <a:lnTo>
                  <a:pt x="1623" y="2351"/>
                </a:lnTo>
                <a:lnTo>
                  <a:pt x="1623" y="2357"/>
                </a:lnTo>
                <a:lnTo>
                  <a:pt x="1623" y="2362"/>
                </a:lnTo>
                <a:lnTo>
                  <a:pt x="1625" y="2365"/>
                </a:lnTo>
                <a:lnTo>
                  <a:pt x="1623" y="2369"/>
                </a:lnTo>
                <a:lnTo>
                  <a:pt x="1621" y="2374"/>
                </a:lnTo>
                <a:lnTo>
                  <a:pt x="1618" y="2379"/>
                </a:lnTo>
                <a:lnTo>
                  <a:pt x="1614" y="2384"/>
                </a:lnTo>
                <a:lnTo>
                  <a:pt x="1609" y="2390"/>
                </a:lnTo>
                <a:lnTo>
                  <a:pt x="1606" y="2393"/>
                </a:lnTo>
                <a:lnTo>
                  <a:pt x="1600" y="2397"/>
                </a:lnTo>
                <a:lnTo>
                  <a:pt x="1579" y="2409"/>
                </a:lnTo>
                <a:lnTo>
                  <a:pt x="1555" y="2414"/>
                </a:lnTo>
                <a:lnTo>
                  <a:pt x="1529" y="2414"/>
                </a:lnTo>
                <a:lnTo>
                  <a:pt x="1501" y="2409"/>
                </a:lnTo>
                <a:lnTo>
                  <a:pt x="1471" y="2402"/>
                </a:lnTo>
                <a:lnTo>
                  <a:pt x="1442" y="2393"/>
                </a:lnTo>
                <a:lnTo>
                  <a:pt x="1415" y="2386"/>
                </a:lnTo>
                <a:lnTo>
                  <a:pt x="1389" y="2381"/>
                </a:lnTo>
                <a:lnTo>
                  <a:pt x="1389" y="2384"/>
                </a:lnTo>
                <a:lnTo>
                  <a:pt x="1393" y="2384"/>
                </a:lnTo>
                <a:lnTo>
                  <a:pt x="1393" y="2388"/>
                </a:lnTo>
                <a:lnTo>
                  <a:pt x="1410" y="2393"/>
                </a:lnTo>
                <a:lnTo>
                  <a:pt x="1426" y="2400"/>
                </a:lnTo>
                <a:lnTo>
                  <a:pt x="1442" y="2407"/>
                </a:lnTo>
                <a:lnTo>
                  <a:pt x="1454" y="2418"/>
                </a:lnTo>
                <a:lnTo>
                  <a:pt x="1463" y="2432"/>
                </a:lnTo>
                <a:lnTo>
                  <a:pt x="1464" y="2435"/>
                </a:lnTo>
                <a:lnTo>
                  <a:pt x="1464" y="2440"/>
                </a:lnTo>
                <a:lnTo>
                  <a:pt x="1464" y="2444"/>
                </a:lnTo>
                <a:lnTo>
                  <a:pt x="1463" y="2451"/>
                </a:lnTo>
                <a:lnTo>
                  <a:pt x="1463" y="2458"/>
                </a:lnTo>
                <a:lnTo>
                  <a:pt x="1475" y="2463"/>
                </a:lnTo>
                <a:lnTo>
                  <a:pt x="1489" y="2472"/>
                </a:lnTo>
                <a:lnTo>
                  <a:pt x="1501" y="2482"/>
                </a:lnTo>
                <a:lnTo>
                  <a:pt x="1508" y="2493"/>
                </a:lnTo>
                <a:lnTo>
                  <a:pt x="1503" y="2510"/>
                </a:lnTo>
                <a:lnTo>
                  <a:pt x="1496" y="2533"/>
                </a:lnTo>
                <a:lnTo>
                  <a:pt x="1489" y="2556"/>
                </a:lnTo>
                <a:lnTo>
                  <a:pt x="1478" y="2576"/>
                </a:lnTo>
                <a:lnTo>
                  <a:pt x="1461" y="2589"/>
                </a:lnTo>
                <a:lnTo>
                  <a:pt x="1436" y="2599"/>
                </a:lnTo>
                <a:lnTo>
                  <a:pt x="1407" y="2608"/>
                </a:lnTo>
                <a:lnTo>
                  <a:pt x="1373" y="2613"/>
                </a:lnTo>
                <a:lnTo>
                  <a:pt x="1339" y="2615"/>
                </a:lnTo>
                <a:lnTo>
                  <a:pt x="1305" y="2615"/>
                </a:lnTo>
                <a:lnTo>
                  <a:pt x="1274" y="2611"/>
                </a:lnTo>
                <a:lnTo>
                  <a:pt x="1274" y="2618"/>
                </a:lnTo>
                <a:lnTo>
                  <a:pt x="1279" y="2622"/>
                </a:lnTo>
                <a:lnTo>
                  <a:pt x="1284" y="2624"/>
                </a:lnTo>
                <a:lnTo>
                  <a:pt x="1288" y="2625"/>
                </a:lnTo>
                <a:lnTo>
                  <a:pt x="1290" y="2629"/>
                </a:lnTo>
                <a:lnTo>
                  <a:pt x="1291" y="2634"/>
                </a:lnTo>
                <a:lnTo>
                  <a:pt x="1293" y="2643"/>
                </a:lnTo>
                <a:lnTo>
                  <a:pt x="1295" y="2650"/>
                </a:lnTo>
                <a:lnTo>
                  <a:pt x="1293" y="2657"/>
                </a:lnTo>
                <a:lnTo>
                  <a:pt x="1290" y="2664"/>
                </a:lnTo>
                <a:lnTo>
                  <a:pt x="1288" y="2671"/>
                </a:lnTo>
                <a:lnTo>
                  <a:pt x="1290" y="2679"/>
                </a:lnTo>
                <a:lnTo>
                  <a:pt x="1293" y="2686"/>
                </a:lnTo>
                <a:lnTo>
                  <a:pt x="1298" y="2692"/>
                </a:lnTo>
                <a:lnTo>
                  <a:pt x="1302" y="2699"/>
                </a:lnTo>
                <a:lnTo>
                  <a:pt x="1305" y="2711"/>
                </a:lnTo>
                <a:lnTo>
                  <a:pt x="1288" y="2718"/>
                </a:lnTo>
                <a:lnTo>
                  <a:pt x="1271" y="2723"/>
                </a:lnTo>
                <a:lnTo>
                  <a:pt x="1250" y="2727"/>
                </a:lnTo>
                <a:lnTo>
                  <a:pt x="1223" y="2727"/>
                </a:lnTo>
                <a:lnTo>
                  <a:pt x="1215" y="2720"/>
                </a:lnTo>
                <a:lnTo>
                  <a:pt x="1202" y="2714"/>
                </a:lnTo>
                <a:lnTo>
                  <a:pt x="1187" y="2711"/>
                </a:lnTo>
                <a:lnTo>
                  <a:pt x="1175" y="2707"/>
                </a:lnTo>
                <a:lnTo>
                  <a:pt x="1175" y="2714"/>
                </a:lnTo>
                <a:lnTo>
                  <a:pt x="1187" y="2730"/>
                </a:lnTo>
                <a:lnTo>
                  <a:pt x="1197" y="2749"/>
                </a:lnTo>
                <a:lnTo>
                  <a:pt x="1197" y="2765"/>
                </a:lnTo>
                <a:lnTo>
                  <a:pt x="1201" y="2768"/>
                </a:lnTo>
                <a:lnTo>
                  <a:pt x="1204" y="2770"/>
                </a:lnTo>
                <a:lnTo>
                  <a:pt x="1208" y="2772"/>
                </a:lnTo>
                <a:lnTo>
                  <a:pt x="1211" y="2772"/>
                </a:lnTo>
                <a:lnTo>
                  <a:pt x="1213" y="2772"/>
                </a:lnTo>
                <a:lnTo>
                  <a:pt x="1216" y="2772"/>
                </a:lnTo>
                <a:lnTo>
                  <a:pt x="1218" y="2774"/>
                </a:lnTo>
                <a:lnTo>
                  <a:pt x="1220" y="2777"/>
                </a:lnTo>
                <a:lnTo>
                  <a:pt x="1223" y="2781"/>
                </a:lnTo>
                <a:lnTo>
                  <a:pt x="1223" y="2788"/>
                </a:lnTo>
                <a:lnTo>
                  <a:pt x="1222" y="2791"/>
                </a:lnTo>
                <a:lnTo>
                  <a:pt x="1222" y="2793"/>
                </a:lnTo>
                <a:lnTo>
                  <a:pt x="1222" y="2795"/>
                </a:lnTo>
                <a:lnTo>
                  <a:pt x="1222" y="2796"/>
                </a:lnTo>
                <a:lnTo>
                  <a:pt x="1223" y="2800"/>
                </a:lnTo>
                <a:lnTo>
                  <a:pt x="1223" y="2803"/>
                </a:lnTo>
                <a:lnTo>
                  <a:pt x="1236" y="2803"/>
                </a:lnTo>
                <a:lnTo>
                  <a:pt x="1234" y="2817"/>
                </a:lnTo>
                <a:lnTo>
                  <a:pt x="1229" y="2826"/>
                </a:lnTo>
                <a:lnTo>
                  <a:pt x="1223" y="2833"/>
                </a:lnTo>
                <a:lnTo>
                  <a:pt x="1220" y="2842"/>
                </a:lnTo>
                <a:lnTo>
                  <a:pt x="1222" y="2849"/>
                </a:lnTo>
                <a:lnTo>
                  <a:pt x="1227" y="2857"/>
                </a:lnTo>
                <a:lnTo>
                  <a:pt x="1232" y="2864"/>
                </a:lnTo>
                <a:lnTo>
                  <a:pt x="1236" y="2871"/>
                </a:lnTo>
                <a:lnTo>
                  <a:pt x="1236" y="2878"/>
                </a:lnTo>
                <a:lnTo>
                  <a:pt x="1236" y="2882"/>
                </a:lnTo>
                <a:lnTo>
                  <a:pt x="1234" y="2885"/>
                </a:lnTo>
                <a:lnTo>
                  <a:pt x="1232" y="2889"/>
                </a:lnTo>
                <a:lnTo>
                  <a:pt x="1230" y="2891"/>
                </a:lnTo>
                <a:lnTo>
                  <a:pt x="1229" y="2894"/>
                </a:lnTo>
                <a:lnTo>
                  <a:pt x="1229" y="2896"/>
                </a:lnTo>
                <a:lnTo>
                  <a:pt x="1229" y="2899"/>
                </a:lnTo>
                <a:lnTo>
                  <a:pt x="1229" y="2901"/>
                </a:lnTo>
                <a:lnTo>
                  <a:pt x="1230" y="2905"/>
                </a:lnTo>
                <a:lnTo>
                  <a:pt x="1232" y="2906"/>
                </a:lnTo>
                <a:lnTo>
                  <a:pt x="1234" y="2910"/>
                </a:lnTo>
                <a:lnTo>
                  <a:pt x="1236" y="2915"/>
                </a:lnTo>
                <a:lnTo>
                  <a:pt x="1202" y="2924"/>
                </a:lnTo>
                <a:lnTo>
                  <a:pt x="1175" y="2938"/>
                </a:lnTo>
                <a:lnTo>
                  <a:pt x="1173" y="2943"/>
                </a:lnTo>
                <a:lnTo>
                  <a:pt x="1171" y="2947"/>
                </a:lnTo>
                <a:lnTo>
                  <a:pt x="1169" y="2952"/>
                </a:lnTo>
                <a:lnTo>
                  <a:pt x="1168" y="2955"/>
                </a:lnTo>
                <a:lnTo>
                  <a:pt x="1166" y="2959"/>
                </a:lnTo>
                <a:lnTo>
                  <a:pt x="1166" y="2960"/>
                </a:lnTo>
                <a:lnTo>
                  <a:pt x="1176" y="2978"/>
                </a:lnTo>
                <a:lnTo>
                  <a:pt x="1190" y="2990"/>
                </a:lnTo>
                <a:lnTo>
                  <a:pt x="1209" y="2999"/>
                </a:lnTo>
                <a:lnTo>
                  <a:pt x="1232" y="3006"/>
                </a:lnTo>
                <a:lnTo>
                  <a:pt x="1255" y="3011"/>
                </a:lnTo>
                <a:lnTo>
                  <a:pt x="1277" y="3015"/>
                </a:lnTo>
                <a:lnTo>
                  <a:pt x="1286" y="3069"/>
                </a:lnTo>
                <a:lnTo>
                  <a:pt x="1271" y="3077"/>
                </a:lnTo>
                <a:lnTo>
                  <a:pt x="1255" y="3091"/>
                </a:lnTo>
                <a:lnTo>
                  <a:pt x="1243" y="3107"/>
                </a:lnTo>
                <a:lnTo>
                  <a:pt x="1236" y="3126"/>
                </a:lnTo>
                <a:lnTo>
                  <a:pt x="1241" y="3137"/>
                </a:lnTo>
                <a:lnTo>
                  <a:pt x="1243" y="3151"/>
                </a:lnTo>
                <a:lnTo>
                  <a:pt x="1243" y="3168"/>
                </a:lnTo>
                <a:lnTo>
                  <a:pt x="1229" y="3172"/>
                </a:lnTo>
                <a:lnTo>
                  <a:pt x="1218" y="3175"/>
                </a:lnTo>
                <a:lnTo>
                  <a:pt x="1204" y="3180"/>
                </a:lnTo>
                <a:lnTo>
                  <a:pt x="1204" y="3194"/>
                </a:lnTo>
                <a:lnTo>
                  <a:pt x="1213" y="3201"/>
                </a:lnTo>
                <a:lnTo>
                  <a:pt x="1223" y="3212"/>
                </a:lnTo>
                <a:lnTo>
                  <a:pt x="1234" y="3226"/>
                </a:lnTo>
                <a:lnTo>
                  <a:pt x="1246" y="3240"/>
                </a:lnTo>
                <a:lnTo>
                  <a:pt x="1255" y="3252"/>
                </a:lnTo>
                <a:lnTo>
                  <a:pt x="1258" y="3261"/>
                </a:lnTo>
                <a:lnTo>
                  <a:pt x="1253" y="3262"/>
                </a:lnTo>
                <a:lnTo>
                  <a:pt x="1250" y="3262"/>
                </a:lnTo>
                <a:lnTo>
                  <a:pt x="1243" y="3264"/>
                </a:lnTo>
                <a:lnTo>
                  <a:pt x="1236" y="3264"/>
                </a:lnTo>
                <a:lnTo>
                  <a:pt x="1234" y="3275"/>
                </a:lnTo>
                <a:lnTo>
                  <a:pt x="1230" y="3285"/>
                </a:lnTo>
                <a:lnTo>
                  <a:pt x="1229" y="3296"/>
                </a:lnTo>
                <a:lnTo>
                  <a:pt x="1222" y="3297"/>
                </a:lnTo>
                <a:lnTo>
                  <a:pt x="1215" y="3303"/>
                </a:lnTo>
                <a:lnTo>
                  <a:pt x="1209" y="3306"/>
                </a:lnTo>
                <a:lnTo>
                  <a:pt x="1204" y="3304"/>
                </a:lnTo>
                <a:lnTo>
                  <a:pt x="1201" y="3303"/>
                </a:lnTo>
                <a:lnTo>
                  <a:pt x="1199" y="3299"/>
                </a:lnTo>
                <a:lnTo>
                  <a:pt x="1197" y="3297"/>
                </a:lnTo>
                <a:lnTo>
                  <a:pt x="1194" y="3296"/>
                </a:lnTo>
                <a:lnTo>
                  <a:pt x="1194" y="3315"/>
                </a:lnTo>
                <a:lnTo>
                  <a:pt x="1202" y="3325"/>
                </a:lnTo>
                <a:lnTo>
                  <a:pt x="1208" y="3341"/>
                </a:lnTo>
                <a:lnTo>
                  <a:pt x="1209" y="3360"/>
                </a:lnTo>
                <a:lnTo>
                  <a:pt x="1188" y="3365"/>
                </a:lnTo>
                <a:lnTo>
                  <a:pt x="1171" y="3371"/>
                </a:lnTo>
                <a:lnTo>
                  <a:pt x="1152" y="3376"/>
                </a:lnTo>
                <a:lnTo>
                  <a:pt x="1152" y="3367"/>
                </a:lnTo>
                <a:lnTo>
                  <a:pt x="1150" y="3365"/>
                </a:lnTo>
                <a:lnTo>
                  <a:pt x="1148" y="3364"/>
                </a:lnTo>
                <a:lnTo>
                  <a:pt x="1148" y="3362"/>
                </a:lnTo>
                <a:lnTo>
                  <a:pt x="1148" y="3360"/>
                </a:lnTo>
                <a:lnTo>
                  <a:pt x="1147" y="3357"/>
                </a:lnTo>
                <a:lnTo>
                  <a:pt x="1134" y="3357"/>
                </a:lnTo>
                <a:lnTo>
                  <a:pt x="1126" y="3355"/>
                </a:lnTo>
                <a:lnTo>
                  <a:pt x="1117" y="3357"/>
                </a:lnTo>
                <a:lnTo>
                  <a:pt x="1105" y="3357"/>
                </a:lnTo>
                <a:lnTo>
                  <a:pt x="1099" y="3341"/>
                </a:lnTo>
                <a:lnTo>
                  <a:pt x="1091" y="3331"/>
                </a:lnTo>
                <a:lnTo>
                  <a:pt x="1080" y="3322"/>
                </a:lnTo>
                <a:lnTo>
                  <a:pt x="1063" y="3318"/>
                </a:lnTo>
                <a:lnTo>
                  <a:pt x="1063" y="3311"/>
                </a:lnTo>
                <a:lnTo>
                  <a:pt x="1063" y="3308"/>
                </a:lnTo>
                <a:lnTo>
                  <a:pt x="1065" y="3304"/>
                </a:lnTo>
                <a:lnTo>
                  <a:pt x="1065" y="3301"/>
                </a:lnTo>
                <a:lnTo>
                  <a:pt x="1063" y="3299"/>
                </a:lnTo>
                <a:lnTo>
                  <a:pt x="1058" y="3296"/>
                </a:lnTo>
                <a:lnTo>
                  <a:pt x="1052" y="3296"/>
                </a:lnTo>
                <a:lnTo>
                  <a:pt x="1049" y="3294"/>
                </a:lnTo>
                <a:lnTo>
                  <a:pt x="1044" y="3294"/>
                </a:lnTo>
                <a:lnTo>
                  <a:pt x="1040" y="3290"/>
                </a:lnTo>
                <a:lnTo>
                  <a:pt x="1037" y="3287"/>
                </a:lnTo>
                <a:lnTo>
                  <a:pt x="1033" y="3283"/>
                </a:lnTo>
                <a:lnTo>
                  <a:pt x="1033" y="3280"/>
                </a:lnTo>
                <a:lnTo>
                  <a:pt x="1033" y="3278"/>
                </a:lnTo>
                <a:lnTo>
                  <a:pt x="1033" y="3275"/>
                </a:lnTo>
                <a:lnTo>
                  <a:pt x="1033" y="3273"/>
                </a:lnTo>
                <a:lnTo>
                  <a:pt x="1033" y="3271"/>
                </a:lnTo>
                <a:lnTo>
                  <a:pt x="1031" y="3269"/>
                </a:lnTo>
                <a:lnTo>
                  <a:pt x="1028" y="3268"/>
                </a:lnTo>
                <a:lnTo>
                  <a:pt x="1024" y="3269"/>
                </a:lnTo>
                <a:lnTo>
                  <a:pt x="1019" y="3269"/>
                </a:lnTo>
                <a:lnTo>
                  <a:pt x="1016" y="3269"/>
                </a:lnTo>
                <a:lnTo>
                  <a:pt x="1012" y="3268"/>
                </a:lnTo>
                <a:lnTo>
                  <a:pt x="1007" y="3266"/>
                </a:lnTo>
                <a:lnTo>
                  <a:pt x="1002" y="3264"/>
                </a:lnTo>
                <a:lnTo>
                  <a:pt x="1002" y="3252"/>
                </a:lnTo>
                <a:lnTo>
                  <a:pt x="989" y="3252"/>
                </a:lnTo>
                <a:lnTo>
                  <a:pt x="991" y="3240"/>
                </a:lnTo>
                <a:lnTo>
                  <a:pt x="995" y="3233"/>
                </a:lnTo>
                <a:lnTo>
                  <a:pt x="1000" y="3226"/>
                </a:lnTo>
                <a:lnTo>
                  <a:pt x="1005" y="3217"/>
                </a:lnTo>
                <a:lnTo>
                  <a:pt x="986" y="3217"/>
                </a:lnTo>
                <a:lnTo>
                  <a:pt x="986" y="3214"/>
                </a:lnTo>
                <a:lnTo>
                  <a:pt x="983" y="3214"/>
                </a:lnTo>
                <a:lnTo>
                  <a:pt x="983" y="3219"/>
                </a:lnTo>
                <a:lnTo>
                  <a:pt x="981" y="3222"/>
                </a:lnTo>
                <a:lnTo>
                  <a:pt x="981" y="3224"/>
                </a:lnTo>
                <a:lnTo>
                  <a:pt x="981" y="3226"/>
                </a:lnTo>
                <a:lnTo>
                  <a:pt x="979" y="3226"/>
                </a:lnTo>
                <a:lnTo>
                  <a:pt x="977" y="3228"/>
                </a:lnTo>
                <a:lnTo>
                  <a:pt x="974" y="3229"/>
                </a:lnTo>
                <a:lnTo>
                  <a:pt x="962" y="3236"/>
                </a:lnTo>
                <a:lnTo>
                  <a:pt x="944" y="3241"/>
                </a:lnTo>
                <a:lnTo>
                  <a:pt x="948" y="3207"/>
                </a:lnTo>
                <a:lnTo>
                  <a:pt x="944" y="3198"/>
                </a:lnTo>
                <a:lnTo>
                  <a:pt x="941" y="3194"/>
                </a:lnTo>
                <a:lnTo>
                  <a:pt x="939" y="3193"/>
                </a:lnTo>
                <a:lnTo>
                  <a:pt x="939" y="3189"/>
                </a:lnTo>
                <a:lnTo>
                  <a:pt x="941" y="3184"/>
                </a:lnTo>
                <a:lnTo>
                  <a:pt x="944" y="3172"/>
                </a:lnTo>
                <a:lnTo>
                  <a:pt x="937" y="3168"/>
                </a:lnTo>
                <a:lnTo>
                  <a:pt x="932" y="3165"/>
                </a:lnTo>
                <a:lnTo>
                  <a:pt x="927" y="3159"/>
                </a:lnTo>
                <a:lnTo>
                  <a:pt x="921" y="3156"/>
                </a:lnTo>
                <a:lnTo>
                  <a:pt x="916" y="3152"/>
                </a:lnTo>
                <a:lnTo>
                  <a:pt x="883" y="3149"/>
                </a:lnTo>
                <a:lnTo>
                  <a:pt x="883" y="3140"/>
                </a:lnTo>
                <a:lnTo>
                  <a:pt x="878" y="3132"/>
                </a:lnTo>
                <a:lnTo>
                  <a:pt x="876" y="3123"/>
                </a:lnTo>
                <a:lnTo>
                  <a:pt x="880" y="3114"/>
                </a:lnTo>
                <a:lnTo>
                  <a:pt x="883" y="3105"/>
                </a:lnTo>
                <a:lnTo>
                  <a:pt x="887" y="3095"/>
                </a:lnTo>
                <a:lnTo>
                  <a:pt x="855" y="3098"/>
                </a:lnTo>
                <a:lnTo>
                  <a:pt x="852" y="3088"/>
                </a:lnTo>
                <a:lnTo>
                  <a:pt x="845" y="3072"/>
                </a:lnTo>
                <a:lnTo>
                  <a:pt x="845" y="3055"/>
                </a:lnTo>
                <a:lnTo>
                  <a:pt x="848" y="3037"/>
                </a:lnTo>
                <a:lnTo>
                  <a:pt x="853" y="3039"/>
                </a:lnTo>
                <a:lnTo>
                  <a:pt x="859" y="3039"/>
                </a:lnTo>
                <a:lnTo>
                  <a:pt x="862" y="3041"/>
                </a:lnTo>
                <a:lnTo>
                  <a:pt x="866" y="3043"/>
                </a:lnTo>
                <a:lnTo>
                  <a:pt x="871" y="3046"/>
                </a:lnTo>
                <a:lnTo>
                  <a:pt x="871" y="3022"/>
                </a:lnTo>
                <a:lnTo>
                  <a:pt x="867" y="3020"/>
                </a:lnTo>
                <a:lnTo>
                  <a:pt x="866" y="3016"/>
                </a:lnTo>
                <a:lnTo>
                  <a:pt x="862" y="3015"/>
                </a:lnTo>
                <a:lnTo>
                  <a:pt x="860" y="3013"/>
                </a:lnTo>
                <a:lnTo>
                  <a:pt x="855" y="3011"/>
                </a:lnTo>
                <a:lnTo>
                  <a:pt x="850" y="3008"/>
                </a:lnTo>
                <a:lnTo>
                  <a:pt x="843" y="3004"/>
                </a:lnTo>
                <a:lnTo>
                  <a:pt x="836" y="3002"/>
                </a:lnTo>
                <a:lnTo>
                  <a:pt x="829" y="2999"/>
                </a:lnTo>
                <a:lnTo>
                  <a:pt x="824" y="3008"/>
                </a:lnTo>
                <a:lnTo>
                  <a:pt x="817" y="3009"/>
                </a:lnTo>
                <a:lnTo>
                  <a:pt x="810" y="3009"/>
                </a:lnTo>
                <a:lnTo>
                  <a:pt x="797" y="3006"/>
                </a:lnTo>
                <a:lnTo>
                  <a:pt x="797" y="2983"/>
                </a:lnTo>
                <a:lnTo>
                  <a:pt x="803" y="2981"/>
                </a:lnTo>
                <a:lnTo>
                  <a:pt x="808" y="2978"/>
                </a:lnTo>
                <a:lnTo>
                  <a:pt x="811" y="2974"/>
                </a:lnTo>
                <a:lnTo>
                  <a:pt x="815" y="2971"/>
                </a:lnTo>
                <a:lnTo>
                  <a:pt x="817" y="2964"/>
                </a:lnTo>
                <a:lnTo>
                  <a:pt x="813" y="2953"/>
                </a:lnTo>
                <a:lnTo>
                  <a:pt x="815" y="2941"/>
                </a:lnTo>
                <a:lnTo>
                  <a:pt x="818" y="2926"/>
                </a:lnTo>
                <a:lnTo>
                  <a:pt x="820" y="2906"/>
                </a:lnTo>
                <a:lnTo>
                  <a:pt x="815" y="2906"/>
                </a:lnTo>
                <a:lnTo>
                  <a:pt x="808" y="2905"/>
                </a:lnTo>
                <a:lnTo>
                  <a:pt x="804" y="2903"/>
                </a:lnTo>
                <a:lnTo>
                  <a:pt x="801" y="2899"/>
                </a:lnTo>
                <a:lnTo>
                  <a:pt x="797" y="2896"/>
                </a:lnTo>
                <a:lnTo>
                  <a:pt x="796" y="2891"/>
                </a:lnTo>
                <a:lnTo>
                  <a:pt x="794" y="2884"/>
                </a:lnTo>
                <a:lnTo>
                  <a:pt x="797" y="2882"/>
                </a:lnTo>
                <a:lnTo>
                  <a:pt x="801" y="2880"/>
                </a:lnTo>
                <a:lnTo>
                  <a:pt x="803" y="2880"/>
                </a:lnTo>
                <a:lnTo>
                  <a:pt x="804" y="2878"/>
                </a:lnTo>
                <a:lnTo>
                  <a:pt x="808" y="2877"/>
                </a:lnTo>
                <a:lnTo>
                  <a:pt x="813" y="2877"/>
                </a:lnTo>
                <a:lnTo>
                  <a:pt x="813" y="2861"/>
                </a:lnTo>
                <a:lnTo>
                  <a:pt x="832" y="2861"/>
                </a:lnTo>
                <a:lnTo>
                  <a:pt x="832" y="2864"/>
                </a:lnTo>
                <a:lnTo>
                  <a:pt x="836" y="2864"/>
                </a:lnTo>
                <a:lnTo>
                  <a:pt x="836" y="2870"/>
                </a:lnTo>
                <a:lnTo>
                  <a:pt x="836" y="2873"/>
                </a:lnTo>
                <a:lnTo>
                  <a:pt x="836" y="2875"/>
                </a:lnTo>
                <a:lnTo>
                  <a:pt x="834" y="2877"/>
                </a:lnTo>
                <a:lnTo>
                  <a:pt x="836" y="2878"/>
                </a:lnTo>
                <a:lnTo>
                  <a:pt x="836" y="2880"/>
                </a:lnTo>
                <a:lnTo>
                  <a:pt x="839" y="2884"/>
                </a:lnTo>
                <a:lnTo>
                  <a:pt x="843" y="2885"/>
                </a:lnTo>
                <a:lnTo>
                  <a:pt x="846" y="2885"/>
                </a:lnTo>
                <a:lnTo>
                  <a:pt x="850" y="2887"/>
                </a:lnTo>
                <a:lnTo>
                  <a:pt x="855" y="2887"/>
                </a:lnTo>
                <a:lnTo>
                  <a:pt x="855" y="2880"/>
                </a:lnTo>
                <a:lnTo>
                  <a:pt x="855" y="2871"/>
                </a:lnTo>
                <a:lnTo>
                  <a:pt x="852" y="2856"/>
                </a:lnTo>
                <a:lnTo>
                  <a:pt x="846" y="2837"/>
                </a:lnTo>
                <a:lnTo>
                  <a:pt x="839" y="2816"/>
                </a:lnTo>
                <a:lnTo>
                  <a:pt x="832" y="2795"/>
                </a:lnTo>
                <a:lnTo>
                  <a:pt x="825" y="2774"/>
                </a:lnTo>
                <a:lnTo>
                  <a:pt x="818" y="2760"/>
                </a:lnTo>
                <a:lnTo>
                  <a:pt x="813" y="2749"/>
                </a:lnTo>
                <a:lnTo>
                  <a:pt x="813" y="2756"/>
                </a:lnTo>
                <a:lnTo>
                  <a:pt x="808" y="2763"/>
                </a:lnTo>
                <a:lnTo>
                  <a:pt x="803" y="2774"/>
                </a:lnTo>
                <a:lnTo>
                  <a:pt x="801" y="2782"/>
                </a:lnTo>
                <a:lnTo>
                  <a:pt x="801" y="2788"/>
                </a:lnTo>
                <a:lnTo>
                  <a:pt x="810" y="2796"/>
                </a:lnTo>
                <a:lnTo>
                  <a:pt x="815" y="2803"/>
                </a:lnTo>
                <a:lnTo>
                  <a:pt x="820" y="2814"/>
                </a:lnTo>
                <a:lnTo>
                  <a:pt x="820" y="2830"/>
                </a:lnTo>
                <a:lnTo>
                  <a:pt x="813" y="2830"/>
                </a:lnTo>
                <a:lnTo>
                  <a:pt x="804" y="2833"/>
                </a:lnTo>
                <a:lnTo>
                  <a:pt x="794" y="2835"/>
                </a:lnTo>
                <a:lnTo>
                  <a:pt x="782" y="2835"/>
                </a:lnTo>
                <a:lnTo>
                  <a:pt x="780" y="2824"/>
                </a:lnTo>
                <a:lnTo>
                  <a:pt x="778" y="2816"/>
                </a:lnTo>
                <a:lnTo>
                  <a:pt x="775" y="2803"/>
                </a:lnTo>
                <a:lnTo>
                  <a:pt x="773" y="2800"/>
                </a:lnTo>
                <a:lnTo>
                  <a:pt x="770" y="2796"/>
                </a:lnTo>
                <a:lnTo>
                  <a:pt x="764" y="2791"/>
                </a:lnTo>
                <a:lnTo>
                  <a:pt x="761" y="2788"/>
                </a:lnTo>
                <a:lnTo>
                  <a:pt x="759" y="2784"/>
                </a:lnTo>
                <a:lnTo>
                  <a:pt x="761" y="2774"/>
                </a:lnTo>
                <a:lnTo>
                  <a:pt x="764" y="2763"/>
                </a:lnTo>
                <a:lnTo>
                  <a:pt x="763" y="2749"/>
                </a:lnTo>
                <a:lnTo>
                  <a:pt x="761" y="2746"/>
                </a:lnTo>
                <a:lnTo>
                  <a:pt x="757" y="2742"/>
                </a:lnTo>
                <a:lnTo>
                  <a:pt x="754" y="2741"/>
                </a:lnTo>
                <a:lnTo>
                  <a:pt x="750" y="2739"/>
                </a:lnTo>
                <a:lnTo>
                  <a:pt x="747" y="2737"/>
                </a:lnTo>
                <a:lnTo>
                  <a:pt x="743" y="2734"/>
                </a:lnTo>
                <a:lnTo>
                  <a:pt x="743" y="2692"/>
                </a:lnTo>
                <a:lnTo>
                  <a:pt x="736" y="2688"/>
                </a:lnTo>
                <a:lnTo>
                  <a:pt x="740" y="2634"/>
                </a:lnTo>
                <a:lnTo>
                  <a:pt x="738" y="2629"/>
                </a:lnTo>
                <a:lnTo>
                  <a:pt x="733" y="2624"/>
                </a:lnTo>
                <a:lnTo>
                  <a:pt x="729" y="2620"/>
                </a:lnTo>
                <a:lnTo>
                  <a:pt x="724" y="2615"/>
                </a:lnTo>
                <a:lnTo>
                  <a:pt x="721" y="2611"/>
                </a:lnTo>
                <a:lnTo>
                  <a:pt x="708" y="2592"/>
                </a:lnTo>
                <a:lnTo>
                  <a:pt x="698" y="2568"/>
                </a:lnTo>
                <a:lnTo>
                  <a:pt x="689" y="2542"/>
                </a:lnTo>
                <a:lnTo>
                  <a:pt x="686" y="2515"/>
                </a:lnTo>
                <a:lnTo>
                  <a:pt x="701" y="2515"/>
                </a:lnTo>
                <a:lnTo>
                  <a:pt x="705" y="2498"/>
                </a:lnTo>
                <a:lnTo>
                  <a:pt x="707" y="2475"/>
                </a:lnTo>
                <a:lnTo>
                  <a:pt x="707" y="2453"/>
                </a:lnTo>
                <a:lnTo>
                  <a:pt x="705" y="2432"/>
                </a:lnTo>
                <a:lnTo>
                  <a:pt x="714" y="2414"/>
                </a:lnTo>
                <a:lnTo>
                  <a:pt x="717" y="2395"/>
                </a:lnTo>
                <a:lnTo>
                  <a:pt x="717" y="2374"/>
                </a:lnTo>
                <a:lnTo>
                  <a:pt x="715" y="2353"/>
                </a:lnTo>
                <a:lnTo>
                  <a:pt x="714" y="2332"/>
                </a:lnTo>
                <a:lnTo>
                  <a:pt x="714" y="2316"/>
                </a:lnTo>
                <a:lnTo>
                  <a:pt x="715" y="2306"/>
                </a:lnTo>
                <a:lnTo>
                  <a:pt x="719" y="2295"/>
                </a:lnTo>
                <a:lnTo>
                  <a:pt x="717" y="2285"/>
                </a:lnTo>
                <a:lnTo>
                  <a:pt x="703" y="2254"/>
                </a:lnTo>
                <a:lnTo>
                  <a:pt x="688" y="2222"/>
                </a:lnTo>
                <a:lnTo>
                  <a:pt x="675" y="2189"/>
                </a:lnTo>
                <a:lnTo>
                  <a:pt x="674" y="2175"/>
                </a:lnTo>
                <a:lnTo>
                  <a:pt x="677" y="2166"/>
                </a:lnTo>
                <a:lnTo>
                  <a:pt x="682" y="2158"/>
                </a:lnTo>
                <a:lnTo>
                  <a:pt x="684" y="2147"/>
                </a:lnTo>
                <a:lnTo>
                  <a:pt x="682" y="2135"/>
                </a:lnTo>
                <a:lnTo>
                  <a:pt x="679" y="2128"/>
                </a:lnTo>
                <a:lnTo>
                  <a:pt x="672" y="2123"/>
                </a:lnTo>
                <a:lnTo>
                  <a:pt x="667" y="2116"/>
                </a:lnTo>
                <a:lnTo>
                  <a:pt x="663" y="2109"/>
                </a:lnTo>
                <a:lnTo>
                  <a:pt x="663" y="2096"/>
                </a:lnTo>
                <a:lnTo>
                  <a:pt x="665" y="2095"/>
                </a:lnTo>
                <a:lnTo>
                  <a:pt x="667" y="2091"/>
                </a:lnTo>
                <a:lnTo>
                  <a:pt x="668" y="2089"/>
                </a:lnTo>
                <a:lnTo>
                  <a:pt x="672" y="2086"/>
                </a:lnTo>
                <a:lnTo>
                  <a:pt x="674" y="2083"/>
                </a:lnTo>
                <a:lnTo>
                  <a:pt x="675" y="2081"/>
                </a:lnTo>
                <a:lnTo>
                  <a:pt x="679" y="1959"/>
                </a:lnTo>
                <a:lnTo>
                  <a:pt x="675" y="1950"/>
                </a:lnTo>
                <a:lnTo>
                  <a:pt x="670" y="1939"/>
                </a:lnTo>
                <a:lnTo>
                  <a:pt x="672" y="1924"/>
                </a:lnTo>
                <a:lnTo>
                  <a:pt x="672" y="1922"/>
                </a:lnTo>
                <a:lnTo>
                  <a:pt x="674" y="1920"/>
                </a:lnTo>
                <a:lnTo>
                  <a:pt x="675" y="1920"/>
                </a:lnTo>
                <a:lnTo>
                  <a:pt x="677" y="1918"/>
                </a:lnTo>
                <a:lnTo>
                  <a:pt x="679" y="1917"/>
                </a:lnTo>
                <a:lnTo>
                  <a:pt x="679" y="1913"/>
                </a:lnTo>
                <a:lnTo>
                  <a:pt x="679" y="1908"/>
                </a:lnTo>
                <a:lnTo>
                  <a:pt x="677" y="1906"/>
                </a:lnTo>
                <a:lnTo>
                  <a:pt x="675" y="1904"/>
                </a:lnTo>
                <a:lnTo>
                  <a:pt x="674" y="1901"/>
                </a:lnTo>
                <a:lnTo>
                  <a:pt x="670" y="1897"/>
                </a:lnTo>
                <a:lnTo>
                  <a:pt x="668" y="1896"/>
                </a:lnTo>
                <a:lnTo>
                  <a:pt x="667" y="1894"/>
                </a:lnTo>
                <a:lnTo>
                  <a:pt x="667" y="1836"/>
                </a:lnTo>
                <a:lnTo>
                  <a:pt x="661" y="1828"/>
                </a:lnTo>
                <a:lnTo>
                  <a:pt x="656" y="1819"/>
                </a:lnTo>
                <a:lnTo>
                  <a:pt x="653" y="1805"/>
                </a:lnTo>
                <a:lnTo>
                  <a:pt x="661" y="1796"/>
                </a:lnTo>
                <a:lnTo>
                  <a:pt x="667" y="1784"/>
                </a:lnTo>
                <a:lnTo>
                  <a:pt x="668" y="1768"/>
                </a:lnTo>
                <a:lnTo>
                  <a:pt x="668" y="1751"/>
                </a:lnTo>
                <a:lnTo>
                  <a:pt x="668" y="1733"/>
                </a:lnTo>
                <a:lnTo>
                  <a:pt x="667" y="1716"/>
                </a:lnTo>
                <a:lnTo>
                  <a:pt x="663" y="1709"/>
                </a:lnTo>
                <a:lnTo>
                  <a:pt x="660" y="1692"/>
                </a:lnTo>
                <a:lnTo>
                  <a:pt x="654" y="1671"/>
                </a:lnTo>
                <a:lnTo>
                  <a:pt x="647" y="1644"/>
                </a:lnTo>
                <a:lnTo>
                  <a:pt x="642" y="1620"/>
                </a:lnTo>
                <a:lnTo>
                  <a:pt x="639" y="1597"/>
                </a:lnTo>
                <a:lnTo>
                  <a:pt x="635" y="1578"/>
                </a:lnTo>
                <a:lnTo>
                  <a:pt x="633" y="1568"/>
                </a:lnTo>
                <a:lnTo>
                  <a:pt x="611" y="1555"/>
                </a:lnTo>
                <a:lnTo>
                  <a:pt x="592" y="1540"/>
                </a:lnTo>
                <a:lnTo>
                  <a:pt x="576" y="1526"/>
                </a:lnTo>
                <a:lnTo>
                  <a:pt x="558" y="1510"/>
                </a:lnTo>
                <a:lnTo>
                  <a:pt x="541" y="1498"/>
                </a:lnTo>
                <a:lnTo>
                  <a:pt x="516" y="1487"/>
                </a:lnTo>
                <a:lnTo>
                  <a:pt x="490" y="1480"/>
                </a:lnTo>
                <a:lnTo>
                  <a:pt x="462" y="1473"/>
                </a:lnTo>
                <a:lnTo>
                  <a:pt x="441" y="1463"/>
                </a:lnTo>
                <a:lnTo>
                  <a:pt x="436" y="1459"/>
                </a:lnTo>
                <a:lnTo>
                  <a:pt x="433" y="1454"/>
                </a:lnTo>
                <a:lnTo>
                  <a:pt x="427" y="1449"/>
                </a:lnTo>
                <a:lnTo>
                  <a:pt x="422" y="1444"/>
                </a:lnTo>
                <a:lnTo>
                  <a:pt x="417" y="1440"/>
                </a:lnTo>
                <a:lnTo>
                  <a:pt x="405" y="1435"/>
                </a:lnTo>
                <a:lnTo>
                  <a:pt x="393" y="1433"/>
                </a:lnTo>
                <a:lnTo>
                  <a:pt x="379" y="1430"/>
                </a:lnTo>
                <a:lnTo>
                  <a:pt x="368" y="1424"/>
                </a:lnTo>
                <a:lnTo>
                  <a:pt x="365" y="1409"/>
                </a:lnTo>
                <a:lnTo>
                  <a:pt x="349" y="1397"/>
                </a:lnTo>
                <a:lnTo>
                  <a:pt x="333" y="1383"/>
                </a:lnTo>
                <a:lnTo>
                  <a:pt x="302" y="1356"/>
                </a:lnTo>
                <a:lnTo>
                  <a:pt x="298" y="1309"/>
                </a:lnTo>
                <a:lnTo>
                  <a:pt x="290" y="1295"/>
                </a:lnTo>
                <a:lnTo>
                  <a:pt x="277" y="1283"/>
                </a:lnTo>
                <a:lnTo>
                  <a:pt x="263" y="1271"/>
                </a:lnTo>
                <a:lnTo>
                  <a:pt x="253" y="1259"/>
                </a:lnTo>
                <a:lnTo>
                  <a:pt x="249" y="1250"/>
                </a:lnTo>
                <a:lnTo>
                  <a:pt x="248" y="1239"/>
                </a:lnTo>
                <a:lnTo>
                  <a:pt x="244" y="1229"/>
                </a:lnTo>
                <a:lnTo>
                  <a:pt x="242" y="1225"/>
                </a:lnTo>
                <a:lnTo>
                  <a:pt x="239" y="1222"/>
                </a:lnTo>
                <a:lnTo>
                  <a:pt x="234" y="1220"/>
                </a:lnTo>
                <a:lnTo>
                  <a:pt x="228" y="1219"/>
                </a:lnTo>
                <a:lnTo>
                  <a:pt x="225" y="1217"/>
                </a:lnTo>
                <a:lnTo>
                  <a:pt x="221" y="1213"/>
                </a:lnTo>
                <a:lnTo>
                  <a:pt x="218" y="1208"/>
                </a:lnTo>
                <a:lnTo>
                  <a:pt x="216" y="1203"/>
                </a:lnTo>
                <a:lnTo>
                  <a:pt x="215" y="1198"/>
                </a:lnTo>
                <a:lnTo>
                  <a:pt x="213" y="1192"/>
                </a:lnTo>
                <a:lnTo>
                  <a:pt x="211" y="1187"/>
                </a:lnTo>
                <a:lnTo>
                  <a:pt x="199" y="1182"/>
                </a:lnTo>
                <a:lnTo>
                  <a:pt x="195" y="1159"/>
                </a:lnTo>
                <a:lnTo>
                  <a:pt x="185" y="1142"/>
                </a:lnTo>
                <a:lnTo>
                  <a:pt x="171" y="1124"/>
                </a:lnTo>
                <a:lnTo>
                  <a:pt x="160" y="1107"/>
                </a:lnTo>
                <a:lnTo>
                  <a:pt x="157" y="1095"/>
                </a:lnTo>
                <a:lnTo>
                  <a:pt x="157" y="1086"/>
                </a:lnTo>
                <a:lnTo>
                  <a:pt x="153" y="1075"/>
                </a:lnTo>
                <a:lnTo>
                  <a:pt x="139" y="1060"/>
                </a:lnTo>
                <a:lnTo>
                  <a:pt x="124" y="1047"/>
                </a:lnTo>
                <a:lnTo>
                  <a:pt x="110" y="1033"/>
                </a:lnTo>
                <a:lnTo>
                  <a:pt x="101" y="1018"/>
                </a:lnTo>
                <a:lnTo>
                  <a:pt x="92" y="1000"/>
                </a:lnTo>
                <a:lnTo>
                  <a:pt x="80" y="983"/>
                </a:lnTo>
                <a:lnTo>
                  <a:pt x="68" y="972"/>
                </a:lnTo>
                <a:lnTo>
                  <a:pt x="56" y="965"/>
                </a:lnTo>
                <a:lnTo>
                  <a:pt x="45" y="962"/>
                </a:lnTo>
                <a:lnTo>
                  <a:pt x="35" y="958"/>
                </a:lnTo>
                <a:lnTo>
                  <a:pt x="26" y="951"/>
                </a:lnTo>
                <a:lnTo>
                  <a:pt x="19" y="943"/>
                </a:lnTo>
                <a:lnTo>
                  <a:pt x="14" y="929"/>
                </a:lnTo>
                <a:lnTo>
                  <a:pt x="19" y="918"/>
                </a:lnTo>
                <a:lnTo>
                  <a:pt x="16" y="908"/>
                </a:lnTo>
                <a:lnTo>
                  <a:pt x="9" y="896"/>
                </a:lnTo>
                <a:lnTo>
                  <a:pt x="2" y="882"/>
                </a:lnTo>
                <a:lnTo>
                  <a:pt x="0" y="868"/>
                </a:lnTo>
                <a:lnTo>
                  <a:pt x="3" y="852"/>
                </a:lnTo>
                <a:lnTo>
                  <a:pt x="14" y="833"/>
                </a:lnTo>
                <a:lnTo>
                  <a:pt x="29" y="815"/>
                </a:lnTo>
                <a:lnTo>
                  <a:pt x="50" y="801"/>
                </a:lnTo>
                <a:lnTo>
                  <a:pt x="71" y="791"/>
                </a:lnTo>
                <a:lnTo>
                  <a:pt x="77" y="772"/>
                </a:lnTo>
                <a:lnTo>
                  <a:pt x="64" y="772"/>
                </a:lnTo>
                <a:lnTo>
                  <a:pt x="52" y="777"/>
                </a:lnTo>
                <a:lnTo>
                  <a:pt x="42" y="775"/>
                </a:lnTo>
                <a:lnTo>
                  <a:pt x="31" y="770"/>
                </a:lnTo>
                <a:lnTo>
                  <a:pt x="21" y="765"/>
                </a:lnTo>
                <a:lnTo>
                  <a:pt x="10" y="761"/>
                </a:lnTo>
                <a:lnTo>
                  <a:pt x="10" y="733"/>
                </a:lnTo>
                <a:lnTo>
                  <a:pt x="16" y="733"/>
                </a:lnTo>
                <a:lnTo>
                  <a:pt x="17" y="732"/>
                </a:lnTo>
                <a:lnTo>
                  <a:pt x="19" y="732"/>
                </a:lnTo>
                <a:lnTo>
                  <a:pt x="19" y="732"/>
                </a:lnTo>
                <a:lnTo>
                  <a:pt x="19" y="732"/>
                </a:lnTo>
                <a:lnTo>
                  <a:pt x="21" y="730"/>
                </a:lnTo>
                <a:lnTo>
                  <a:pt x="23" y="726"/>
                </a:lnTo>
                <a:lnTo>
                  <a:pt x="17" y="714"/>
                </a:lnTo>
                <a:lnTo>
                  <a:pt x="14" y="698"/>
                </a:lnTo>
                <a:lnTo>
                  <a:pt x="14" y="679"/>
                </a:lnTo>
                <a:lnTo>
                  <a:pt x="21" y="674"/>
                </a:lnTo>
                <a:lnTo>
                  <a:pt x="29" y="663"/>
                </a:lnTo>
                <a:lnTo>
                  <a:pt x="40" y="651"/>
                </a:lnTo>
                <a:lnTo>
                  <a:pt x="49" y="637"/>
                </a:lnTo>
                <a:lnTo>
                  <a:pt x="57" y="625"/>
                </a:lnTo>
                <a:lnTo>
                  <a:pt x="61" y="618"/>
                </a:lnTo>
                <a:lnTo>
                  <a:pt x="63" y="604"/>
                </a:lnTo>
                <a:lnTo>
                  <a:pt x="64" y="594"/>
                </a:lnTo>
                <a:lnTo>
                  <a:pt x="68" y="583"/>
                </a:lnTo>
                <a:lnTo>
                  <a:pt x="80" y="578"/>
                </a:lnTo>
                <a:lnTo>
                  <a:pt x="92" y="574"/>
                </a:lnTo>
                <a:lnTo>
                  <a:pt x="106" y="571"/>
                </a:lnTo>
                <a:lnTo>
                  <a:pt x="119" y="564"/>
                </a:lnTo>
                <a:lnTo>
                  <a:pt x="124" y="555"/>
                </a:lnTo>
                <a:lnTo>
                  <a:pt x="131" y="543"/>
                </a:lnTo>
                <a:lnTo>
                  <a:pt x="139" y="529"/>
                </a:lnTo>
                <a:lnTo>
                  <a:pt x="146" y="517"/>
                </a:lnTo>
                <a:lnTo>
                  <a:pt x="153" y="510"/>
                </a:lnTo>
                <a:lnTo>
                  <a:pt x="167" y="505"/>
                </a:lnTo>
                <a:lnTo>
                  <a:pt x="187" y="503"/>
                </a:lnTo>
                <a:lnTo>
                  <a:pt x="195" y="482"/>
                </a:lnTo>
                <a:lnTo>
                  <a:pt x="206" y="463"/>
                </a:lnTo>
                <a:lnTo>
                  <a:pt x="218" y="445"/>
                </a:lnTo>
                <a:lnTo>
                  <a:pt x="211" y="433"/>
                </a:lnTo>
                <a:lnTo>
                  <a:pt x="208" y="414"/>
                </a:lnTo>
                <a:lnTo>
                  <a:pt x="206" y="391"/>
                </a:lnTo>
                <a:lnTo>
                  <a:pt x="206" y="367"/>
                </a:lnTo>
                <a:lnTo>
                  <a:pt x="206" y="346"/>
                </a:lnTo>
                <a:lnTo>
                  <a:pt x="211" y="346"/>
                </a:lnTo>
                <a:lnTo>
                  <a:pt x="213" y="344"/>
                </a:lnTo>
                <a:lnTo>
                  <a:pt x="215" y="344"/>
                </a:lnTo>
                <a:lnTo>
                  <a:pt x="216" y="342"/>
                </a:lnTo>
                <a:lnTo>
                  <a:pt x="218" y="342"/>
                </a:lnTo>
                <a:lnTo>
                  <a:pt x="209" y="332"/>
                </a:lnTo>
                <a:lnTo>
                  <a:pt x="208" y="323"/>
                </a:lnTo>
                <a:lnTo>
                  <a:pt x="211" y="318"/>
                </a:lnTo>
                <a:lnTo>
                  <a:pt x="213" y="313"/>
                </a:lnTo>
                <a:lnTo>
                  <a:pt x="215" y="307"/>
                </a:lnTo>
                <a:lnTo>
                  <a:pt x="209" y="297"/>
                </a:lnTo>
                <a:lnTo>
                  <a:pt x="202" y="288"/>
                </a:lnTo>
                <a:lnTo>
                  <a:pt x="195" y="278"/>
                </a:lnTo>
                <a:lnTo>
                  <a:pt x="192" y="265"/>
                </a:lnTo>
                <a:lnTo>
                  <a:pt x="213" y="248"/>
                </a:lnTo>
                <a:lnTo>
                  <a:pt x="230" y="227"/>
                </a:lnTo>
                <a:lnTo>
                  <a:pt x="225" y="225"/>
                </a:lnTo>
                <a:lnTo>
                  <a:pt x="223" y="224"/>
                </a:lnTo>
                <a:lnTo>
                  <a:pt x="221" y="224"/>
                </a:lnTo>
                <a:lnTo>
                  <a:pt x="220" y="222"/>
                </a:lnTo>
                <a:lnTo>
                  <a:pt x="220" y="220"/>
                </a:lnTo>
                <a:lnTo>
                  <a:pt x="220" y="217"/>
                </a:lnTo>
                <a:lnTo>
                  <a:pt x="218" y="211"/>
                </a:lnTo>
                <a:lnTo>
                  <a:pt x="220" y="208"/>
                </a:lnTo>
                <a:lnTo>
                  <a:pt x="223" y="203"/>
                </a:lnTo>
                <a:lnTo>
                  <a:pt x="225" y="199"/>
                </a:lnTo>
                <a:lnTo>
                  <a:pt x="228" y="199"/>
                </a:lnTo>
                <a:lnTo>
                  <a:pt x="228" y="197"/>
                </a:lnTo>
                <a:lnTo>
                  <a:pt x="230" y="197"/>
                </a:lnTo>
                <a:lnTo>
                  <a:pt x="234" y="197"/>
                </a:lnTo>
                <a:lnTo>
                  <a:pt x="237" y="196"/>
                </a:lnTo>
                <a:lnTo>
                  <a:pt x="239" y="201"/>
                </a:lnTo>
                <a:lnTo>
                  <a:pt x="241" y="204"/>
                </a:lnTo>
                <a:lnTo>
                  <a:pt x="242" y="210"/>
                </a:lnTo>
                <a:lnTo>
                  <a:pt x="244" y="215"/>
                </a:lnTo>
                <a:lnTo>
                  <a:pt x="249" y="215"/>
                </a:lnTo>
                <a:lnTo>
                  <a:pt x="244" y="196"/>
                </a:lnTo>
                <a:lnTo>
                  <a:pt x="256" y="196"/>
                </a:lnTo>
                <a:lnTo>
                  <a:pt x="256" y="183"/>
                </a:lnTo>
                <a:lnTo>
                  <a:pt x="272" y="183"/>
                </a:lnTo>
                <a:lnTo>
                  <a:pt x="277" y="171"/>
                </a:lnTo>
                <a:lnTo>
                  <a:pt x="286" y="163"/>
                </a:lnTo>
                <a:lnTo>
                  <a:pt x="295" y="154"/>
                </a:lnTo>
                <a:lnTo>
                  <a:pt x="311" y="154"/>
                </a:lnTo>
                <a:lnTo>
                  <a:pt x="312" y="138"/>
                </a:lnTo>
                <a:lnTo>
                  <a:pt x="314" y="126"/>
                </a:lnTo>
                <a:lnTo>
                  <a:pt x="316" y="115"/>
                </a:lnTo>
                <a:lnTo>
                  <a:pt x="317" y="100"/>
                </a:lnTo>
                <a:lnTo>
                  <a:pt x="328" y="91"/>
                </a:lnTo>
                <a:lnTo>
                  <a:pt x="337" y="82"/>
                </a:lnTo>
                <a:lnTo>
                  <a:pt x="347" y="75"/>
                </a:lnTo>
                <a:lnTo>
                  <a:pt x="359" y="72"/>
                </a:lnTo>
                <a:lnTo>
                  <a:pt x="379" y="68"/>
                </a:lnTo>
                <a:lnTo>
                  <a:pt x="380" y="73"/>
                </a:lnTo>
                <a:lnTo>
                  <a:pt x="380" y="75"/>
                </a:lnTo>
                <a:lnTo>
                  <a:pt x="380" y="77"/>
                </a:lnTo>
                <a:lnTo>
                  <a:pt x="382" y="79"/>
                </a:lnTo>
                <a:lnTo>
                  <a:pt x="384" y="80"/>
                </a:lnTo>
                <a:lnTo>
                  <a:pt x="384" y="77"/>
                </a:lnTo>
                <a:lnTo>
                  <a:pt x="389" y="68"/>
                </a:lnTo>
                <a:lnTo>
                  <a:pt x="393" y="61"/>
                </a:lnTo>
                <a:lnTo>
                  <a:pt x="396" y="58"/>
                </a:lnTo>
                <a:lnTo>
                  <a:pt x="403" y="54"/>
                </a:lnTo>
                <a:lnTo>
                  <a:pt x="417" y="54"/>
                </a:lnTo>
                <a:lnTo>
                  <a:pt x="426" y="54"/>
                </a:lnTo>
                <a:lnTo>
                  <a:pt x="440" y="51"/>
                </a:lnTo>
                <a:lnTo>
                  <a:pt x="455" y="46"/>
                </a:lnTo>
                <a:lnTo>
                  <a:pt x="471" y="39"/>
                </a:lnTo>
                <a:lnTo>
                  <a:pt x="483" y="32"/>
                </a:lnTo>
                <a:lnTo>
                  <a:pt x="490" y="26"/>
                </a:lnTo>
                <a:lnTo>
                  <a:pt x="492" y="23"/>
                </a:lnTo>
                <a:lnTo>
                  <a:pt x="494" y="19"/>
                </a:lnTo>
                <a:lnTo>
                  <a:pt x="494" y="14"/>
                </a:lnTo>
                <a:lnTo>
                  <a:pt x="496" y="11"/>
                </a:lnTo>
                <a:lnTo>
                  <a:pt x="499" y="7"/>
                </a:lnTo>
                <a:lnTo>
                  <a:pt x="511" y="2"/>
                </a:lnTo>
                <a:lnTo>
                  <a:pt x="52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" name="타원 55">
            <a:extLst>
              <a:ext uri="{FF2B5EF4-FFF2-40B4-BE49-F238E27FC236}">
                <a16:creationId xmlns:a16="http://schemas.microsoft.com/office/drawing/2014/main" id="{15281C82-8E52-41A6-ACB1-C63A26B88C69}"/>
              </a:ext>
            </a:extLst>
          </p:cNvPr>
          <p:cNvSpPr/>
          <p:nvPr/>
        </p:nvSpPr>
        <p:spPr>
          <a:xfrm>
            <a:off x="8459926" y="1593841"/>
            <a:ext cx="768503" cy="768503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56">
            <a:extLst>
              <a:ext uri="{FF2B5EF4-FFF2-40B4-BE49-F238E27FC236}">
                <a16:creationId xmlns:a16="http://schemas.microsoft.com/office/drawing/2014/main" id="{9464AA8B-B38D-4371-B803-1CFD4E6C4869}"/>
              </a:ext>
            </a:extLst>
          </p:cNvPr>
          <p:cNvSpPr/>
          <p:nvPr/>
        </p:nvSpPr>
        <p:spPr>
          <a:xfrm>
            <a:off x="9846465" y="2609047"/>
            <a:ext cx="1454866" cy="145486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57">
            <a:extLst>
              <a:ext uri="{FF2B5EF4-FFF2-40B4-BE49-F238E27FC236}">
                <a16:creationId xmlns:a16="http://schemas.microsoft.com/office/drawing/2014/main" id="{C0AC4EFF-79B1-43BC-ABF1-294E9A60614B}"/>
              </a:ext>
            </a:extLst>
          </p:cNvPr>
          <p:cNvSpPr/>
          <p:nvPr/>
        </p:nvSpPr>
        <p:spPr>
          <a:xfrm>
            <a:off x="8780209" y="3519214"/>
            <a:ext cx="1020914" cy="102091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58">
            <a:extLst>
              <a:ext uri="{FF2B5EF4-FFF2-40B4-BE49-F238E27FC236}">
                <a16:creationId xmlns:a16="http://schemas.microsoft.com/office/drawing/2014/main" id="{327C52A1-ABEF-4C66-97BE-EFF63AE02E8A}"/>
              </a:ext>
            </a:extLst>
          </p:cNvPr>
          <p:cNvSpPr/>
          <p:nvPr/>
        </p:nvSpPr>
        <p:spPr>
          <a:xfrm>
            <a:off x="8938283" y="4610478"/>
            <a:ext cx="1345469" cy="134546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59">
            <a:extLst>
              <a:ext uri="{FF2B5EF4-FFF2-40B4-BE49-F238E27FC236}">
                <a16:creationId xmlns:a16="http://schemas.microsoft.com/office/drawing/2014/main" id="{8E8A4851-6F1E-49CC-BEF2-C67526BF7B45}"/>
              </a:ext>
            </a:extLst>
          </p:cNvPr>
          <p:cNvSpPr/>
          <p:nvPr/>
        </p:nvSpPr>
        <p:spPr>
          <a:xfrm>
            <a:off x="8119375" y="2638953"/>
            <a:ext cx="623918" cy="623918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Rectangle 16">
            <a:extLst>
              <a:ext uri="{FF2B5EF4-FFF2-40B4-BE49-F238E27FC236}">
                <a16:creationId xmlns:a16="http://schemas.microsoft.com/office/drawing/2014/main" id="{F3EAEE98-D9AC-44B4-9A7F-F6BB5D254E9B}"/>
              </a:ext>
            </a:extLst>
          </p:cNvPr>
          <p:cNvSpPr/>
          <p:nvPr/>
        </p:nvSpPr>
        <p:spPr>
          <a:xfrm rot="2700000">
            <a:off x="4250452" y="4639038"/>
            <a:ext cx="246189" cy="44137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ectangle 9">
            <a:extLst>
              <a:ext uri="{FF2B5EF4-FFF2-40B4-BE49-F238E27FC236}">
                <a16:creationId xmlns:a16="http://schemas.microsoft.com/office/drawing/2014/main" id="{9E355C74-CDF0-4762-ACF6-741FE7DE96E6}"/>
              </a:ext>
            </a:extLst>
          </p:cNvPr>
          <p:cNvSpPr/>
          <p:nvPr/>
        </p:nvSpPr>
        <p:spPr>
          <a:xfrm>
            <a:off x="4215945" y="5591167"/>
            <a:ext cx="332759" cy="31149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Oval 7">
            <a:extLst>
              <a:ext uri="{FF2B5EF4-FFF2-40B4-BE49-F238E27FC236}">
                <a16:creationId xmlns:a16="http://schemas.microsoft.com/office/drawing/2014/main" id="{2889DEDB-1F4D-44B3-8CEA-A5DF147C96BC}"/>
              </a:ext>
            </a:extLst>
          </p:cNvPr>
          <p:cNvSpPr/>
          <p:nvPr/>
        </p:nvSpPr>
        <p:spPr>
          <a:xfrm>
            <a:off x="4183813" y="3796485"/>
            <a:ext cx="364891" cy="36489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ounded Rectangle 27">
            <a:extLst>
              <a:ext uri="{FF2B5EF4-FFF2-40B4-BE49-F238E27FC236}">
                <a16:creationId xmlns:a16="http://schemas.microsoft.com/office/drawing/2014/main" id="{07A7E8BE-4381-42D2-BCDD-4DB0D0C124D6}"/>
              </a:ext>
            </a:extLst>
          </p:cNvPr>
          <p:cNvSpPr/>
          <p:nvPr/>
        </p:nvSpPr>
        <p:spPr>
          <a:xfrm>
            <a:off x="4210396" y="2938880"/>
            <a:ext cx="349863" cy="26874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Block Arc 10">
            <a:extLst>
              <a:ext uri="{FF2B5EF4-FFF2-40B4-BE49-F238E27FC236}">
                <a16:creationId xmlns:a16="http://schemas.microsoft.com/office/drawing/2014/main" id="{E082D12E-B3E9-4004-ACD8-007B7974E931}"/>
              </a:ext>
            </a:extLst>
          </p:cNvPr>
          <p:cNvSpPr/>
          <p:nvPr/>
        </p:nvSpPr>
        <p:spPr>
          <a:xfrm>
            <a:off x="4171911" y="2064055"/>
            <a:ext cx="435826" cy="295205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Rectangle 9">
            <a:extLst>
              <a:ext uri="{FF2B5EF4-FFF2-40B4-BE49-F238E27FC236}">
                <a16:creationId xmlns:a16="http://schemas.microsoft.com/office/drawing/2014/main" id="{17ADE7A8-2DAC-4FC7-87A3-09000BE7EA3E}"/>
              </a:ext>
            </a:extLst>
          </p:cNvPr>
          <p:cNvSpPr/>
          <p:nvPr/>
        </p:nvSpPr>
        <p:spPr>
          <a:xfrm>
            <a:off x="9444637" y="5158135"/>
            <a:ext cx="332759" cy="31149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Oval 7">
            <a:extLst>
              <a:ext uri="{FF2B5EF4-FFF2-40B4-BE49-F238E27FC236}">
                <a16:creationId xmlns:a16="http://schemas.microsoft.com/office/drawing/2014/main" id="{F553618A-8A7E-41B6-8703-2E3B85B4FBCA}"/>
              </a:ext>
            </a:extLst>
          </p:cNvPr>
          <p:cNvSpPr/>
          <p:nvPr/>
        </p:nvSpPr>
        <p:spPr>
          <a:xfrm>
            <a:off x="9108220" y="3847225"/>
            <a:ext cx="364891" cy="36489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Rounded Rectangle 27">
            <a:extLst>
              <a:ext uri="{FF2B5EF4-FFF2-40B4-BE49-F238E27FC236}">
                <a16:creationId xmlns:a16="http://schemas.microsoft.com/office/drawing/2014/main" id="{D56DFEB8-4287-465D-A703-6A12B0135BED}"/>
              </a:ext>
            </a:extLst>
          </p:cNvPr>
          <p:cNvSpPr/>
          <p:nvPr/>
        </p:nvSpPr>
        <p:spPr>
          <a:xfrm>
            <a:off x="8285873" y="2806408"/>
            <a:ext cx="349863" cy="26874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Block Arc 10">
            <a:extLst>
              <a:ext uri="{FF2B5EF4-FFF2-40B4-BE49-F238E27FC236}">
                <a16:creationId xmlns:a16="http://schemas.microsoft.com/office/drawing/2014/main" id="{36AC13E3-1E5E-46C3-A013-9865D91A60BE}"/>
              </a:ext>
            </a:extLst>
          </p:cNvPr>
          <p:cNvSpPr/>
          <p:nvPr/>
        </p:nvSpPr>
        <p:spPr>
          <a:xfrm>
            <a:off x="8635736" y="1845094"/>
            <a:ext cx="435826" cy="295205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Rectangle 16">
            <a:extLst>
              <a:ext uri="{FF2B5EF4-FFF2-40B4-BE49-F238E27FC236}">
                <a16:creationId xmlns:a16="http://schemas.microsoft.com/office/drawing/2014/main" id="{94C8C859-9204-4B29-8548-865BC9D294CB}"/>
              </a:ext>
            </a:extLst>
          </p:cNvPr>
          <p:cNvSpPr/>
          <p:nvPr/>
        </p:nvSpPr>
        <p:spPr>
          <a:xfrm rot="2700000">
            <a:off x="10538111" y="3095655"/>
            <a:ext cx="246189" cy="44137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3FD7E1-4901-43ED-A202-D9F26711715F}"/>
              </a:ext>
            </a:extLst>
          </p:cNvPr>
          <p:cNvSpPr/>
          <p:nvPr/>
        </p:nvSpPr>
        <p:spPr>
          <a:xfrm>
            <a:off x="0" y="3637503"/>
            <a:ext cx="12192000" cy="3220497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180BD09-08E1-4EA0-979F-CAF388F3509F}"/>
              </a:ext>
            </a:extLst>
          </p:cNvPr>
          <p:cNvGrpSpPr/>
          <p:nvPr/>
        </p:nvGrpSpPr>
        <p:grpSpPr>
          <a:xfrm>
            <a:off x="646663" y="4237824"/>
            <a:ext cx="4070261" cy="2354773"/>
            <a:chOff x="621889" y="3916582"/>
            <a:chExt cx="4070261" cy="235477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361919C-BB33-4FBA-8CE9-040A32D9820E}"/>
                </a:ext>
              </a:extLst>
            </p:cNvPr>
            <p:cNvSpPr txBox="1"/>
            <p:nvPr/>
          </p:nvSpPr>
          <p:spPr>
            <a:xfrm>
              <a:off x="621889" y="4279562"/>
              <a:ext cx="21287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</a:rPr>
                <a:t>28.5%</a:t>
              </a:r>
              <a:endParaRPr lang="ko-KR" altLang="en-US" sz="48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89268E-24D7-469A-B7DB-65AECF26C51E}"/>
                </a:ext>
              </a:extLst>
            </p:cNvPr>
            <p:cNvSpPr txBox="1"/>
            <p:nvPr/>
          </p:nvSpPr>
          <p:spPr>
            <a:xfrm>
              <a:off x="621889" y="3916582"/>
              <a:ext cx="192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Add Contents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6" name="그룹 13">
              <a:extLst>
                <a:ext uri="{FF2B5EF4-FFF2-40B4-BE49-F238E27FC236}">
                  <a16:creationId xmlns:a16="http://schemas.microsoft.com/office/drawing/2014/main" id="{56A39C1E-CA49-4192-879C-F06D62F6CF46}"/>
                </a:ext>
              </a:extLst>
            </p:cNvPr>
            <p:cNvGrpSpPr/>
            <p:nvPr/>
          </p:nvGrpSpPr>
          <p:grpSpPr>
            <a:xfrm>
              <a:off x="621889" y="5164495"/>
              <a:ext cx="4070261" cy="1106860"/>
              <a:chOff x="880173" y="3812940"/>
              <a:chExt cx="2340000" cy="1106860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8640B2-ECA8-4587-9615-90371CA01EDF}"/>
                  </a:ext>
                </a:extLst>
              </p:cNvPr>
              <p:cNvSpPr txBox="1"/>
              <p:nvPr/>
            </p:nvSpPr>
            <p:spPr>
              <a:xfrm>
                <a:off x="880173" y="3812940"/>
                <a:ext cx="234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bg1"/>
                    </a:solidFill>
                    <a:cs typeface="Calibri" pitchFamily="34" charset="0"/>
                  </a:rPr>
                  <a:t>Your Text Here</a:t>
                </a:r>
                <a:endParaRPr lang="ko-KR" altLang="en-US" sz="1400" b="1" dirty="0">
                  <a:solidFill>
                    <a:schemeClr val="bg1"/>
                  </a:solidFill>
                  <a:cs typeface="Calibri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CE8B7C-F2E7-4FCB-98A1-8CEB8A2CB0EE}"/>
                  </a:ext>
                </a:extLst>
              </p:cNvPr>
              <p:cNvSpPr txBox="1"/>
              <p:nvPr/>
            </p:nvSpPr>
            <p:spPr>
              <a:xfrm>
                <a:off x="880173" y="4088803"/>
                <a:ext cx="2340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 and appeal to your Presentations. 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Easy to change colors, photos and Text.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  </a:t>
                </a: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5B70C52-FE4F-4AA2-BF2A-4F1EE9960194}"/>
              </a:ext>
            </a:extLst>
          </p:cNvPr>
          <p:cNvGrpSpPr/>
          <p:nvPr/>
        </p:nvGrpSpPr>
        <p:grpSpPr>
          <a:xfrm>
            <a:off x="7475076" y="4237824"/>
            <a:ext cx="4070261" cy="2354773"/>
            <a:chOff x="621889" y="3916582"/>
            <a:chExt cx="4070261" cy="235477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C9351F1-FD51-4361-AC76-395CB7961EFB}"/>
                </a:ext>
              </a:extLst>
            </p:cNvPr>
            <p:cNvSpPr txBox="1"/>
            <p:nvPr/>
          </p:nvSpPr>
          <p:spPr>
            <a:xfrm>
              <a:off x="2563448" y="4279562"/>
              <a:ext cx="21287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4800" b="1" dirty="0">
                  <a:solidFill>
                    <a:schemeClr val="bg1"/>
                  </a:solidFill>
                </a:rPr>
                <a:t>14.6%</a:t>
              </a:r>
              <a:endParaRPr lang="ko-KR" altLang="en-US" sz="48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DD947A-A582-4331-8C53-2230141A0860}"/>
                </a:ext>
              </a:extLst>
            </p:cNvPr>
            <p:cNvSpPr txBox="1"/>
            <p:nvPr/>
          </p:nvSpPr>
          <p:spPr>
            <a:xfrm>
              <a:off x="2766780" y="3916582"/>
              <a:ext cx="192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bg1"/>
                  </a:solidFill>
                </a:rPr>
                <a:t>Add Contents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12" name="그룹 13">
              <a:extLst>
                <a:ext uri="{FF2B5EF4-FFF2-40B4-BE49-F238E27FC236}">
                  <a16:creationId xmlns:a16="http://schemas.microsoft.com/office/drawing/2014/main" id="{7033E8C8-811C-49C3-9A26-F8951E7BD022}"/>
                </a:ext>
              </a:extLst>
            </p:cNvPr>
            <p:cNvGrpSpPr/>
            <p:nvPr/>
          </p:nvGrpSpPr>
          <p:grpSpPr>
            <a:xfrm>
              <a:off x="621889" y="5164495"/>
              <a:ext cx="4070261" cy="1106860"/>
              <a:chOff x="880173" y="3812940"/>
              <a:chExt cx="2340000" cy="1106860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5A4434-B9B4-4952-A85E-97AB929320D6}"/>
                  </a:ext>
                </a:extLst>
              </p:cNvPr>
              <p:cNvSpPr txBox="1"/>
              <p:nvPr/>
            </p:nvSpPr>
            <p:spPr>
              <a:xfrm>
                <a:off x="880173" y="3812940"/>
                <a:ext cx="234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b="1" dirty="0">
                    <a:solidFill>
                      <a:schemeClr val="bg1"/>
                    </a:solidFill>
                    <a:cs typeface="Calibri" pitchFamily="34" charset="0"/>
                  </a:rPr>
                  <a:t>Your Text Here</a:t>
                </a:r>
                <a:endParaRPr lang="ko-KR" altLang="en-US" sz="1400" b="1" dirty="0">
                  <a:solidFill>
                    <a:schemeClr val="bg1"/>
                  </a:solidFill>
                  <a:cs typeface="Calibri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FF3D976-0B36-45E2-B846-2DD6344D8E87}"/>
                  </a:ext>
                </a:extLst>
              </p:cNvPr>
              <p:cNvSpPr txBox="1"/>
              <p:nvPr/>
            </p:nvSpPr>
            <p:spPr>
              <a:xfrm>
                <a:off x="880173" y="4088803"/>
                <a:ext cx="2340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bg1"/>
                    </a:solidFill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 and appeal to your Presentations. 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Easy to change colors, photos and Text.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 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8272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3C9A6AD0-35F3-4DA4-8DA2-3102E1EA6007}"/>
              </a:ext>
            </a:extLst>
          </p:cNvPr>
          <p:cNvSpPr/>
          <p:nvPr/>
        </p:nvSpPr>
        <p:spPr>
          <a:xfrm>
            <a:off x="0" y="4593424"/>
            <a:ext cx="12192000" cy="2009862"/>
          </a:xfrm>
          <a:prstGeom prst="rect">
            <a:avLst/>
          </a:prstGeom>
          <a:solidFill>
            <a:schemeClr val="tx2">
              <a:lumMod val="50000"/>
              <a:alpha val="7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27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8172525-8BCD-41B7-9F41-2034E65790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7410745"/>
              </p:ext>
            </p:extLst>
          </p:nvPr>
        </p:nvGraphicFramePr>
        <p:xfrm>
          <a:off x="887240" y="1651998"/>
          <a:ext cx="5784824" cy="2859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1B3770AA-3E47-4A50-B995-C14A4A5D6B7E}"/>
              </a:ext>
            </a:extLst>
          </p:cNvPr>
          <p:cNvGrpSpPr/>
          <p:nvPr/>
        </p:nvGrpSpPr>
        <p:grpSpPr>
          <a:xfrm>
            <a:off x="7293425" y="1859765"/>
            <a:ext cx="3710937" cy="676200"/>
            <a:chOff x="5774741" y="1674863"/>
            <a:chExt cx="3710937" cy="6762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09B841D-25D0-4E04-B63E-45FC4EC598F5}"/>
                </a:ext>
              </a:extLst>
            </p:cNvPr>
            <p:cNvSpPr/>
            <p:nvPr/>
          </p:nvSpPr>
          <p:spPr>
            <a:xfrm>
              <a:off x="5774741" y="1705350"/>
              <a:ext cx="216024" cy="21602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8BA9931-814A-4D15-B8AB-BB355724B2AE}"/>
                </a:ext>
              </a:extLst>
            </p:cNvPr>
            <p:cNvSpPr/>
            <p:nvPr/>
          </p:nvSpPr>
          <p:spPr>
            <a:xfrm>
              <a:off x="5774741" y="2073773"/>
              <a:ext cx="216024" cy="21602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096EF7C-3E95-4252-8BBF-ECA71AA9B13F}"/>
                </a:ext>
              </a:extLst>
            </p:cNvPr>
            <p:cNvSpPr/>
            <p:nvPr/>
          </p:nvSpPr>
          <p:spPr>
            <a:xfrm>
              <a:off x="7793171" y="1705350"/>
              <a:ext cx="216024" cy="21602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D13FE12-4599-4AB3-A959-3B0AB2D0DBFB}"/>
                </a:ext>
              </a:extLst>
            </p:cNvPr>
            <p:cNvSpPr txBox="1"/>
            <p:nvPr/>
          </p:nvSpPr>
          <p:spPr>
            <a:xfrm>
              <a:off x="6106299" y="1674863"/>
              <a:ext cx="1360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4083BC3-5FD3-4613-82F9-AF74C9C0F76A}"/>
                </a:ext>
              </a:extLst>
            </p:cNvPr>
            <p:cNvSpPr txBox="1"/>
            <p:nvPr/>
          </p:nvSpPr>
          <p:spPr>
            <a:xfrm>
              <a:off x="6106299" y="2043286"/>
              <a:ext cx="1360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5E7E4D5-7C1F-4147-9C40-6514A887DBDE}"/>
                </a:ext>
              </a:extLst>
            </p:cNvPr>
            <p:cNvSpPr txBox="1"/>
            <p:nvPr/>
          </p:nvSpPr>
          <p:spPr>
            <a:xfrm>
              <a:off x="8124729" y="1674863"/>
              <a:ext cx="1360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FBB231B-CD0D-4AE8-A01C-13F548FECACF}"/>
                </a:ext>
              </a:extLst>
            </p:cNvPr>
            <p:cNvSpPr/>
            <p:nvPr/>
          </p:nvSpPr>
          <p:spPr>
            <a:xfrm>
              <a:off x="7793171" y="2073773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4E9C819-35E7-464B-9611-3B5BF9A5379E}"/>
                </a:ext>
              </a:extLst>
            </p:cNvPr>
            <p:cNvSpPr txBox="1"/>
            <p:nvPr/>
          </p:nvSpPr>
          <p:spPr>
            <a:xfrm>
              <a:off x="8124729" y="2043286"/>
              <a:ext cx="1360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15DE00D-0906-4AA8-B3B9-D92A94047E70}"/>
              </a:ext>
            </a:extLst>
          </p:cNvPr>
          <p:cNvGrpSpPr/>
          <p:nvPr/>
        </p:nvGrpSpPr>
        <p:grpSpPr>
          <a:xfrm>
            <a:off x="6899474" y="2856656"/>
            <a:ext cx="4498839" cy="1477328"/>
            <a:chOff x="5375474" y="2822446"/>
            <a:chExt cx="3312368" cy="147732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241ED2-96BB-4D71-8F40-CC8697F2029A}"/>
                </a:ext>
              </a:extLst>
            </p:cNvPr>
            <p:cNvSpPr txBox="1"/>
            <p:nvPr/>
          </p:nvSpPr>
          <p:spPr>
            <a:xfrm>
              <a:off x="5375474" y="3099445"/>
              <a:ext cx="33123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42AD23A-62A1-4050-B76B-23595B50A206}"/>
                </a:ext>
              </a:extLst>
            </p:cNvPr>
            <p:cNvSpPr txBox="1"/>
            <p:nvPr/>
          </p:nvSpPr>
          <p:spPr>
            <a:xfrm>
              <a:off x="5375474" y="2822446"/>
              <a:ext cx="33123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AEBFF3F4-02E4-4B57-B4B1-4DABB962F5B0}"/>
              </a:ext>
            </a:extLst>
          </p:cNvPr>
          <p:cNvSpPr/>
          <p:nvPr/>
        </p:nvSpPr>
        <p:spPr>
          <a:xfrm>
            <a:off x="931868" y="5014966"/>
            <a:ext cx="503422" cy="50342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12E4B6E-D8A6-4954-B97B-83044CC3B3E3}"/>
              </a:ext>
            </a:extLst>
          </p:cNvPr>
          <p:cNvSpPr/>
          <p:nvPr/>
        </p:nvSpPr>
        <p:spPr>
          <a:xfrm>
            <a:off x="3551660" y="5014966"/>
            <a:ext cx="503422" cy="50342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D8E9011-381E-4BE1-8053-77228EFFBE8C}"/>
              </a:ext>
            </a:extLst>
          </p:cNvPr>
          <p:cNvSpPr/>
          <p:nvPr/>
        </p:nvSpPr>
        <p:spPr>
          <a:xfrm>
            <a:off x="6171454" y="5014966"/>
            <a:ext cx="503422" cy="5034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269FE2D-840B-467D-8A5F-63C0C07F467A}"/>
              </a:ext>
            </a:extLst>
          </p:cNvPr>
          <p:cNvGrpSpPr/>
          <p:nvPr/>
        </p:nvGrpSpPr>
        <p:grpSpPr>
          <a:xfrm>
            <a:off x="1602738" y="5014966"/>
            <a:ext cx="1873477" cy="1137790"/>
            <a:chOff x="803640" y="3362835"/>
            <a:chExt cx="2059657" cy="113779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FDAAB55-6795-413A-9F1D-88C31E911602}"/>
                </a:ext>
              </a:extLst>
            </p:cNvPr>
            <p:cNvSpPr txBox="1"/>
            <p:nvPr/>
          </p:nvSpPr>
          <p:spPr>
            <a:xfrm>
              <a:off x="803640" y="3669628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F2C983-0E7F-48E2-BA45-3BF0B6159D06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0E08F-14FA-490A-ABB2-012A031CF9F2}"/>
              </a:ext>
            </a:extLst>
          </p:cNvPr>
          <p:cNvGrpSpPr/>
          <p:nvPr/>
        </p:nvGrpSpPr>
        <p:grpSpPr>
          <a:xfrm>
            <a:off x="4211629" y="5014966"/>
            <a:ext cx="1872000" cy="1137790"/>
            <a:chOff x="803638" y="3362835"/>
            <a:chExt cx="3033481" cy="113779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C7C6E13-95D7-498C-A522-EC7AFB3C52C8}"/>
                </a:ext>
              </a:extLst>
            </p:cNvPr>
            <p:cNvSpPr txBox="1"/>
            <p:nvPr/>
          </p:nvSpPr>
          <p:spPr>
            <a:xfrm>
              <a:off x="803638" y="3669628"/>
              <a:ext cx="30334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2BC681-82F1-43E7-9BFD-2A751378CA25}"/>
                </a:ext>
              </a:extLst>
            </p:cNvPr>
            <p:cNvSpPr txBox="1"/>
            <p:nvPr/>
          </p:nvSpPr>
          <p:spPr>
            <a:xfrm>
              <a:off x="803638" y="3362835"/>
              <a:ext cx="30334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23DCA5A-CD2C-45DB-8B40-CD494C024925}"/>
              </a:ext>
            </a:extLst>
          </p:cNvPr>
          <p:cNvGrpSpPr/>
          <p:nvPr/>
        </p:nvGrpSpPr>
        <p:grpSpPr>
          <a:xfrm>
            <a:off x="6819045" y="5014966"/>
            <a:ext cx="1873477" cy="1137790"/>
            <a:chOff x="803640" y="3362835"/>
            <a:chExt cx="2059657" cy="113779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395575B-1F13-4D23-8E19-BCDDBE1B9110}"/>
                </a:ext>
              </a:extLst>
            </p:cNvPr>
            <p:cNvSpPr txBox="1"/>
            <p:nvPr/>
          </p:nvSpPr>
          <p:spPr>
            <a:xfrm>
              <a:off x="803640" y="3669628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3069416-0665-4D51-9EC1-20D360649F96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0B9E587-74F8-4535-B75B-53D6BF3E2CE5}"/>
              </a:ext>
            </a:extLst>
          </p:cNvPr>
          <p:cNvGrpSpPr/>
          <p:nvPr/>
        </p:nvGrpSpPr>
        <p:grpSpPr>
          <a:xfrm>
            <a:off x="9427936" y="5014966"/>
            <a:ext cx="1873477" cy="1137790"/>
            <a:chOff x="803640" y="3362835"/>
            <a:chExt cx="2059657" cy="113779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C0CAACD-AABC-4730-85AF-1F473F64029F}"/>
                </a:ext>
              </a:extLst>
            </p:cNvPr>
            <p:cNvSpPr txBox="1"/>
            <p:nvPr/>
          </p:nvSpPr>
          <p:spPr>
            <a:xfrm>
              <a:off x="803640" y="3669628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30F727-53CE-4156-B8C7-2A2158A118B8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FBB7E376-98C9-4341-B234-735A3C004E2B}"/>
              </a:ext>
            </a:extLst>
          </p:cNvPr>
          <p:cNvSpPr/>
          <p:nvPr/>
        </p:nvSpPr>
        <p:spPr>
          <a:xfrm>
            <a:off x="8791246" y="5014966"/>
            <a:ext cx="503422" cy="5034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33" name="Parallelogram 15">
            <a:extLst>
              <a:ext uri="{FF2B5EF4-FFF2-40B4-BE49-F238E27FC236}">
                <a16:creationId xmlns:a16="http://schemas.microsoft.com/office/drawing/2014/main" id="{0EB4F41E-B647-426C-8417-C528B7D1B71C}"/>
              </a:ext>
            </a:extLst>
          </p:cNvPr>
          <p:cNvSpPr/>
          <p:nvPr/>
        </p:nvSpPr>
        <p:spPr>
          <a:xfrm flipH="1">
            <a:off x="8905890" y="5135841"/>
            <a:ext cx="274133" cy="27413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ounded Rectangle 32">
            <a:extLst>
              <a:ext uri="{FF2B5EF4-FFF2-40B4-BE49-F238E27FC236}">
                <a16:creationId xmlns:a16="http://schemas.microsoft.com/office/drawing/2014/main" id="{1DFA2B1D-930D-4827-98B3-A7261EC8E7E3}"/>
              </a:ext>
            </a:extLst>
          </p:cNvPr>
          <p:cNvSpPr/>
          <p:nvPr/>
        </p:nvSpPr>
        <p:spPr>
          <a:xfrm>
            <a:off x="1067016" y="5140360"/>
            <a:ext cx="247281" cy="24728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954C200E-C450-49DA-8C85-706190D39B7B}"/>
              </a:ext>
            </a:extLst>
          </p:cNvPr>
          <p:cNvSpPr/>
          <p:nvPr/>
        </p:nvSpPr>
        <p:spPr>
          <a:xfrm>
            <a:off x="3663164" y="5113753"/>
            <a:ext cx="284948" cy="28448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id="{52343EB4-079E-47CE-9132-0F8AF872CDDB}"/>
              </a:ext>
            </a:extLst>
          </p:cNvPr>
          <p:cNvSpPr/>
          <p:nvPr/>
        </p:nvSpPr>
        <p:spPr>
          <a:xfrm>
            <a:off x="6266861" y="5178466"/>
            <a:ext cx="302067" cy="198523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9D44136-8283-49F4-BF0B-C83DB4AB296B}"/>
              </a:ext>
            </a:extLst>
          </p:cNvPr>
          <p:cNvSpPr/>
          <p:nvPr/>
        </p:nvSpPr>
        <p:spPr>
          <a:xfrm>
            <a:off x="1085646" y="1480351"/>
            <a:ext cx="2677922" cy="2672763"/>
          </a:xfrm>
          <a:custGeom>
            <a:avLst/>
            <a:gdLst>
              <a:gd name="connsiteX0" fmla="*/ 2538684 w 2677922"/>
              <a:gd name="connsiteY0" fmla="*/ 1897505 h 2672762"/>
              <a:gd name="connsiteX1" fmla="*/ 2456643 w 2677922"/>
              <a:gd name="connsiteY1" fmla="*/ 1879446 h 2672762"/>
              <a:gd name="connsiteX2" fmla="*/ 2389566 w 2677922"/>
              <a:gd name="connsiteY2" fmla="*/ 1863966 h 2672762"/>
              <a:gd name="connsiteX3" fmla="*/ 2354479 w 2677922"/>
              <a:gd name="connsiteY3" fmla="*/ 1874802 h 2672762"/>
              <a:gd name="connsiteX4" fmla="*/ 2312170 w 2677922"/>
              <a:gd name="connsiteY4" fmla="*/ 1950651 h 2672762"/>
              <a:gd name="connsiteX5" fmla="*/ 2322489 w 2677922"/>
              <a:gd name="connsiteY5" fmla="*/ 1983157 h 2672762"/>
              <a:gd name="connsiteX6" fmla="*/ 2412785 w 2677922"/>
              <a:gd name="connsiteY6" fmla="*/ 2080161 h 2672762"/>
              <a:gd name="connsiteX7" fmla="*/ 2418461 w 2677922"/>
              <a:gd name="connsiteY7" fmla="*/ 2146722 h 2672762"/>
              <a:gd name="connsiteX8" fmla="*/ 2414849 w 2677922"/>
              <a:gd name="connsiteY8" fmla="*/ 2151882 h 2672762"/>
              <a:gd name="connsiteX9" fmla="*/ 2324037 w 2677922"/>
              <a:gd name="connsiteY9" fmla="*/ 2174585 h 2672762"/>
              <a:gd name="connsiteX10" fmla="*/ 2219294 w 2677922"/>
              <a:gd name="connsiteY10" fmla="*/ 2118859 h 2672762"/>
              <a:gd name="connsiteX11" fmla="*/ 2178531 w 2677922"/>
              <a:gd name="connsiteY11" fmla="*/ 2120407 h 2672762"/>
              <a:gd name="connsiteX12" fmla="*/ 2125386 w 2677922"/>
              <a:gd name="connsiteY12" fmla="*/ 2172521 h 2672762"/>
              <a:gd name="connsiteX13" fmla="*/ 2122806 w 2677922"/>
              <a:gd name="connsiteY13" fmla="*/ 2217411 h 2672762"/>
              <a:gd name="connsiteX14" fmla="*/ 2184723 w 2677922"/>
              <a:gd name="connsiteY14" fmla="*/ 2334538 h 2672762"/>
              <a:gd name="connsiteX15" fmla="*/ 2174404 w 2677922"/>
              <a:gd name="connsiteY15" fmla="*/ 2395423 h 2672762"/>
              <a:gd name="connsiteX16" fmla="*/ 2164084 w 2677922"/>
              <a:gd name="connsiteY16" fmla="*/ 2404711 h 2672762"/>
              <a:gd name="connsiteX17" fmla="*/ 2075336 w 2677922"/>
              <a:gd name="connsiteY17" fmla="*/ 2401615 h 2672762"/>
              <a:gd name="connsiteX18" fmla="*/ 1988652 w 2677922"/>
              <a:gd name="connsiteY18" fmla="*/ 2320606 h 2672762"/>
              <a:gd name="connsiteX19" fmla="*/ 1944277 w 2677922"/>
              <a:gd name="connsiteY19" fmla="*/ 2311835 h 2672762"/>
              <a:gd name="connsiteX20" fmla="*/ 1883392 w 2677922"/>
              <a:gd name="connsiteY20" fmla="*/ 2346405 h 2672762"/>
              <a:gd name="connsiteX21" fmla="*/ 1868429 w 2677922"/>
              <a:gd name="connsiteY21" fmla="*/ 2391811 h 2672762"/>
              <a:gd name="connsiteX22" fmla="*/ 1899388 w 2677922"/>
              <a:gd name="connsiteY22" fmla="*/ 2526997 h 2672762"/>
              <a:gd name="connsiteX23" fmla="*/ 1879264 w 2677922"/>
              <a:gd name="connsiteY23" fmla="*/ 2571887 h 2672762"/>
              <a:gd name="connsiteX24" fmla="*/ 1841082 w 2677922"/>
              <a:gd name="connsiteY24" fmla="*/ 2588915 h 2672762"/>
              <a:gd name="connsiteX25" fmla="*/ 1782777 w 2677922"/>
              <a:gd name="connsiteY25" fmla="*/ 2568276 h 2672762"/>
              <a:gd name="connsiteX26" fmla="*/ 1715184 w 2677922"/>
              <a:gd name="connsiteY26" fmla="*/ 2459404 h 2672762"/>
              <a:gd name="connsiteX27" fmla="*/ 1664618 w 2677922"/>
              <a:gd name="connsiteY27" fmla="*/ 2435669 h 2672762"/>
              <a:gd name="connsiteX28" fmla="*/ 1610440 w 2677922"/>
              <a:gd name="connsiteY28" fmla="*/ 2450117 h 2672762"/>
              <a:gd name="connsiteX29" fmla="*/ 1577418 w 2677922"/>
              <a:gd name="connsiteY29" fmla="*/ 2495007 h 2672762"/>
              <a:gd name="connsiteX30" fmla="*/ 1573806 w 2677922"/>
              <a:gd name="connsiteY30" fmla="*/ 2616777 h 2672762"/>
              <a:gd name="connsiteX31" fmla="*/ 1526852 w 2677922"/>
              <a:gd name="connsiteY31" fmla="*/ 2672503 h 2672762"/>
              <a:gd name="connsiteX32" fmla="*/ 1497441 w 2677922"/>
              <a:gd name="connsiteY32" fmla="*/ 2676115 h 2672762"/>
              <a:gd name="connsiteX33" fmla="*/ 1449972 w 2677922"/>
              <a:gd name="connsiteY33" fmla="*/ 2644124 h 2672762"/>
              <a:gd name="connsiteX34" fmla="*/ 1410241 w 2677922"/>
              <a:gd name="connsiteY34" fmla="*/ 2514614 h 2672762"/>
              <a:gd name="connsiteX35" fmla="*/ 1373091 w 2677922"/>
              <a:gd name="connsiteY35" fmla="*/ 2482623 h 2672762"/>
              <a:gd name="connsiteX36" fmla="*/ 1304982 w 2677922"/>
              <a:gd name="connsiteY36" fmla="*/ 2483139 h 2672762"/>
              <a:gd name="connsiteX37" fmla="*/ 1271959 w 2677922"/>
              <a:gd name="connsiteY37" fmla="*/ 2511518 h 2672762"/>
              <a:gd name="connsiteX38" fmla="*/ 1234293 w 2677922"/>
              <a:gd name="connsiteY38" fmla="*/ 2633805 h 2672762"/>
              <a:gd name="connsiteX39" fmla="*/ 1170828 w 2677922"/>
              <a:gd name="connsiteY39" fmla="*/ 2674567 h 2672762"/>
              <a:gd name="connsiteX40" fmla="*/ 1106847 w 2677922"/>
              <a:gd name="connsiteY40" fmla="*/ 2602330 h 2672762"/>
              <a:gd name="connsiteX41" fmla="*/ 1103751 w 2677922"/>
              <a:gd name="connsiteY41" fmla="*/ 2491395 h 2672762"/>
              <a:gd name="connsiteX42" fmla="*/ 1080532 w 2677922"/>
              <a:gd name="connsiteY42" fmla="*/ 2454244 h 2672762"/>
              <a:gd name="connsiteX43" fmla="*/ 1005199 w 2677922"/>
              <a:gd name="connsiteY43" fmla="*/ 2435153 h 2672762"/>
              <a:gd name="connsiteX44" fmla="*/ 969080 w 2677922"/>
              <a:gd name="connsiteY44" fmla="*/ 2454244 h 2672762"/>
              <a:gd name="connsiteX45" fmla="*/ 900456 w 2677922"/>
              <a:gd name="connsiteY45" fmla="*/ 2564148 h 2672762"/>
              <a:gd name="connsiteX46" fmla="*/ 836474 w 2677922"/>
              <a:gd name="connsiteY46" fmla="*/ 2587367 h 2672762"/>
              <a:gd name="connsiteX47" fmla="*/ 831830 w 2677922"/>
              <a:gd name="connsiteY47" fmla="*/ 2585819 h 2672762"/>
              <a:gd name="connsiteX48" fmla="*/ 785392 w 2677922"/>
              <a:gd name="connsiteY48" fmla="*/ 2504810 h 2672762"/>
              <a:gd name="connsiteX49" fmla="*/ 811707 w 2677922"/>
              <a:gd name="connsiteY49" fmla="*/ 2390779 h 2672762"/>
              <a:gd name="connsiteX50" fmla="*/ 794680 w 2677922"/>
              <a:gd name="connsiteY50" fmla="*/ 2344341 h 2672762"/>
              <a:gd name="connsiteX51" fmla="*/ 739470 w 2677922"/>
              <a:gd name="connsiteY51" fmla="*/ 2312351 h 2672762"/>
              <a:gd name="connsiteX52" fmla="*/ 689421 w 2677922"/>
              <a:gd name="connsiteY52" fmla="*/ 2321638 h 2672762"/>
              <a:gd name="connsiteX53" fmla="*/ 596029 w 2677922"/>
              <a:gd name="connsiteY53" fmla="*/ 2408838 h 2672762"/>
              <a:gd name="connsiteX54" fmla="*/ 530500 w 2677922"/>
              <a:gd name="connsiteY54" fmla="*/ 2415030 h 2672762"/>
              <a:gd name="connsiteX55" fmla="*/ 521212 w 2677922"/>
              <a:gd name="connsiteY55" fmla="*/ 2408838 h 2672762"/>
              <a:gd name="connsiteX56" fmla="*/ 500573 w 2677922"/>
              <a:gd name="connsiteY56" fmla="*/ 2322670 h 2672762"/>
              <a:gd name="connsiteX57" fmla="*/ 556298 w 2677922"/>
              <a:gd name="connsiteY57" fmla="*/ 2217927 h 2672762"/>
              <a:gd name="connsiteX58" fmla="*/ 552171 w 2677922"/>
              <a:gd name="connsiteY58" fmla="*/ 2168909 h 2672762"/>
              <a:gd name="connsiteX59" fmla="*/ 505733 w 2677922"/>
              <a:gd name="connsiteY59" fmla="*/ 2122987 h 2672762"/>
              <a:gd name="connsiteX60" fmla="*/ 457747 w 2677922"/>
              <a:gd name="connsiteY60" fmla="*/ 2119375 h 2672762"/>
              <a:gd name="connsiteX61" fmla="*/ 341652 w 2677922"/>
              <a:gd name="connsiteY61" fmla="*/ 2180777 h 2672762"/>
              <a:gd name="connsiteX62" fmla="*/ 278187 w 2677922"/>
              <a:gd name="connsiteY62" fmla="*/ 2168909 h 2672762"/>
              <a:gd name="connsiteX63" fmla="*/ 274059 w 2677922"/>
              <a:gd name="connsiteY63" fmla="*/ 2164265 h 2672762"/>
              <a:gd name="connsiteX64" fmla="*/ 276639 w 2677922"/>
              <a:gd name="connsiteY64" fmla="*/ 2069325 h 2672762"/>
              <a:gd name="connsiteX65" fmla="*/ 354551 w 2677922"/>
              <a:gd name="connsiteY65" fmla="*/ 1986253 h 2672762"/>
              <a:gd name="connsiteX66" fmla="*/ 363839 w 2677922"/>
              <a:gd name="connsiteY66" fmla="*/ 1940847 h 2672762"/>
              <a:gd name="connsiteX67" fmla="*/ 328237 w 2677922"/>
              <a:gd name="connsiteY67" fmla="*/ 1878930 h 2672762"/>
              <a:gd name="connsiteX68" fmla="*/ 283347 w 2677922"/>
              <a:gd name="connsiteY68" fmla="*/ 1866030 h 2672762"/>
              <a:gd name="connsiteX69" fmla="*/ 170864 w 2677922"/>
              <a:gd name="connsiteY69" fmla="*/ 1891829 h 2672762"/>
              <a:gd name="connsiteX70" fmla="*/ 155900 w 2677922"/>
              <a:gd name="connsiteY70" fmla="*/ 1895441 h 2672762"/>
              <a:gd name="connsiteX71" fmla="*/ 100175 w 2677922"/>
              <a:gd name="connsiteY71" fmla="*/ 1868094 h 2672762"/>
              <a:gd name="connsiteX72" fmla="*/ 87275 w 2677922"/>
              <a:gd name="connsiteY72" fmla="*/ 1838168 h 2672762"/>
              <a:gd name="connsiteX73" fmla="*/ 107915 w 2677922"/>
              <a:gd name="connsiteY73" fmla="*/ 1779862 h 2672762"/>
              <a:gd name="connsiteX74" fmla="*/ 213690 w 2677922"/>
              <a:gd name="connsiteY74" fmla="*/ 1713817 h 2672762"/>
              <a:gd name="connsiteX75" fmla="*/ 238972 w 2677922"/>
              <a:gd name="connsiteY75" fmla="*/ 1654480 h 2672762"/>
              <a:gd name="connsiteX76" fmla="*/ 222977 w 2677922"/>
              <a:gd name="connsiteY76" fmla="*/ 1600818 h 2672762"/>
              <a:gd name="connsiteX77" fmla="*/ 184279 w 2677922"/>
              <a:gd name="connsiteY77" fmla="*/ 1575019 h 2672762"/>
              <a:gd name="connsiteX78" fmla="*/ 59413 w 2677922"/>
              <a:gd name="connsiteY78" fmla="*/ 1571407 h 2672762"/>
              <a:gd name="connsiteX79" fmla="*/ 3687 w 2677922"/>
              <a:gd name="connsiteY79" fmla="*/ 1524453 h 2672762"/>
              <a:gd name="connsiteX80" fmla="*/ 1623 w 2677922"/>
              <a:gd name="connsiteY80" fmla="*/ 1513618 h 2672762"/>
              <a:gd name="connsiteX81" fmla="*/ 48577 w 2677922"/>
              <a:gd name="connsiteY81" fmla="*/ 1442413 h 2672762"/>
              <a:gd name="connsiteX82" fmla="*/ 160544 w 2677922"/>
              <a:gd name="connsiteY82" fmla="*/ 1408358 h 2672762"/>
              <a:gd name="connsiteX83" fmla="*/ 194083 w 2677922"/>
              <a:gd name="connsiteY83" fmla="*/ 1370692 h 2672762"/>
              <a:gd name="connsiteX84" fmla="*/ 192534 w 2677922"/>
              <a:gd name="connsiteY84" fmla="*/ 1298971 h 2672762"/>
              <a:gd name="connsiteX85" fmla="*/ 166220 w 2677922"/>
              <a:gd name="connsiteY85" fmla="*/ 1269560 h 2672762"/>
              <a:gd name="connsiteX86" fmla="*/ 47029 w 2677922"/>
              <a:gd name="connsiteY86" fmla="*/ 1232926 h 2672762"/>
              <a:gd name="connsiteX87" fmla="*/ 1623 w 2677922"/>
              <a:gd name="connsiteY87" fmla="*/ 1166881 h 2672762"/>
              <a:gd name="connsiteX88" fmla="*/ 6267 w 2677922"/>
              <a:gd name="connsiteY88" fmla="*/ 1139534 h 2672762"/>
              <a:gd name="connsiteX89" fmla="*/ 49093 w 2677922"/>
              <a:gd name="connsiteY89" fmla="*/ 1105480 h 2672762"/>
              <a:gd name="connsiteX90" fmla="*/ 164672 w 2677922"/>
              <a:gd name="connsiteY90" fmla="*/ 1101868 h 2672762"/>
              <a:gd name="connsiteX91" fmla="*/ 181699 w 2677922"/>
              <a:gd name="connsiteY91" fmla="*/ 1101352 h 2672762"/>
              <a:gd name="connsiteX92" fmla="*/ 227621 w 2677922"/>
              <a:gd name="connsiteY92" fmla="*/ 1065233 h 2672762"/>
              <a:gd name="connsiteX93" fmla="*/ 241036 w 2677922"/>
              <a:gd name="connsiteY93" fmla="*/ 1014152 h 2672762"/>
              <a:gd name="connsiteX94" fmla="*/ 219366 w 2677922"/>
              <a:gd name="connsiteY94" fmla="*/ 965650 h 2672762"/>
              <a:gd name="connsiteX95" fmla="*/ 113590 w 2677922"/>
              <a:gd name="connsiteY95" fmla="*/ 899605 h 2672762"/>
              <a:gd name="connsiteX96" fmla="*/ 89855 w 2677922"/>
              <a:gd name="connsiteY96" fmla="*/ 832012 h 2672762"/>
              <a:gd name="connsiteX97" fmla="*/ 104818 w 2677922"/>
              <a:gd name="connsiteY97" fmla="*/ 799505 h 2672762"/>
              <a:gd name="connsiteX98" fmla="*/ 151256 w 2677922"/>
              <a:gd name="connsiteY98" fmla="*/ 779898 h 2672762"/>
              <a:gd name="connsiteX99" fmla="*/ 283347 w 2677922"/>
              <a:gd name="connsiteY99" fmla="*/ 810341 h 2672762"/>
              <a:gd name="connsiteX100" fmla="*/ 331332 w 2677922"/>
              <a:gd name="connsiteY100" fmla="*/ 794345 h 2672762"/>
              <a:gd name="connsiteX101" fmla="*/ 363839 w 2677922"/>
              <a:gd name="connsiteY101" fmla="*/ 737588 h 2672762"/>
              <a:gd name="connsiteX102" fmla="*/ 354551 w 2677922"/>
              <a:gd name="connsiteY102" fmla="*/ 689086 h 2672762"/>
              <a:gd name="connsiteX103" fmla="*/ 266835 w 2677922"/>
              <a:gd name="connsiteY103" fmla="*/ 595694 h 2672762"/>
              <a:gd name="connsiteX104" fmla="*/ 261675 w 2677922"/>
              <a:gd name="connsiteY104" fmla="*/ 529133 h 2672762"/>
              <a:gd name="connsiteX105" fmla="*/ 270447 w 2677922"/>
              <a:gd name="connsiteY105" fmla="*/ 516233 h 2672762"/>
              <a:gd name="connsiteX106" fmla="*/ 349907 w 2677922"/>
              <a:gd name="connsiteY106" fmla="*/ 498690 h 2672762"/>
              <a:gd name="connsiteX107" fmla="*/ 457231 w 2677922"/>
              <a:gd name="connsiteY107" fmla="*/ 555964 h 2672762"/>
              <a:gd name="connsiteX108" fmla="*/ 507797 w 2677922"/>
              <a:gd name="connsiteY108" fmla="*/ 551320 h 2672762"/>
              <a:gd name="connsiteX109" fmla="*/ 551139 w 2677922"/>
              <a:gd name="connsiteY109" fmla="*/ 508494 h 2672762"/>
              <a:gd name="connsiteX110" fmla="*/ 556815 w 2677922"/>
              <a:gd name="connsiteY110" fmla="*/ 456896 h 2672762"/>
              <a:gd name="connsiteX111" fmla="*/ 494381 w 2677922"/>
              <a:gd name="connsiteY111" fmla="*/ 339769 h 2672762"/>
              <a:gd name="connsiteX112" fmla="*/ 505217 w 2677922"/>
              <a:gd name="connsiteY112" fmla="*/ 280432 h 2672762"/>
              <a:gd name="connsiteX113" fmla="*/ 537723 w 2677922"/>
              <a:gd name="connsiteY113" fmla="*/ 256181 h 2672762"/>
              <a:gd name="connsiteX114" fmla="*/ 590353 w 2677922"/>
              <a:gd name="connsiteY114" fmla="*/ 261857 h 2672762"/>
              <a:gd name="connsiteX115" fmla="*/ 679617 w 2677922"/>
              <a:gd name="connsiteY115" fmla="*/ 344929 h 2672762"/>
              <a:gd name="connsiteX116" fmla="*/ 754950 w 2677922"/>
              <a:gd name="connsiteY116" fmla="*/ 355765 h 2672762"/>
              <a:gd name="connsiteX117" fmla="*/ 797260 w 2677922"/>
              <a:gd name="connsiteY117" fmla="*/ 329450 h 2672762"/>
              <a:gd name="connsiteX118" fmla="*/ 811707 w 2677922"/>
              <a:gd name="connsiteY118" fmla="*/ 285076 h 2672762"/>
              <a:gd name="connsiteX119" fmla="*/ 781781 w 2677922"/>
              <a:gd name="connsiteY119" fmla="*/ 156081 h 2672762"/>
              <a:gd name="connsiteX120" fmla="*/ 807064 w 2677922"/>
              <a:gd name="connsiteY120" fmla="*/ 100872 h 2672762"/>
              <a:gd name="connsiteX121" fmla="*/ 841634 w 2677922"/>
              <a:gd name="connsiteY121" fmla="*/ 86424 h 2672762"/>
              <a:gd name="connsiteX122" fmla="*/ 896328 w 2677922"/>
              <a:gd name="connsiteY122" fmla="*/ 106031 h 2672762"/>
              <a:gd name="connsiteX123" fmla="*/ 965469 w 2677922"/>
              <a:gd name="connsiteY123" fmla="*/ 217483 h 2672762"/>
              <a:gd name="connsiteX124" fmla="*/ 1013455 w 2677922"/>
              <a:gd name="connsiteY124" fmla="*/ 240702 h 2672762"/>
              <a:gd name="connsiteX125" fmla="*/ 1077952 w 2677922"/>
              <a:gd name="connsiteY125" fmla="*/ 222642 h 2672762"/>
              <a:gd name="connsiteX126" fmla="*/ 1101687 w 2677922"/>
              <a:gd name="connsiteY126" fmla="*/ 188072 h 2672762"/>
              <a:gd name="connsiteX127" fmla="*/ 1106847 w 2677922"/>
              <a:gd name="connsiteY127" fmla="*/ 53918 h 2672762"/>
              <a:gd name="connsiteX128" fmla="*/ 1145029 w 2677922"/>
              <a:gd name="connsiteY128" fmla="*/ 4900 h 2672762"/>
              <a:gd name="connsiteX129" fmla="*/ 1158960 w 2677922"/>
              <a:gd name="connsiteY129" fmla="*/ 1804 h 2672762"/>
              <a:gd name="connsiteX130" fmla="*/ 1235841 w 2677922"/>
              <a:gd name="connsiteY130" fmla="*/ 48758 h 2672762"/>
              <a:gd name="connsiteX131" fmla="*/ 1269895 w 2677922"/>
              <a:gd name="connsiteY131" fmla="*/ 162273 h 2672762"/>
              <a:gd name="connsiteX132" fmla="*/ 1303434 w 2677922"/>
              <a:gd name="connsiteY132" fmla="*/ 192716 h 2672762"/>
              <a:gd name="connsiteX133" fmla="*/ 1376702 w 2677922"/>
              <a:gd name="connsiteY133" fmla="*/ 192716 h 2672762"/>
              <a:gd name="connsiteX134" fmla="*/ 1409209 w 2677922"/>
              <a:gd name="connsiteY134" fmla="*/ 163305 h 2672762"/>
              <a:gd name="connsiteX135" fmla="*/ 1447392 w 2677922"/>
              <a:gd name="connsiteY135" fmla="*/ 37922 h 2672762"/>
              <a:gd name="connsiteX136" fmla="*/ 1499505 w 2677922"/>
              <a:gd name="connsiteY136" fmla="*/ 256 h 2672762"/>
              <a:gd name="connsiteX137" fmla="*/ 1513436 w 2677922"/>
              <a:gd name="connsiteY137" fmla="*/ 772 h 2672762"/>
              <a:gd name="connsiteX138" fmla="*/ 1573290 w 2677922"/>
              <a:gd name="connsiteY138" fmla="*/ 65269 h 2672762"/>
              <a:gd name="connsiteX139" fmla="*/ 1576902 w 2677922"/>
              <a:gd name="connsiteY139" fmla="*/ 185492 h 2672762"/>
              <a:gd name="connsiteX140" fmla="*/ 1598057 w 2677922"/>
              <a:gd name="connsiteY140" fmla="*/ 220578 h 2672762"/>
              <a:gd name="connsiteX141" fmla="*/ 1674422 w 2677922"/>
              <a:gd name="connsiteY141" fmla="*/ 240702 h 2672762"/>
              <a:gd name="connsiteX142" fmla="*/ 1710540 w 2677922"/>
              <a:gd name="connsiteY142" fmla="*/ 221610 h 2672762"/>
              <a:gd name="connsiteX143" fmla="*/ 1779165 w 2677922"/>
              <a:gd name="connsiteY143" fmla="*/ 111707 h 2672762"/>
              <a:gd name="connsiteX144" fmla="*/ 1845726 w 2677922"/>
              <a:gd name="connsiteY144" fmla="*/ 88488 h 2672762"/>
              <a:gd name="connsiteX145" fmla="*/ 1857594 w 2677922"/>
              <a:gd name="connsiteY145" fmla="*/ 92616 h 2672762"/>
              <a:gd name="connsiteX146" fmla="*/ 1895260 w 2677922"/>
              <a:gd name="connsiteY146" fmla="*/ 166401 h 2672762"/>
              <a:gd name="connsiteX147" fmla="*/ 1868429 w 2677922"/>
              <a:gd name="connsiteY147" fmla="*/ 281980 h 2672762"/>
              <a:gd name="connsiteX148" fmla="*/ 1887004 w 2677922"/>
              <a:gd name="connsiteY148" fmla="*/ 332030 h 2672762"/>
              <a:gd name="connsiteX149" fmla="*/ 1946857 w 2677922"/>
              <a:gd name="connsiteY149" fmla="*/ 365052 h 2672762"/>
              <a:gd name="connsiteX150" fmla="*/ 1986588 w 2677922"/>
              <a:gd name="connsiteY150" fmla="*/ 355765 h 2672762"/>
              <a:gd name="connsiteX151" fmla="*/ 2081528 w 2677922"/>
              <a:gd name="connsiteY151" fmla="*/ 267532 h 2672762"/>
              <a:gd name="connsiteX152" fmla="*/ 2151701 w 2677922"/>
              <a:gd name="connsiteY152" fmla="*/ 261857 h 2672762"/>
              <a:gd name="connsiteX153" fmla="*/ 2155312 w 2677922"/>
              <a:gd name="connsiteY153" fmla="*/ 264437 h 2672762"/>
              <a:gd name="connsiteX154" fmla="*/ 2177500 w 2677922"/>
              <a:gd name="connsiteY154" fmla="*/ 353701 h 2672762"/>
              <a:gd name="connsiteX155" fmla="*/ 2122290 w 2677922"/>
              <a:gd name="connsiteY155" fmla="*/ 456896 h 2672762"/>
              <a:gd name="connsiteX156" fmla="*/ 2126934 w 2677922"/>
              <a:gd name="connsiteY156" fmla="*/ 505914 h 2672762"/>
              <a:gd name="connsiteX157" fmla="*/ 2173372 w 2677922"/>
              <a:gd name="connsiteY157" fmla="*/ 551836 h 2672762"/>
              <a:gd name="connsiteX158" fmla="*/ 2219810 w 2677922"/>
              <a:gd name="connsiteY158" fmla="*/ 555964 h 2672762"/>
              <a:gd name="connsiteX159" fmla="*/ 2336937 w 2677922"/>
              <a:gd name="connsiteY159" fmla="*/ 494046 h 2672762"/>
              <a:gd name="connsiteX160" fmla="*/ 2400917 w 2677922"/>
              <a:gd name="connsiteY160" fmla="*/ 507462 h 2672762"/>
              <a:gd name="connsiteX161" fmla="*/ 2420525 w 2677922"/>
              <a:gd name="connsiteY161" fmla="*/ 533777 h 2672762"/>
              <a:gd name="connsiteX162" fmla="*/ 2415365 w 2677922"/>
              <a:gd name="connsiteY162" fmla="*/ 591566 h 2672762"/>
              <a:gd name="connsiteX163" fmla="*/ 2321973 w 2677922"/>
              <a:gd name="connsiteY163" fmla="*/ 692182 h 2672762"/>
              <a:gd name="connsiteX164" fmla="*/ 2313718 w 2677922"/>
              <a:gd name="connsiteY164" fmla="*/ 733460 h 2672762"/>
              <a:gd name="connsiteX165" fmla="*/ 2349320 w 2677922"/>
              <a:gd name="connsiteY165" fmla="*/ 795377 h 2672762"/>
              <a:gd name="connsiteX166" fmla="*/ 2394726 w 2677922"/>
              <a:gd name="connsiteY166" fmla="*/ 810341 h 2672762"/>
              <a:gd name="connsiteX167" fmla="*/ 2526816 w 2677922"/>
              <a:gd name="connsiteY167" fmla="*/ 780414 h 2672762"/>
              <a:gd name="connsiteX168" fmla="*/ 2575834 w 2677922"/>
              <a:gd name="connsiteY168" fmla="*/ 803117 h 2672762"/>
              <a:gd name="connsiteX169" fmla="*/ 2591313 w 2677922"/>
              <a:gd name="connsiteY169" fmla="*/ 838719 h 2672762"/>
              <a:gd name="connsiteX170" fmla="*/ 2570158 w 2677922"/>
              <a:gd name="connsiteY170" fmla="*/ 896509 h 2672762"/>
              <a:gd name="connsiteX171" fmla="*/ 2461287 w 2677922"/>
              <a:gd name="connsiteY171" fmla="*/ 964102 h 2672762"/>
              <a:gd name="connsiteX172" fmla="*/ 2438068 w 2677922"/>
              <a:gd name="connsiteY172" fmla="*/ 1014668 h 2672762"/>
              <a:gd name="connsiteX173" fmla="*/ 2454063 w 2677922"/>
              <a:gd name="connsiteY173" fmla="*/ 1073489 h 2672762"/>
              <a:gd name="connsiteX174" fmla="*/ 2492762 w 2677922"/>
              <a:gd name="connsiteY174" fmla="*/ 1100836 h 2672762"/>
              <a:gd name="connsiteX175" fmla="*/ 2628464 w 2677922"/>
              <a:gd name="connsiteY175" fmla="*/ 1105996 h 2672762"/>
              <a:gd name="connsiteX176" fmla="*/ 2672322 w 2677922"/>
              <a:gd name="connsiteY176" fmla="*/ 1140566 h 2672762"/>
              <a:gd name="connsiteX177" fmla="*/ 2677998 w 2677922"/>
              <a:gd name="connsiteY177" fmla="*/ 1182360 h 2672762"/>
              <a:gd name="connsiteX178" fmla="*/ 2644459 w 2677922"/>
              <a:gd name="connsiteY178" fmla="*/ 1229830 h 2672762"/>
              <a:gd name="connsiteX179" fmla="*/ 2522172 w 2677922"/>
              <a:gd name="connsiteY179" fmla="*/ 1267497 h 2672762"/>
              <a:gd name="connsiteX180" fmla="*/ 2483990 w 2677922"/>
              <a:gd name="connsiteY180" fmla="*/ 1315998 h 2672762"/>
              <a:gd name="connsiteX181" fmla="*/ 2486570 w 2677922"/>
              <a:gd name="connsiteY181" fmla="*/ 1379980 h 2672762"/>
              <a:gd name="connsiteX182" fmla="*/ 2512885 w 2677922"/>
              <a:gd name="connsiteY182" fmla="*/ 1407842 h 2672762"/>
              <a:gd name="connsiteX183" fmla="*/ 2641363 w 2677922"/>
              <a:gd name="connsiteY183" fmla="*/ 1447057 h 2672762"/>
              <a:gd name="connsiteX184" fmla="*/ 2677998 w 2677922"/>
              <a:gd name="connsiteY184" fmla="*/ 1498138 h 2672762"/>
              <a:gd name="connsiteX185" fmla="*/ 2677998 w 2677922"/>
              <a:gd name="connsiteY185" fmla="*/ 1507426 h 2672762"/>
              <a:gd name="connsiteX186" fmla="*/ 2611952 w 2677922"/>
              <a:gd name="connsiteY186" fmla="*/ 1572955 h 2672762"/>
              <a:gd name="connsiteX187" fmla="*/ 2490182 w 2677922"/>
              <a:gd name="connsiteY187" fmla="*/ 1576567 h 2672762"/>
              <a:gd name="connsiteX188" fmla="*/ 2457675 w 2677922"/>
              <a:gd name="connsiteY188" fmla="*/ 1596690 h 2672762"/>
              <a:gd name="connsiteX189" fmla="*/ 2437036 w 2677922"/>
              <a:gd name="connsiteY189" fmla="*/ 1673055 h 2672762"/>
              <a:gd name="connsiteX190" fmla="*/ 2457159 w 2677922"/>
              <a:gd name="connsiteY190" fmla="*/ 1710205 h 2672762"/>
              <a:gd name="connsiteX191" fmla="*/ 2564483 w 2677922"/>
              <a:gd name="connsiteY191" fmla="*/ 1777282 h 2672762"/>
              <a:gd name="connsiteX192" fmla="*/ 2588733 w 2677922"/>
              <a:gd name="connsiteY192" fmla="*/ 1845907 h 2672762"/>
              <a:gd name="connsiteX193" fmla="*/ 2571706 w 2677922"/>
              <a:gd name="connsiteY193" fmla="*/ 1880994 h 2672762"/>
              <a:gd name="connsiteX194" fmla="*/ 2538684 w 2677922"/>
              <a:gd name="connsiteY194" fmla="*/ 1897505 h 2672762"/>
              <a:gd name="connsiteX195" fmla="*/ 1338521 w 2677922"/>
              <a:gd name="connsiteY195" fmla="*/ 2312867 h 2672762"/>
              <a:gd name="connsiteX196" fmla="*/ 2316814 w 2677922"/>
              <a:gd name="connsiteY196" fmla="*/ 1335605 h 2672762"/>
              <a:gd name="connsiteX197" fmla="*/ 1340068 w 2677922"/>
              <a:gd name="connsiteY197" fmla="*/ 359376 h 2672762"/>
              <a:gd name="connsiteX198" fmla="*/ 361775 w 2677922"/>
              <a:gd name="connsiteY198" fmla="*/ 1331994 h 2672762"/>
              <a:gd name="connsiteX199" fmla="*/ 1338521 w 2677922"/>
              <a:gd name="connsiteY199" fmla="*/ 2312867 h 267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</a:cxnLst>
            <a:rect l="l" t="t" r="r" b="b"/>
            <a:pathLst>
              <a:path w="2677922" h="2672762">
                <a:moveTo>
                  <a:pt x="2538684" y="1897505"/>
                </a:moveTo>
                <a:cubicBezTo>
                  <a:pt x="2511337" y="1891313"/>
                  <a:pt x="2483990" y="1885121"/>
                  <a:pt x="2456643" y="1879446"/>
                </a:cubicBezTo>
                <a:cubicBezTo>
                  <a:pt x="2434456" y="1874286"/>
                  <a:pt x="2411753" y="1869642"/>
                  <a:pt x="2389566" y="1863966"/>
                </a:cubicBezTo>
                <a:cubicBezTo>
                  <a:pt x="2375119" y="1860354"/>
                  <a:pt x="2363767" y="1864482"/>
                  <a:pt x="2354479" y="1874802"/>
                </a:cubicBezTo>
                <a:cubicBezTo>
                  <a:pt x="2335389" y="1896989"/>
                  <a:pt x="2320425" y="1922272"/>
                  <a:pt x="2312170" y="1950651"/>
                </a:cubicBezTo>
                <a:cubicBezTo>
                  <a:pt x="2308042" y="1964066"/>
                  <a:pt x="2314234" y="1973869"/>
                  <a:pt x="2322489" y="1983157"/>
                </a:cubicBezTo>
                <a:cubicBezTo>
                  <a:pt x="2352416" y="2015664"/>
                  <a:pt x="2382858" y="2048170"/>
                  <a:pt x="2412785" y="2080161"/>
                </a:cubicBezTo>
                <a:cubicBezTo>
                  <a:pt x="2435488" y="2104412"/>
                  <a:pt x="2436520" y="2118859"/>
                  <a:pt x="2418461" y="2146722"/>
                </a:cubicBezTo>
                <a:cubicBezTo>
                  <a:pt x="2417429" y="2148270"/>
                  <a:pt x="2416397" y="2150334"/>
                  <a:pt x="2414849" y="2151882"/>
                </a:cubicBezTo>
                <a:cubicBezTo>
                  <a:pt x="2380795" y="2197804"/>
                  <a:pt x="2365831" y="2198320"/>
                  <a:pt x="2324037" y="2174585"/>
                </a:cubicBezTo>
                <a:cubicBezTo>
                  <a:pt x="2289982" y="2154978"/>
                  <a:pt x="2253864" y="2137434"/>
                  <a:pt x="2219294" y="2118859"/>
                </a:cubicBezTo>
                <a:cubicBezTo>
                  <a:pt x="2204846" y="2111120"/>
                  <a:pt x="2191431" y="2111120"/>
                  <a:pt x="2178531" y="2120407"/>
                </a:cubicBezTo>
                <a:cubicBezTo>
                  <a:pt x="2157892" y="2134855"/>
                  <a:pt x="2140349" y="2152398"/>
                  <a:pt x="2125386" y="2172521"/>
                </a:cubicBezTo>
                <a:cubicBezTo>
                  <a:pt x="2114550" y="2186968"/>
                  <a:pt x="2114034" y="2201416"/>
                  <a:pt x="2122806" y="2217411"/>
                </a:cubicBezTo>
                <a:cubicBezTo>
                  <a:pt x="2143961" y="2256109"/>
                  <a:pt x="2164600" y="2295323"/>
                  <a:pt x="2184723" y="2334538"/>
                </a:cubicBezTo>
                <a:cubicBezTo>
                  <a:pt x="2198655" y="2361885"/>
                  <a:pt x="2196591" y="2374268"/>
                  <a:pt x="2174404" y="2395423"/>
                </a:cubicBezTo>
                <a:cubicBezTo>
                  <a:pt x="2170792" y="2398519"/>
                  <a:pt x="2167696" y="2402131"/>
                  <a:pt x="2164084" y="2404711"/>
                </a:cubicBezTo>
                <a:cubicBezTo>
                  <a:pt x="2131062" y="2428962"/>
                  <a:pt x="2114034" y="2440829"/>
                  <a:pt x="2075336" y="2401615"/>
                </a:cubicBezTo>
                <a:cubicBezTo>
                  <a:pt x="2047473" y="2373236"/>
                  <a:pt x="2017547" y="2347953"/>
                  <a:pt x="1988652" y="2320606"/>
                </a:cubicBezTo>
                <a:cubicBezTo>
                  <a:pt x="1975236" y="2307707"/>
                  <a:pt x="1960789" y="2305127"/>
                  <a:pt x="1944277" y="2311835"/>
                </a:cubicBezTo>
                <a:cubicBezTo>
                  <a:pt x="1922607" y="2320606"/>
                  <a:pt x="1901968" y="2331958"/>
                  <a:pt x="1883392" y="2346405"/>
                </a:cubicBezTo>
                <a:cubicBezTo>
                  <a:pt x="1867913" y="2358273"/>
                  <a:pt x="1863785" y="2373236"/>
                  <a:pt x="1868429" y="2391811"/>
                </a:cubicBezTo>
                <a:cubicBezTo>
                  <a:pt x="1879264" y="2436701"/>
                  <a:pt x="1889584" y="2482107"/>
                  <a:pt x="1899388" y="2526997"/>
                </a:cubicBezTo>
                <a:cubicBezTo>
                  <a:pt x="1903516" y="2546604"/>
                  <a:pt x="1896808" y="2561568"/>
                  <a:pt x="1879264" y="2571887"/>
                </a:cubicBezTo>
                <a:cubicBezTo>
                  <a:pt x="1867397" y="2579111"/>
                  <a:pt x="1854498" y="2584787"/>
                  <a:pt x="1841082" y="2588915"/>
                </a:cubicBezTo>
                <a:cubicBezTo>
                  <a:pt x="1813736" y="2597686"/>
                  <a:pt x="1798256" y="2592526"/>
                  <a:pt x="1782777" y="2568276"/>
                </a:cubicBezTo>
                <a:cubicBezTo>
                  <a:pt x="1760074" y="2532157"/>
                  <a:pt x="1736855" y="2496555"/>
                  <a:pt x="1715184" y="2459404"/>
                </a:cubicBezTo>
                <a:cubicBezTo>
                  <a:pt x="1703316" y="2439281"/>
                  <a:pt x="1687837" y="2431542"/>
                  <a:pt x="1664618" y="2435669"/>
                </a:cubicBezTo>
                <a:cubicBezTo>
                  <a:pt x="1646043" y="2439281"/>
                  <a:pt x="1627984" y="2443925"/>
                  <a:pt x="1610440" y="2450117"/>
                </a:cubicBezTo>
                <a:cubicBezTo>
                  <a:pt x="1586190" y="2458888"/>
                  <a:pt x="1578450" y="2469208"/>
                  <a:pt x="1577418" y="2495007"/>
                </a:cubicBezTo>
                <a:cubicBezTo>
                  <a:pt x="1575870" y="2535769"/>
                  <a:pt x="1574838" y="2576015"/>
                  <a:pt x="1573806" y="2616777"/>
                </a:cubicBezTo>
                <a:cubicBezTo>
                  <a:pt x="1572774" y="2653928"/>
                  <a:pt x="1563487" y="2665795"/>
                  <a:pt x="1526852" y="2672503"/>
                </a:cubicBezTo>
                <a:cubicBezTo>
                  <a:pt x="1517049" y="2674567"/>
                  <a:pt x="1507245" y="2675599"/>
                  <a:pt x="1497441" y="2676115"/>
                </a:cubicBezTo>
                <a:cubicBezTo>
                  <a:pt x="1473191" y="2677663"/>
                  <a:pt x="1457711" y="2667859"/>
                  <a:pt x="1449972" y="2644124"/>
                </a:cubicBezTo>
                <a:cubicBezTo>
                  <a:pt x="1436040" y="2600782"/>
                  <a:pt x="1422624" y="2557956"/>
                  <a:pt x="1410241" y="2514614"/>
                </a:cubicBezTo>
                <a:cubicBezTo>
                  <a:pt x="1404565" y="2495007"/>
                  <a:pt x="1392698" y="2485719"/>
                  <a:pt x="1373091" y="2482623"/>
                </a:cubicBezTo>
                <a:cubicBezTo>
                  <a:pt x="1350388" y="2479527"/>
                  <a:pt x="1327685" y="2479527"/>
                  <a:pt x="1304982" y="2483139"/>
                </a:cubicBezTo>
                <a:cubicBezTo>
                  <a:pt x="1287955" y="2485719"/>
                  <a:pt x="1277119" y="2494491"/>
                  <a:pt x="1271959" y="2511518"/>
                </a:cubicBezTo>
                <a:cubicBezTo>
                  <a:pt x="1260092" y="2552280"/>
                  <a:pt x="1247192" y="2593042"/>
                  <a:pt x="1234293" y="2633805"/>
                </a:cubicBezTo>
                <a:cubicBezTo>
                  <a:pt x="1222941" y="2670439"/>
                  <a:pt x="1208494" y="2679727"/>
                  <a:pt x="1170828" y="2674567"/>
                </a:cubicBezTo>
                <a:cubicBezTo>
                  <a:pt x="1114070" y="2666827"/>
                  <a:pt x="1107362" y="2659087"/>
                  <a:pt x="1106847" y="2602330"/>
                </a:cubicBezTo>
                <a:cubicBezTo>
                  <a:pt x="1106331" y="2565180"/>
                  <a:pt x="1104783" y="2528545"/>
                  <a:pt x="1103751" y="2491395"/>
                </a:cubicBezTo>
                <a:cubicBezTo>
                  <a:pt x="1103234" y="2474368"/>
                  <a:pt x="1096527" y="2460952"/>
                  <a:pt x="1080532" y="2454244"/>
                </a:cubicBezTo>
                <a:cubicBezTo>
                  <a:pt x="1056281" y="2443925"/>
                  <a:pt x="1031514" y="2436701"/>
                  <a:pt x="1005199" y="2435153"/>
                </a:cubicBezTo>
                <a:cubicBezTo>
                  <a:pt x="989203" y="2434121"/>
                  <a:pt x="977852" y="2440313"/>
                  <a:pt x="969080" y="2454244"/>
                </a:cubicBezTo>
                <a:cubicBezTo>
                  <a:pt x="946894" y="2491395"/>
                  <a:pt x="923159" y="2527513"/>
                  <a:pt x="900456" y="2564148"/>
                </a:cubicBezTo>
                <a:cubicBezTo>
                  <a:pt x="882396" y="2593042"/>
                  <a:pt x="868465" y="2598202"/>
                  <a:pt x="836474" y="2587367"/>
                </a:cubicBezTo>
                <a:cubicBezTo>
                  <a:pt x="834926" y="2586851"/>
                  <a:pt x="833379" y="2586335"/>
                  <a:pt x="831830" y="2585819"/>
                </a:cubicBezTo>
                <a:cubicBezTo>
                  <a:pt x="782297" y="2565696"/>
                  <a:pt x="772493" y="2554344"/>
                  <a:pt x="785392" y="2504810"/>
                </a:cubicBezTo>
                <a:cubicBezTo>
                  <a:pt x="795196" y="2467144"/>
                  <a:pt x="802420" y="2428962"/>
                  <a:pt x="811707" y="2390779"/>
                </a:cubicBezTo>
                <a:cubicBezTo>
                  <a:pt x="816351" y="2371172"/>
                  <a:pt x="811191" y="2356209"/>
                  <a:pt x="794680" y="2344341"/>
                </a:cubicBezTo>
                <a:cubicBezTo>
                  <a:pt x="777137" y="2331958"/>
                  <a:pt x="759078" y="2321122"/>
                  <a:pt x="739470" y="2312351"/>
                </a:cubicBezTo>
                <a:cubicBezTo>
                  <a:pt x="720895" y="2304095"/>
                  <a:pt x="704900" y="2307191"/>
                  <a:pt x="689421" y="2321638"/>
                </a:cubicBezTo>
                <a:cubicBezTo>
                  <a:pt x="658462" y="2351049"/>
                  <a:pt x="626988" y="2379944"/>
                  <a:pt x="596029" y="2408838"/>
                </a:cubicBezTo>
                <a:cubicBezTo>
                  <a:pt x="572810" y="2431026"/>
                  <a:pt x="557847" y="2432057"/>
                  <a:pt x="530500" y="2415030"/>
                </a:cubicBezTo>
                <a:cubicBezTo>
                  <a:pt x="527404" y="2412966"/>
                  <a:pt x="524308" y="2410902"/>
                  <a:pt x="521212" y="2408838"/>
                </a:cubicBezTo>
                <a:cubicBezTo>
                  <a:pt x="481482" y="2380460"/>
                  <a:pt x="477870" y="2365496"/>
                  <a:pt x="500573" y="2322670"/>
                </a:cubicBezTo>
                <a:cubicBezTo>
                  <a:pt x="519148" y="2287584"/>
                  <a:pt x="537207" y="2252497"/>
                  <a:pt x="556298" y="2217927"/>
                </a:cubicBezTo>
                <a:cubicBezTo>
                  <a:pt x="566102" y="2199868"/>
                  <a:pt x="564555" y="2184388"/>
                  <a:pt x="552171" y="2168909"/>
                </a:cubicBezTo>
                <a:cubicBezTo>
                  <a:pt x="538756" y="2151882"/>
                  <a:pt x="523276" y="2136402"/>
                  <a:pt x="505733" y="2122987"/>
                </a:cubicBezTo>
                <a:cubicBezTo>
                  <a:pt x="490254" y="2111120"/>
                  <a:pt x="474774" y="2110088"/>
                  <a:pt x="457747" y="2119375"/>
                </a:cubicBezTo>
                <a:cubicBezTo>
                  <a:pt x="419564" y="2140014"/>
                  <a:pt x="380866" y="2160653"/>
                  <a:pt x="341652" y="2180777"/>
                </a:cubicBezTo>
                <a:cubicBezTo>
                  <a:pt x="314305" y="2195224"/>
                  <a:pt x="298310" y="2191612"/>
                  <a:pt x="278187" y="2168909"/>
                </a:cubicBezTo>
                <a:cubicBezTo>
                  <a:pt x="276639" y="2167361"/>
                  <a:pt x="275607" y="2165813"/>
                  <a:pt x="274059" y="2164265"/>
                </a:cubicBezTo>
                <a:cubicBezTo>
                  <a:pt x="238456" y="2122987"/>
                  <a:pt x="238972" y="2108540"/>
                  <a:pt x="276639" y="2069325"/>
                </a:cubicBezTo>
                <a:cubicBezTo>
                  <a:pt x="302954" y="2041463"/>
                  <a:pt x="327721" y="2013084"/>
                  <a:pt x="354551" y="1986253"/>
                </a:cubicBezTo>
                <a:cubicBezTo>
                  <a:pt x="367967" y="1972322"/>
                  <a:pt x="370547" y="1957874"/>
                  <a:pt x="363839" y="1940847"/>
                </a:cubicBezTo>
                <a:cubicBezTo>
                  <a:pt x="355067" y="1918660"/>
                  <a:pt x="342684" y="1898021"/>
                  <a:pt x="328237" y="1878930"/>
                </a:cubicBezTo>
                <a:cubicBezTo>
                  <a:pt x="316369" y="1863450"/>
                  <a:pt x="300374" y="1861902"/>
                  <a:pt x="283347" y="1866030"/>
                </a:cubicBezTo>
                <a:cubicBezTo>
                  <a:pt x="245680" y="1874802"/>
                  <a:pt x="208530" y="1883573"/>
                  <a:pt x="170864" y="1891829"/>
                </a:cubicBezTo>
                <a:cubicBezTo>
                  <a:pt x="165704" y="1892861"/>
                  <a:pt x="160544" y="1894409"/>
                  <a:pt x="155900" y="1895441"/>
                </a:cubicBezTo>
                <a:cubicBezTo>
                  <a:pt x="127521" y="1900601"/>
                  <a:pt x="113074" y="1893893"/>
                  <a:pt x="100175" y="1868094"/>
                </a:cubicBezTo>
                <a:cubicBezTo>
                  <a:pt x="95531" y="1858291"/>
                  <a:pt x="90887" y="1848487"/>
                  <a:pt x="87275" y="1838168"/>
                </a:cubicBezTo>
                <a:cubicBezTo>
                  <a:pt x="77988" y="1810821"/>
                  <a:pt x="83147" y="1795341"/>
                  <a:pt x="107915" y="1779862"/>
                </a:cubicBezTo>
                <a:cubicBezTo>
                  <a:pt x="143001" y="1757675"/>
                  <a:pt x="178603" y="1735488"/>
                  <a:pt x="213690" y="1713817"/>
                </a:cubicBezTo>
                <a:cubicBezTo>
                  <a:pt x="241552" y="1696274"/>
                  <a:pt x="245680" y="1686470"/>
                  <a:pt x="238972" y="1654480"/>
                </a:cubicBezTo>
                <a:cubicBezTo>
                  <a:pt x="234845" y="1636420"/>
                  <a:pt x="230201" y="1617845"/>
                  <a:pt x="222977" y="1600818"/>
                </a:cubicBezTo>
                <a:cubicBezTo>
                  <a:pt x="215753" y="1583791"/>
                  <a:pt x="203370" y="1575535"/>
                  <a:pt x="184279" y="1575019"/>
                </a:cubicBezTo>
                <a:cubicBezTo>
                  <a:pt x="142485" y="1574503"/>
                  <a:pt x="101207" y="1572955"/>
                  <a:pt x="59413" y="1571407"/>
                </a:cubicBezTo>
                <a:cubicBezTo>
                  <a:pt x="21746" y="1570375"/>
                  <a:pt x="10395" y="1560572"/>
                  <a:pt x="3687" y="1524453"/>
                </a:cubicBezTo>
                <a:cubicBezTo>
                  <a:pt x="3171" y="1520841"/>
                  <a:pt x="2139" y="1517230"/>
                  <a:pt x="1623" y="1513618"/>
                </a:cubicBezTo>
                <a:cubicBezTo>
                  <a:pt x="-4053" y="1467696"/>
                  <a:pt x="3687" y="1455828"/>
                  <a:pt x="48577" y="1442413"/>
                </a:cubicBezTo>
                <a:cubicBezTo>
                  <a:pt x="85727" y="1431061"/>
                  <a:pt x="122877" y="1418678"/>
                  <a:pt x="160544" y="1408358"/>
                </a:cubicBezTo>
                <a:cubicBezTo>
                  <a:pt x="181183" y="1402683"/>
                  <a:pt x="192018" y="1390815"/>
                  <a:pt x="194083" y="1370692"/>
                </a:cubicBezTo>
                <a:cubicBezTo>
                  <a:pt x="196147" y="1346957"/>
                  <a:pt x="197178" y="1322706"/>
                  <a:pt x="192534" y="1298971"/>
                </a:cubicBezTo>
                <a:cubicBezTo>
                  <a:pt x="189954" y="1283492"/>
                  <a:pt x="181183" y="1274204"/>
                  <a:pt x="166220" y="1269560"/>
                </a:cubicBezTo>
                <a:cubicBezTo>
                  <a:pt x="126490" y="1257693"/>
                  <a:pt x="86759" y="1245310"/>
                  <a:pt x="47029" y="1232926"/>
                </a:cubicBezTo>
                <a:cubicBezTo>
                  <a:pt x="3687" y="1219511"/>
                  <a:pt x="-957" y="1212287"/>
                  <a:pt x="1623" y="1166881"/>
                </a:cubicBezTo>
                <a:cubicBezTo>
                  <a:pt x="2139" y="1157593"/>
                  <a:pt x="4203" y="1148306"/>
                  <a:pt x="6267" y="1139534"/>
                </a:cubicBezTo>
                <a:cubicBezTo>
                  <a:pt x="12459" y="1116831"/>
                  <a:pt x="25358" y="1106512"/>
                  <a:pt x="49093" y="1105480"/>
                </a:cubicBezTo>
                <a:cubicBezTo>
                  <a:pt x="87791" y="1103932"/>
                  <a:pt x="125974" y="1102900"/>
                  <a:pt x="164672" y="1101868"/>
                </a:cubicBezTo>
                <a:cubicBezTo>
                  <a:pt x="170348" y="1101868"/>
                  <a:pt x="176023" y="1101352"/>
                  <a:pt x="181699" y="1101352"/>
                </a:cubicBezTo>
                <a:cubicBezTo>
                  <a:pt x="207498" y="1102384"/>
                  <a:pt x="220913" y="1087936"/>
                  <a:pt x="227621" y="1065233"/>
                </a:cubicBezTo>
                <a:cubicBezTo>
                  <a:pt x="232781" y="1048206"/>
                  <a:pt x="237425" y="1031179"/>
                  <a:pt x="241036" y="1014152"/>
                </a:cubicBezTo>
                <a:cubicBezTo>
                  <a:pt x="245680" y="990417"/>
                  <a:pt x="240005" y="979065"/>
                  <a:pt x="219366" y="965650"/>
                </a:cubicBezTo>
                <a:cubicBezTo>
                  <a:pt x="184279" y="943463"/>
                  <a:pt x="148676" y="921276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210042" y="-3872"/>
                  <a:pt x="1222426" y="1804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2"/>
                  <a:pt x="2498437" y="942947"/>
                  <a:pt x="2461287" y="964102"/>
                </a:cubicBezTo>
                <a:cubicBezTo>
                  <a:pt x="2440132" y="976485"/>
                  <a:pt x="2434456" y="992997"/>
                  <a:pt x="2438068" y="1014668"/>
                </a:cubicBezTo>
                <a:cubicBezTo>
                  <a:pt x="2441164" y="1034791"/>
                  <a:pt x="2446840" y="1054398"/>
                  <a:pt x="2454063" y="1073489"/>
                </a:cubicBezTo>
                <a:cubicBezTo>
                  <a:pt x="2460771" y="1091032"/>
                  <a:pt x="2472638" y="1100320"/>
                  <a:pt x="2492762" y="1100836"/>
                </a:cubicBezTo>
                <a:cubicBezTo>
                  <a:pt x="2538168" y="1101352"/>
                  <a:pt x="2583058" y="1104448"/>
                  <a:pt x="2628464" y="1105996"/>
                </a:cubicBezTo>
                <a:cubicBezTo>
                  <a:pt x="2653230" y="1107028"/>
                  <a:pt x="2665614" y="1116831"/>
                  <a:pt x="2672322" y="1140566"/>
                </a:cubicBezTo>
                <a:cubicBezTo>
                  <a:pt x="2676449" y="1153982"/>
                  <a:pt x="2677998" y="1167913"/>
                  <a:pt x="2677998" y="1182360"/>
                </a:cubicBezTo>
                <a:cubicBezTo>
                  <a:pt x="2677998" y="1210223"/>
                  <a:pt x="2670258" y="1221575"/>
                  <a:pt x="2644459" y="1229830"/>
                </a:cubicBezTo>
                <a:cubicBezTo>
                  <a:pt x="2603697" y="1242730"/>
                  <a:pt x="2562934" y="1255113"/>
                  <a:pt x="2522172" y="1267497"/>
                </a:cubicBezTo>
                <a:cubicBezTo>
                  <a:pt x="2492762" y="1276268"/>
                  <a:pt x="2485022" y="1285556"/>
                  <a:pt x="2483990" y="1315998"/>
                </a:cubicBezTo>
                <a:cubicBezTo>
                  <a:pt x="2483474" y="1337153"/>
                  <a:pt x="2481926" y="1358824"/>
                  <a:pt x="2486570" y="1379980"/>
                </a:cubicBezTo>
                <a:cubicBezTo>
                  <a:pt x="2489666" y="1394427"/>
                  <a:pt x="2498437" y="1403199"/>
                  <a:pt x="2512885" y="1407842"/>
                </a:cubicBezTo>
                <a:cubicBezTo>
                  <a:pt x="2555711" y="1420742"/>
                  <a:pt x="2598537" y="1433641"/>
                  <a:pt x="2641363" y="1447057"/>
                </a:cubicBezTo>
                <a:cubicBezTo>
                  <a:pt x="2671290" y="1456344"/>
                  <a:pt x="2678514" y="1466664"/>
                  <a:pt x="2677998" y="1498138"/>
                </a:cubicBezTo>
                <a:cubicBezTo>
                  <a:pt x="2677998" y="1501234"/>
                  <a:pt x="2677998" y="1504330"/>
                  <a:pt x="2677998" y="1507426"/>
                </a:cubicBezTo>
                <a:cubicBezTo>
                  <a:pt x="2675934" y="1555928"/>
                  <a:pt x="2660454" y="1571407"/>
                  <a:pt x="2611952" y="1572955"/>
                </a:cubicBezTo>
                <a:cubicBezTo>
                  <a:pt x="2571190" y="1573987"/>
                  <a:pt x="2530944" y="1576051"/>
                  <a:pt x="2490182" y="1576567"/>
                </a:cubicBezTo>
                <a:cubicBezTo>
                  <a:pt x="2474702" y="1577083"/>
                  <a:pt x="2463867" y="1583791"/>
                  <a:pt x="2457675" y="1596690"/>
                </a:cubicBezTo>
                <a:cubicBezTo>
                  <a:pt x="2446324" y="1620941"/>
                  <a:pt x="2439100" y="1646224"/>
                  <a:pt x="2437036" y="1673055"/>
                </a:cubicBezTo>
                <a:cubicBezTo>
                  <a:pt x="2435488" y="1690082"/>
                  <a:pt x="2442712" y="1701434"/>
                  <a:pt x="2457159" y="1710205"/>
                </a:cubicBezTo>
                <a:cubicBezTo>
                  <a:pt x="2493278" y="1732392"/>
                  <a:pt x="2528880" y="1754579"/>
                  <a:pt x="2564483" y="1777282"/>
                </a:cubicBezTo>
                <a:cubicBezTo>
                  <a:pt x="2596989" y="1797405"/>
                  <a:pt x="2601117" y="1809789"/>
                  <a:pt x="2588733" y="1845907"/>
                </a:cubicBezTo>
                <a:cubicBezTo>
                  <a:pt x="2584606" y="1858291"/>
                  <a:pt x="2578930" y="1870158"/>
                  <a:pt x="2571706" y="1880994"/>
                </a:cubicBezTo>
                <a:cubicBezTo>
                  <a:pt x="2564998" y="1890797"/>
                  <a:pt x="2554163" y="1897505"/>
                  <a:pt x="2538684" y="1897505"/>
                </a:cubicBezTo>
                <a:close/>
                <a:moveTo>
                  <a:pt x="1338521" y="2312867"/>
                </a:moveTo>
                <a:cubicBezTo>
                  <a:pt x="1869461" y="2314931"/>
                  <a:pt x="2317329" y="1887701"/>
                  <a:pt x="2316814" y="1335605"/>
                </a:cubicBezTo>
                <a:cubicBezTo>
                  <a:pt x="2316298" y="792797"/>
                  <a:pt x="1880813" y="359892"/>
                  <a:pt x="1340068" y="359376"/>
                </a:cubicBezTo>
                <a:cubicBezTo>
                  <a:pt x="796228" y="358860"/>
                  <a:pt x="363839" y="794861"/>
                  <a:pt x="361775" y="1331994"/>
                </a:cubicBezTo>
                <a:cubicBezTo>
                  <a:pt x="359711" y="1882026"/>
                  <a:pt x="806032" y="2314415"/>
                  <a:pt x="1338521" y="2312867"/>
                </a:cubicBezTo>
                <a:close/>
              </a:path>
            </a:pathLst>
          </a:custGeom>
          <a:solidFill>
            <a:schemeClr val="accent3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AEB099A-08DA-419D-B05D-6BB8FE3104BE}"/>
              </a:ext>
            </a:extLst>
          </p:cNvPr>
          <p:cNvSpPr/>
          <p:nvPr/>
        </p:nvSpPr>
        <p:spPr>
          <a:xfrm>
            <a:off x="8428432" y="1480351"/>
            <a:ext cx="2677922" cy="2672763"/>
          </a:xfrm>
          <a:custGeom>
            <a:avLst/>
            <a:gdLst>
              <a:gd name="connsiteX0" fmla="*/ 2538684 w 2677922"/>
              <a:gd name="connsiteY0" fmla="*/ 1897505 h 2672762"/>
              <a:gd name="connsiteX1" fmla="*/ 2456643 w 2677922"/>
              <a:gd name="connsiteY1" fmla="*/ 1879446 h 2672762"/>
              <a:gd name="connsiteX2" fmla="*/ 2389566 w 2677922"/>
              <a:gd name="connsiteY2" fmla="*/ 1863966 h 2672762"/>
              <a:gd name="connsiteX3" fmla="*/ 2354479 w 2677922"/>
              <a:gd name="connsiteY3" fmla="*/ 1874802 h 2672762"/>
              <a:gd name="connsiteX4" fmla="*/ 2312170 w 2677922"/>
              <a:gd name="connsiteY4" fmla="*/ 1950651 h 2672762"/>
              <a:gd name="connsiteX5" fmla="*/ 2322489 w 2677922"/>
              <a:gd name="connsiteY5" fmla="*/ 1983157 h 2672762"/>
              <a:gd name="connsiteX6" fmla="*/ 2412785 w 2677922"/>
              <a:gd name="connsiteY6" fmla="*/ 2080161 h 2672762"/>
              <a:gd name="connsiteX7" fmla="*/ 2418461 w 2677922"/>
              <a:gd name="connsiteY7" fmla="*/ 2146722 h 2672762"/>
              <a:gd name="connsiteX8" fmla="*/ 2414849 w 2677922"/>
              <a:gd name="connsiteY8" fmla="*/ 2151882 h 2672762"/>
              <a:gd name="connsiteX9" fmla="*/ 2324037 w 2677922"/>
              <a:gd name="connsiteY9" fmla="*/ 2174585 h 2672762"/>
              <a:gd name="connsiteX10" fmla="*/ 2219294 w 2677922"/>
              <a:gd name="connsiteY10" fmla="*/ 2118859 h 2672762"/>
              <a:gd name="connsiteX11" fmla="*/ 2178531 w 2677922"/>
              <a:gd name="connsiteY11" fmla="*/ 2120407 h 2672762"/>
              <a:gd name="connsiteX12" fmla="*/ 2125386 w 2677922"/>
              <a:gd name="connsiteY12" fmla="*/ 2172521 h 2672762"/>
              <a:gd name="connsiteX13" fmla="*/ 2122806 w 2677922"/>
              <a:gd name="connsiteY13" fmla="*/ 2217411 h 2672762"/>
              <a:gd name="connsiteX14" fmla="*/ 2184723 w 2677922"/>
              <a:gd name="connsiteY14" fmla="*/ 2334538 h 2672762"/>
              <a:gd name="connsiteX15" fmla="*/ 2174404 w 2677922"/>
              <a:gd name="connsiteY15" fmla="*/ 2395423 h 2672762"/>
              <a:gd name="connsiteX16" fmla="*/ 2164084 w 2677922"/>
              <a:gd name="connsiteY16" fmla="*/ 2404711 h 2672762"/>
              <a:gd name="connsiteX17" fmla="*/ 2075336 w 2677922"/>
              <a:gd name="connsiteY17" fmla="*/ 2401615 h 2672762"/>
              <a:gd name="connsiteX18" fmla="*/ 1988652 w 2677922"/>
              <a:gd name="connsiteY18" fmla="*/ 2320606 h 2672762"/>
              <a:gd name="connsiteX19" fmla="*/ 1944277 w 2677922"/>
              <a:gd name="connsiteY19" fmla="*/ 2311835 h 2672762"/>
              <a:gd name="connsiteX20" fmla="*/ 1883392 w 2677922"/>
              <a:gd name="connsiteY20" fmla="*/ 2346405 h 2672762"/>
              <a:gd name="connsiteX21" fmla="*/ 1868429 w 2677922"/>
              <a:gd name="connsiteY21" fmla="*/ 2391811 h 2672762"/>
              <a:gd name="connsiteX22" fmla="*/ 1899388 w 2677922"/>
              <a:gd name="connsiteY22" fmla="*/ 2526997 h 2672762"/>
              <a:gd name="connsiteX23" fmla="*/ 1879264 w 2677922"/>
              <a:gd name="connsiteY23" fmla="*/ 2571887 h 2672762"/>
              <a:gd name="connsiteX24" fmla="*/ 1841082 w 2677922"/>
              <a:gd name="connsiteY24" fmla="*/ 2588915 h 2672762"/>
              <a:gd name="connsiteX25" fmla="*/ 1782777 w 2677922"/>
              <a:gd name="connsiteY25" fmla="*/ 2568276 h 2672762"/>
              <a:gd name="connsiteX26" fmla="*/ 1715184 w 2677922"/>
              <a:gd name="connsiteY26" fmla="*/ 2459404 h 2672762"/>
              <a:gd name="connsiteX27" fmla="*/ 1664618 w 2677922"/>
              <a:gd name="connsiteY27" fmla="*/ 2435669 h 2672762"/>
              <a:gd name="connsiteX28" fmla="*/ 1610440 w 2677922"/>
              <a:gd name="connsiteY28" fmla="*/ 2450117 h 2672762"/>
              <a:gd name="connsiteX29" fmla="*/ 1577418 w 2677922"/>
              <a:gd name="connsiteY29" fmla="*/ 2495007 h 2672762"/>
              <a:gd name="connsiteX30" fmla="*/ 1573806 w 2677922"/>
              <a:gd name="connsiteY30" fmla="*/ 2616777 h 2672762"/>
              <a:gd name="connsiteX31" fmla="*/ 1526852 w 2677922"/>
              <a:gd name="connsiteY31" fmla="*/ 2672503 h 2672762"/>
              <a:gd name="connsiteX32" fmla="*/ 1497441 w 2677922"/>
              <a:gd name="connsiteY32" fmla="*/ 2676115 h 2672762"/>
              <a:gd name="connsiteX33" fmla="*/ 1449972 w 2677922"/>
              <a:gd name="connsiteY33" fmla="*/ 2644124 h 2672762"/>
              <a:gd name="connsiteX34" fmla="*/ 1410241 w 2677922"/>
              <a:gd name="connsiteY34" fmla="*/ 2514614 h 2672762"/>
              <a:gd name="connsiteX35" fmla="*/ 1373091 w 2677922"/>
              <a:gd name="connsiteY35" fmla="*/ 2482623 h 2672762"/>
              <a:gd name="connsiteX36" fmla="*/ 1304982 w 2677922"/>
              <a:gd name="connsiteY36" fmla="*/ 2483139 h 2672762"/>
              <a:gd name="connsiteX37" fmla="*/ 1271959 w 2677922"/>
              <a:gd name="connsiteY37" fmla="*/ 2511518 h 2672762"/>
              <a:gd name="connsiteX38" fmla="*/ 1234293 w 2677922"/>
              <a:gd name="connsiteY38" fmla="*/ 2633805 h 2672762"/>
              <a:gd name="connsiteX39" fmla="*/ 1170828 w 2677922"/>
              <a:gd name="connsiteY39" fmla="*/ 2674567 h 2672762"/>
              <a:gd name="connsiteX40" fmla="*/ 1106847 w 2677922"/>
              <a:gd name="connsiteY40" fmla="*/ 2602330 h 2672762"/>
              <a:gd name="connsiteX41" fmla="*/ 1103751 w 2677922"/>
              <a:gd name="connsiteY41" fmla="*/ 2491395 h 2672762"/>
              <a:gd name="connsiteX42" fmla="*/ 1080532 w 2677922"/>
              <a:gd name="connsiteY42" fmla="*/ 2454244 h 2672762"/>
              <a:gd name="connsiteX43" fmla="*/ 1005199 w 2677922"/>
              <a:gd name="connsiteY43" fmla="*/ 2435153 h 2672762"/>
              <a:gd name="connsiteX44" fmla="*/ 969080 w 2677922"/>
              <a:gd name="connsiteY44" fmla="*/ 2454244 h 2672762"/>
              <a:gd name="connsiteX45" fmla="*/ 900456 w 2677922"/>
              <a:gd name="connsiteY45" fmla="*/ 2564148 h 2672762"/>
              <a:gd name="connsiteX46" fmla="*/ 836474 w 2677922"/>
              <a:gd name="connsiteY46" fmla="*/ 2587367 h 2672762"/>
              <a:gd name="connsiteX47" fmla="*/ 831830 w 2677922"/>
              <a:gd name="connsiteY47" fmla="*/ 2585819 h 2672762"/>
              <a:gd name="connsiteX48" fmla="*/ 785392 w 2677922"/>
              <a:gd name="connsiteY48" fmla="*/ 2504810 h 2672762"/>
              <a:gd name="connsiteX49" fmla="*/ 811707 w 2677922"/>
              <a:gd name="connsiteY49" fmla="*/ 2390779 h 2672762"/>
              <a:gd name="connsiteX50" fmla="*/ 794680 w 2677922"/>
              <a:gd name="connsiteY50" fmla="*/ 2344341 h 2672762"/>
              <a:gd name="connsiteX51" fmla="*/ 739470 w 2677922"/>
              <a:gd name="connsiteY51" fmla="*/ 2312351 h 2672762"/>
              <a:gd name="connsiteX52" fmla="*/ 689421 w 2677922"/>
              <a:gd name="connsiteY52" fmla="*/ 2321638 h 2672762"/>
              <a:gd name="connsiteX53" fmla="*/ 596029 w 2677922"/>
              <a:gd name="connsiteY53" fmla="*/ 2408838 h 2672762"/>
              <a:gd name="connsiteX54" fmla="*/ 530500 w 2677922"/>
              <a:gd name="connsiteY54" fmla="*/ 2415030 h 2672762"/>
              <a:gd name="connsiteX55" fmla="*/ 521212 w 2677922"/>
              <a:gd name="connsiteY55" fmla="*/ 2408838 h 2672762"/>
              <a:gd name="connsiteX56" fmla="*/ 500573 w 2677922"/>
              <a:gd name="connsiteY56" fmla="*/ 2322670 h 2672762"/>
              <a:gd name="connsiteX57" fmla="*/ 556298 w 2677922"/>
              <a:gd name="connsiteY57" fmla="*/ 2217927 h 2672762"/>
              <a:gd name="connsiteX58" fmla="*/ 552171 w 2677922"/>
              <a:gd name="connsiteY58" fmla="*/ 2168909 h 2672762"/>
              <a:gd name="connsiteX59" fmla="*/ 505733 w 2677922"/>
              <a:gd name="connsiteY59" fmla="*/ 2122987 h 2672762"/>
              <a:gd name="connsiteX60" fmla="*/ 457747 w 2677922"/>
              <a:gd name="connsiteY60" fmla="*/ 2119375 h 2672762"/>
              <a:gd name="connsiteX61" fmla="*/ 341652 w 2677922"/>
              <a:gd name="connsiteY61" fmla="*/ 2180777 h 2672762"/>
              <a:gd name="connsiteX62" fmla="*/ 278187 w 2677922"/>
              <a:gd name="connsiteY62" fmla="*/ 2168909 h 2672762"/>
              <a:gd name="connsiteX63" fmla="*/ 274059 w 2677922"/>
              <a:gd name="connsiteY63" fmla="*/ 2164265 h 2672762"/>
              <a:gd name="connsiteX64" fmla="*/ 276639 w 2677922"/>
              <a:gd name="connsiteY64" fmla="*/ 2069325 h 2672762"/>
              <a:gd name="connsiteX65" fmla="*/ 354551 w 2677922"/>
              <a:gd name="connsiteY65" fmla="*/ 1986253 h 2672762"/>
              <a:gd name="connsiteX66" fmla="*/ 363839 w 2677922"/>
              <a:gd name="connsiteY66" fmla="*/ 1940847 h 2672762"/>
              <a:gd name="connsiteX67" fmla="*/ 328237 w 2677922"/>
              <a:gd name="connsiteY67" fmla="*/ 1878930 h 2672762"/>
              <a:gd name="connsiteX68" fmla="*/ 283347 w 2677922"/>
              <a:gd name="connsiteY68" fmla="*/ 1866030 h 2672762"/>
              <a:gd name="connsiteX69" fmla="*/ 170864 w 2677922"/>
              <a:gd name="connsiteY69" fmla="*/ 1891829 h 2672762"/>
              <a:gd name="connsiteX70" fmla="*/ 155900 w 2677922"/>
              <a:gd name="connsiteY70" fmla="*/ 1895441 h 2672762"/>
              <a:gd name="connsiteX71" fmla="*/ 100175 w 2677922"/>
              <a:gd name="connsiteY71" fmla="*/ 1868094 h 2672762"/>
              <a:gd name="connsiteX72" fmla="*/ 87275 w 2677922"/>
              <a:gd name="connsiteY72" fmla="*/ 1838168 h 2672762"/>
              <a:gd name="connsiteX73" fmla="*/ 107915 w 2677922"/>
              <a:gd name="connsiteY73" fmla="*/ 1779862 h 2672762"/>
              <a:gd name="connsiteX74" fmla="*/ 213690 w 2677922"/>
              <a:gd name="connsiteY74" fmla="*/ 1713817 h 2672762"/>
              <a:gd name="connsiteX75" fmla="*/ 238972 w 2677922"/>
              <a:gd name="connsiteY75" fmla="*/ 1654480 h 2672762"/>
              <a:gd name="connsiteX76" fmla="*/ 222977 w 2677922"/>
              <a:gd name="connsiteY76" fmla="*/ 1600818 h 2672762"/>
              <a:gd name="connsiteX77" fmla="*/ 184279 w 2677922"/>
              <a:gd name="connsiteY77" fmla="*/ 1575019 h 2672762"/>
              <a:gd name="connsiteX78" fmla="*/ 59413 w 2677922"/>
              <a:gd name="connsiteY78" fmla="*/ 1571407 h 2672762"/>
              <a:gd name="connsiteX79" fmla="*/ 3687 w 2677922"/>
              <a:gd name="connsiteY79" fmla="*/ 1524453 h 2672762"/>
              <a:gd name="connsiteX80" fmla="*/ 1623 w 2677922"/>
              <a:gd name="connsiteY80" fmla="*/ 1513618 h 2672762"/>
              <a:gd name="connsiteX81" fmla="*/ 48577 w 2677922"/>
              <a:gd name="connsiteY81" fmla="*/ 1442413 h 2672762"/>
              <a:gd name="connsiteX82" fmla="*/ 160544 w 2677922"/>
              <a:gd name="connsiteY82" fmla="*/ 1408358 h 2672762"/>
              <a:gd name="connsiteX83" fmla="*/ 194083 w 2677922"/>
              <a:gd name="connsiteY83" fmla="*/ 1370692 h 2672762"/>
              <a:gd name="connsiteX84" fmla="*/ 192534 w 2677922"/>
              <a:gd name="connsiteY84" fmla="*/ 1298971 h 2672762"/>
              <a:gd name="connsiteX85" fmla="*/ 166220 w 2677922"/>
              <a:gd name="connsiteY85" fmla="*/ 1269560 h 2672762"/>
              <a:gd name="connsiteX86" fmla="*/ 47029 w 2677922"/>
              <a:gd name="connsiteY86" fmla="*/ 1232926 h 2672762"/>
              <a:gd name="connsiteX87" fmla="*/ 1623 w 2677922"/>
              <a:gd name="connsiteY87" fmla="*/ 1166881 h 2672762"/>
              <a:gd name="connsiteX88" fmla="*/ 6267 w 2677922"/>
              <a:gd name="connsiteY88" fmla="*/ 1139534 h 2672762"/>
              <a:gd name="connsiteX89" fmla="*/ 49093 w 2677922"/>
              <a:gd name="connsiteY89" fmla="*/ 1105480 h 2672762"/>
              <a:gd name="connsiteX90" fmla="*/ 164672 w 2677922"/>
              <a:gd name="connsiteY90" fmla="*/ 1101868 h 2672762"/>
              <a:gd name="connsiteX91" fmla="*/ 181699 w 2677922"/>
              <a:gd name="connsiteY91" fmla="*/ 1101352 h 2672762"/>
              <a:gd name="connsiteX92" fmla="*/ 227621 w 2677922"/>
              <a:gd name="connsiteY92" fmla="*/ 1065233 h 2672762"/>
              <a:gd name="connsiteX93" fmla="*/ 241036 w 2677922"/>
              <a:gd name="connsiteY93" fmla="*/ 1014152 h 2672762"/>
              <a:gd name="connsiteX94" fmla="*/ 219366 w 2677922"/>
              <a:gd name="connsiteY94" fmla="*/ 965650 h 2672762"/>
              <a:gd name="connsiteX95" fmla="*/ 113590 w 2677922"/>
              <a:gd name="connsiteY95" fmla="*/ 899605 h 2672762"/>
              <a:gd name="connsiteX96" fmla="*/ 89855 w 2677922"/>
              <a:gd name="connsiteY96" fmla="*/ 832012 h 2672762"/>
              <a:gd name="connsiteX97" fmla="*/ 104818 w 2677922"/>
              <a:gd name="connsiteY97" fmla="*/ 799505 h 2672762"/>
              <a:gd name="connsiteX98" fmla="*/ 151256 w 2677922"/>
              <a:gd name="connsiteY98" fmla="*/ 779898 h 2672762"/>
              <a:gd name="connsiteX99" fmla="*/ 283347 w 2677922"/>
              <a:gd name="connsiteY99" fmla="*/ 810341 h 2672762"/>
              <a:gd name="connsiteX100" fmla="*/ 331332 w 2677922"/>
              <a:gd name="connsiteY100" fmla="*/ 794345 h 2672762"/>
              <a:gd name="connsiteX101" fmla="*/ 363839 w 2677922"/>
              <a:gd name="connsiteY101" fmla="*/ 737588 h 2672762"/>
              <a:gd name="connsiteX102" fmla="*/ 354551 w 2677922"/>
              <a:gd name="connsiteY102" fmla="*/ 689086 h 2672762"/>
              <a:gd name="connsiteX103" fmla="*/ 266835 w 2677922"/>
              <a:gd name="connsiteY103" fmla="*/ 595694 h 2672762"/>
              <a:gd name="connsiteX104" fmla="*/ 261675 w 2677922"/>
              <a:gd name="connsiteY104" fmla="*/ 529133 h 2672762"/>
              <a:gd name="connsiteX105" fmla="*/ 270447 w 2677922"/>
              <a:gd name="connsiteY105" fmla="*/ 516233 h 2672762"/>
              <a:gd name="connsiteX106" fmla="*/ 349907 w 2677922"/>
              <a:gd name="connsiteY106" fmla="*/ 498690 h 2672762"/>
              <a:gd name="connsiteX107" fmla="*/ 457231 w 2677922"/>
              <a:gd name="connsiteY107" fmla="*/ 555964 h 2672762"/>
              <a:gd name="connsiteX108" fmla="*/ 507797 w 2677922"/>
              <a:gd name="connsiteY108" fmla="*/ 551320 h 2672762"/>
              <a:gd name="connsiteX109" fmla="*/ 551139 w 2677922"/>
              <a:gd name="connsiteY109" fmla="*/ 508494 h 2672762"/>
              <a:gd name="connsiteX110" fmla="*/ 556815 w 2677922"/>
              <a:gd name="connsiteY110" fmla="*/ 456896 h 2672762"/>
              <a:gd name="connsiteX111" fmla="*/ 494381 w 2677922"/>
              <a:gd name="connsiteY111" fmla="*/ 339769 h 2672762"/>
              <a:gd name="connsiteX112" fmla="*/ 505217 w 2677922"/>
              <a:gd name="connsiteY112" fmla="*/ 280432 h 2672762"/>
              <a:gd name="connsiteX113" fmla="*/ 537723 w 2677922"/>
              <a:gd name="connsiteY113" fmla="*/ 256181 h 2672762"/>
              <a:gd name="connsiteX114" fmla="*/ 590353 w 2677922"/>
              <a:gd name="connsiteY114" fmla="*/ 261857 h 2672762"/>
              <a:gd name="connsiteX115" fmla="*/ 679617 w 2677922"/>
              <a:gd name="connsiteY115" fmla="*/ 344929 h 2672762"/>
              <a:gd name="connsiteX116" fmla="*/ 754950 w 2677922"/>
              <a:gd name="connsiteY116" fmla="*/ 355765 h 2672762"/>
              <a:gd name="connsiteX117" fmla="*/ 797260 w 2677922"/>
              <a:gd name="connsiteY117" fmla="*/ 329450 h 2672762"/>
              <a:gd name="connsiteX118" fmla="*/ 811707 w 2677922"/>
              <a:gd name="connsiteY118" fmla="*/ 285076 h 2672762"/>
              <a:gd name="connsiteX119" fmla="*/ 781781 w 2677922"/>
              <a:gd name="connsiteY119" fmla="*/ 156081 h 2672762"/>
              <a:gd name="connsiteX120" fmla="*/ 807064 w 2677922"/>
              <a:gd name="connsiteY120" fmla="*/ 100872 h 2672762"/>
              <a:gd name="connsiteX121" fmla="*/ 841634 w 2677922"/>
              <a:gd name="connsiteY121" fmla="*/ 86424 h 2672762"/>
              <a:gd name="connsiteX122" fmla="*/ 896328 w 2677922"/>
              <a:gd name="connsiteY122" fmla="*/ 106031 h 2672762"/>
              <a:gd name="connsiteX123" fmla="*/ 965469 w 2677922"/>
              <a:gd name="connsiteY123" fmla="*/ 217483 h 2672762"/>
              <a:gd name="connsiteX124" fmla="*/ 1013455 w 2677922"/>
              <a:gd name="connsiteY124" fmla="*/ 240702 h 2672762"/>
              <a:gd name="connsiteX125" fmla="*/ 1077952 w 2677922"/>
              <a:gd name="connsiteY125" fmla="*/ 222642 h 2672762"/>
              <a:gd name="connsiteX126" fmla="*/ 1101687 w 2677922"/>
              <a:gd name="connsiteY126" fmla="*/ 188072 h 2672762"/>
              <a:gd name="connsiteX127" fmla="*/ 1106847 w 2677922"/>
              <a:gd name="connsiteY127" fmla="*/ 53918 h 2672762"/>
              <a:gd name="connsiteX128" fmla="*/ 1145029 w 2677922"/>
              <a:gd name="connsiteY128" fmla="*/ 4900 h 2672762"/>
              <a:gd name="connsiteX129" fmla="*/ 1158960 w 2677922"/>
              <a:gd name="connsiteY129" fmla="*/ 1804 h 2672762"/>
              <a:gd name="connsiteX130" fmla="*/ 1235841 w 2677922"/>
              <a:gd name="connsiteY130" fmla="*/ 48758 h 2672762"/>
              <a:gd name="connsiteX131" fmla="*/ 1269895 w 2677922"/>
              <a:gd name="connsiteY131" fmla="*/ 162273 h 2672762"/>
              <a:gd name="connsiteX132" fmla="*/ 1303434 w 2677922"/>
              <a:gd name="connsiteY132" fmla="*/ 192716 h 2672762"/>
              <a:gd name="connsiteX133" fmla="*/ 1376702 w 2677922"/>
              <a:gd name="connsiteY133" fmla="*/ 192716 h 2672762"/>
              <a:gd name="connsiteX134" fmla="*/ 1409209 w 2677922"/>
              <a:gd name="connsiteY134" fmla="*/ 163305 h 2672762"/>
              <a:gd name="connsiteX135" fmla="*/ 1447392 w 2677922"/>
              <a:gd name="connsiteY135" fmla="*/ 37922 h 2672762"/>
              <a:gd name="connsiteX136" fmla="*/ 1499505 w 2677922"/>
              <a:gd name="connsiteY136" fmla="*/ 256 h 2672762"/>
              <a:gd name="connsiteX137" fmla="*/ 1513436 w 2677922"/>
              <a:gd name="connsiteY137" fmla="*/ 772 h 2672762"/>
              <a:gd name="connsiteX138" fmla="*/ 1573290 w 2677922"/>
              <a:gd name="connsiteY138" fmla="*/ 65269 h 2672762"/>
              <a:gd name="connsiteX139" fmla="*/ 1576902 w 2677922"/>
              <a:gd name="connsiteY139" fmla="*/ 185492 h 2672762"/>
              <a:gd name="connsiteX140" fmla="*/ 1598057 w 2677922"/>
              <a:gd name="connsiteY140" fmla="*/ 220578 h 2672762"/>
              <a:gd name="connsiteX141" fmla="*/ 1674422 w 2677922"/>
              <a:gd name="connsiteY141" fmla="*/ 240702 h 2672762"/>
              <a:gd name="connsiteX142" fmla="*/ 1710540 w 2677922"/>
              <a:gd name="connsiteY142" fmla="*/ 221610 h 2672762"/>
              <a:gd name="connsiteX143" fmla="*/ 1779165 w 2677922"/>
              <a:gd name="connsiteY143" fmla="*/ 111707 h 2672762"/>
              <a:gd name="connsiteX144" fmla="*/ 1845726 w 2677922"/>
              <a:gd name="connsiteY144" fmla="*/ 88488 h 2672762"/>
              <a:gd name="connsiteX145" fmla="*/ 1857594 w 2677922"/>
              <a:gd name="connsiteY145" fmla="*/ 92616 h 2672762"/>
              <a:gd name="connsiteX146" fmla="*/ 1895260 w 2677922"/>
              <a:gd name="connsiteY146" fmla="*/ 166401 h 2672762"/>
              <a:gd name="connsiteX147" fmla="*/ 1868429 w 2677922"/>
              <a:gd name="connsiteY147" fmla="*/ 281980 h 2672762"/>
              <a:gd name="connsiteX148" fmla="*/ 1887004 w 2677922"/>
              <a:gd name="connsiteY148" fmla="*/ 332030 h 2672762"/>
              <a:gd name="connsiteX149" fmla="*/ 1946857 w 2677922"/>
              <a:gd name="connsiteY149" fmla="*/ 365052 h 2672762"/>
              <a:gd name="connsiteX150" fmla="*/ 1986588 w 2677922"/>
              <a:gd name="connsiteY150" fmla="*/ 355765 h 2672762"/>
              <a:gd name="connsiteX151" fmla="*/ 2081528 w 2677922"/>
              <a:gd name="connsiteY151" fmla="*/ 267532 h 2672762"/>
              <a:gd name="connsiteX152" fmla="*/ 2151701 w 2677922"/>
              <a:gd name="connsiteY152" fmla="*/ 261857 h 2672762"/>
              <a:gd name="connsiteX153" fmla="*/ 2155312 w 2677922"/>
              <a:gd name="connsiteY153" fmla="*/ 264437 h 2672762"/>
              <a:gd name="connsiteX154" fmla="*/ 2177500 w 2677922"/>
              <a:gd name="connsiteY154" fmla="*/ 353701 h 2672762"/>
              <a:gd name="connsiteX155" fmla="*/ 2122290 w 2677922"/>
              <a:gd name="connsiteY155" fmla="*/ 456896 h 2672762"/>
              <a:gd name="connsiteX156" fmla="*/ 2126934 w 2677922"/>
              <a:gd name="connsiteY156" fmla="*/ 505914 h 2672762"/>
              <a:gd name="connsiteX157" fmla="*/ 2173372 w 2677922"/>
              <a:gd name="connsiteY157" fmla="*/ 551836 h 2672762"/>
              <a:gd name="connsiteX158" fmla="*/ 2219810 w 2677922"/>
              <a:gd name="connsiteY158" fmla="*/ 555964 h 2672762"/>
              <a:gd name="connsiteX159" fmla="*/ 2336937 w 2677922"/>
              <a:gd name="connsiteY159" fmla="*/ 494046 h 2672762"/>
              <a:gd name="connsiteX160" fmla="*/ 2400917 w 2677922"/>
              <a:gd name="connsiteY160" fmla="*/ 507462 h 2672762"/>
              <a:gd name="connsiteX161" fmla="*/ 2420525 w 2677922"/>
              <a:gd name="connsiteY161" fmla="*/ 533777 h 2672762"/>
              <a:gd name="connsiteX162" fmla="*/ 2415365 w 2677922"/>
              <a:gd name="connsiteY162" fmla="*/ 591566 h 2672762"/>
              <a:gd name="connsiteX163" fmla="*/ 2321973 w 2677922"/>
              <a:gd name="connsiteY163" fmla="*/ 692182 h 2672762"/>
              <a:gd name="connsiteX164" fmla="*/ 2313718 w 2677922"/>
              <a:gd name="connsiteY164" fmla="*/ 733460 h 2672762"/>
              <a:gd name="connsiteX165" fmla="*/ 2349320 w 2677922"/>
              <a:gd name="connsiteY165" fmla="*/ 795377 h 2672762"/>
              <a:gd name="connsiteX166" fmla="*/ 2394726 w 2677922"/>
              <a:gd name="connsiteY166" fmla="*/ 810341 h 2672762"/>
              <a:gd name="connsiteX167" fmla="*/ 2526816 w 2677922"/>
              <a:gd name="connsiteY167" fmla="*/ 780414 h 2672762"/>
              <a:gd name="connsiteX168" fmla="*/ 2575834 w 2677922"/>
              <a:gd name="connsiteY168" fmla="*/ 803117 h 2672762"/>
              <a:gd name="connsiteX169" fmla="*/ 2591313 w 2677922"/>
              <a:gd name="connsiteY169" fmla="*/ 838719 h 2672762"/>
              <a:gd name="connsiteX170" fmla="*/ 2570158 w 2677922"/>
              <a:gd name="connsiteY170" fmla="*/ 896509 h 2672762"/>
              <a:gd name="connsiteX171" fmla="*/ 2461287 w 2677922"/>
              <a:gd name="connsiteY171" fmla="*/ 964102 h 2672762"/>
              <a:gd name="connsiteX172" fmla="*/ 2438068 w 2677922"/>
              <a:gd name="connsiteY172" fmla="*/ 1014668 h 2672762"/>
              <a:gd name="connsiteX173" fmla="*/ 2454063 w 2677922"/>
              <a:gd name="connsiteY173" fmla="*/ 1073489 h 2672762"/>
              <a:gd name="connsiteX174" fmla="*/ 2492762 w 2677922"/>
              <a:gd name="connsiteY174" fmla="*/ 1100836 h 2672762"/>
              <a:gd name="connsiteX175" fmla="*/ 2628464 w 2677922"/>
              <a:gd name="connsiteY175" fmla="*/ 1105996 h 2672762"/>
              <a:gd name="connsiteX176" fmla="*/ 2672322 w 2677922"/>
              <a:gd name="connsiteY176" fmla="*/ 1140566 h 2672762"/>
              <a:gd name="connsiteX177" fmla="*/ 2677998 w 2677922"/>
              <a:gd name="connsiteY177" fmla="*/ 1182360 h 2672762"/>
              <a:gd name="connsiteX178" fmla="*/ 2644459 w 2677922"/>
              <a:gd name="connsiteY178" fmla="*/ 1229830 h 2672762"/>
              <a:gd name="connsiteX179" fmla="*/ 2522172 w 2677922"/>
              <a:gd name="connsiteY179" fmla="*/ 1267497 h 2672762"/>
              <a:gd name="connsiteX180" fmla="*/ 2483990 w 2677922"/>
              <a:gd name="connsiteY180" fmla="*/ 1315998 h 2672762"/>
              <a:gd name="connsiteX181" fmla="*/ 2486570 w 2677922"/>
              <a:gd name="connsiteY181" fmla="*/ 1379980 h 2672762"/>
              <a:gd name="connsiteX182" fmla="*/ 2512885 w 2677922"/>
              <a:gd name="connsiteY182" fmla="*/ 1407842 h 2672762"/>
              <a:gd name="connsiteX183" fmla="*/ 2641363 w 2677922"/>
              <a:gd name="connsiteY183" fmla="*/ 1447057 h 2672762"/>
              <a:gd name="connsiteX184" fmla="*/ 2677998 w 2677922"/>
              <a:gd name="connsiteY184" fmla="*/ 1498138 h 2672762"/>
              <a:gd name="connsiteX185" fmla="*/ 2677998 w 2677922"/>
              <a:gd name="connsiteY185" fmla="*/ 1507426 h 2672762"/>
              <a:gd name="connsiteX186" fmla="*/ 2611952 w 2677922"/>
              <a:gd name="connsiteY186" fmla="*/ 1572955 h 2672762"/>
              <a:gd name="connsiteX187" fmla="*/ 2490182 w 2677922"/>
              <a:gd name="connsiteY187" fmla="*/ 1576567 h 2672762"/>
              <a:gd name="connsiteX188" fmla="*/ 2457675 w 2677922"/>
              <a:gd name="connsiteY188" fmla="*/ 1596690 h 2672762"/>
              <a:gd name="connsiteX189" fmla="*/ 2437036 w 2677922"/>
              <a:gd name="connsiteY189" fmla="*/ 1673055 h 2672762"/>
              <a:gd name="connsiteX190" fmla="*/ 2457159 w 2677922"/>
              <a:gd name="connsiteY190" fmla="*/ 1710205 h 2672762"/>
              <a:gd name="connsiteX191" fmla="*/ 2564483 w 2677922"/>
              <a:gd name="connsiteY191" fmla="*/ 1777282 h 2672762"/>
              <a:gd name="connsiteX192" fmla="*/ 2588733 w 2677922"/>
              <a:gd name="connsiteY192" fmla="*/ 1845907 h 2672762"/>
              <a:gd name="connsiteX193" fmla="*/ 2571706 w 2677922"/>
              <a:gd name="connsiteY193" fmla="*/ 1880994 h 2672762"/>
              <a:gd name="connsiteX194" fmla="*/ 2538684 w 2677922"/>
              <a:gd name="connsiteY194" fmla="*/ 1897505 h 2672762"/>
              <a:gd name="connsiteX195" fmla="*/ 1338521 w 2677922"/>
              <a:gd name="connsiteY195" fmla="*/ 2312867 h 2672762"/>
              <a:gd name="connsiteX196" fmla="*/ 2316814 w 2677922"/>
              <a:gd name="connsiteY196" fmla="*/ 1335605 h 2672762"/>
              <a:gd name="connsiteX197" fmla="*/ 1340068 w 2677922"/>
              <a:gd name="connsiteY197" fmla="*/ 359376 h 2672762"/>
              <a:gd name="connsiteX198" fmla="*/ 361775 w 2677922"/>
              <a:gd name="connsiteY198" fmla="*/ 1331994 h 2672762"/>
              <a:gd name="connsiteX199" fmla="*/ 1338521 w 2677922"/>
              <a:gd name="connsiteY199" fmla="*/ 2312867 h 267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</a:cxnLst>
            <a:rect l="l" t="t" r="r" b="b"/>
            <a:pathLst>
              <a:path w="2677922" h="2672762">
                <a:moveTo>
                  <a:pt x="2538684" y="1897505"/>
                </a:moveTo>
                <a:cubicBezTo>
                  <a:pt x="2511337" y="1891313"/>
                  <a:pt x="2483990" y="1885121"/>
                  <a:pt x="2456643" y="1879446"/>
                </a:cubicBezTo>
                <a:cubicBezTo>
                  <a:pt x="2434456" y="1874286"/>
                  <a:pt x="2411753" y="1869642"/>
                  <a:pt x="2389566" y="1863966"/>
                </a:cubicBezTo>
                <a:cubicBezTo>
                  <a:pt x="2375119" y="1860354"/>
                  <a:pt x="2363767" y="1864482"/>
                  <a:pt x="2354479" y="1874802"/>
                </a:cubicBezTo>
                <a:cubicBezTo>
                  <a:pt x="2335389" y="1896989"/>
                  <a:pt x="2320425" y="1922272"/>
                  <a:pt x="2312170" y="1950651"/>
                </a:cubicBezTo>
                <a:cubicBezTo>
                  <a:pt x="2308042" y="1964066"/>
                  <a:pt x="2314234" y="1973869"/>
                  <a:pt x="2322489" y="1983157"/>
                </a:cubicBezTo>
                <a:cubicBezTo>
                  <a:pt x="2352416" y="2015664"/>
                  <a:pt x="2382858" y="2048170"/>
                  <a:pt x="2412785" y="2080161"/>
                </a:cubicBezTo>
                <a:cubicBezTo>
                  <a:pt x="2435488" y="2104412"/>
                  <a:pt x="2436520" y="2118859"/>
                  <a:pt x="2418461" y="2146722"/>
                </a:cubicBezTo>
                <a:cubicBezTo>
                  <a:pt x="2417429" y="2148270"/>
                  <a:pt x="2416397" y="2150334"/>
                  <a:pt x="2414849" y="2151882"/>
                </a:cubicBezTo>
                <a:cubicBezTo>
                  <a:pt x="2380795" y="2197804"/>
                  <a:pt x="2365831" y="2198320"/>
                  <a:pt x="2324037" y="2174585"/>
                </a:cubicBezTo>
                <a:cubicBezTo>
                  <a:pt x="2289982" y="2154978"/>
                  <a:pt x="2253864" y="2137434"/>
                  <a:pt x="2219294" y="2118859"/>
                </a:cubicBezTo>
                <a:cubicBezTo>
                  <a:pt x="2204846" y="2111120"/>
                  <a:pt x="2191431" y="2111120"/>
                  <a:pt x="2178531" y="2120407"/>
                </a:cubicBezTo>
                <a:cubicBezTo>
                  <a:pt x="2157892" y="2134855"/>
                  <a:pt x="2140349" y="2152398"/>
                  <a:pt x="2125386" y="2172521"/>
                </a:cubicBezTo>
                <a:cubicBezTo>
                  <a:pt x="2114550" y="2186968"/>
                  <a:pt x="2114034" y="2201416"/>
                  <a:pt x="2122806" y="2217411"/>
                </a:cubicBezTo>
                <a:cubicBezTo>
                  <a:pt x="2143961" y="2256109"/>
                  <a:pt x="2164600" y="2295323"/>
                  <a:pt x="2184723" y="2334538"/>
                </a:cubicBezTo>
                <a:cubicBezTo>
                  <a:pt x="2198655" y="2361885"/>
                  <a:pt x="2196591" y="2374268"/>
                  <a:pt x="2174404" y="2395423"/>
                </a:cubicBezTo>
                <a:cubicBezTo>
                  <a:pt x="2170792" y="2398519"/>
                  <a:pt x="2167696" y="2402131"/>
                  <a:pt x="2164084" y="2404711"/>
                </a:cubicBezTo>
                <a:cubicBezTo>
                  <a:pt x="2131062" y="2428962"/>
                  <a:pt x="2114034" y="2440829"/>
                  <a:pt x="2075336" y="2401615"/>
                </a:cubicBezTo>
                <a:cubicBezTo>
                  <a:pt x="2047473" y="2373236"/>
                  <a:pt x="2017547" y="2347953"/>
                  <a:pt x="1988652" y="2320606"/>
                </a:cubicBezTo>
                <a:cubicBezTo>
                  <a:pt x="1975236" y="2307707"/>
                  <a:pt x="1960789" y="2305127"/>
                  <a:pt x="1944277" y="2311835"/>
                </a:cubicBezTo>
                <a:cubicBezTo>
                  <a:pt x="1922607" y="2320606"/>
                  <a:pt x="1901968" y="2331958"/>
                  <a:pt x="1883392" y="2346405"/>
                </a:cubicBezTo>
                <a:cubicBezTo>
                  <a:pt x="1867913" y="2358273"/>
                  <a:pt x="1863785" y="2373236"/>
                  <a:pt x="1868429" y="2391811"/>
                </a:cubicBezTo>
                <a:cubicBezTo>
                  <a:pt x="1879264" y="2436701"/>
                  <a:pt x="1889584" y="2482107"/>
                  <a:pt x="1899388" y="2526997"/>
                </a:cubicBezTo>
                <a:cubicBezTo>
                  <a:pt x="1903516" y="2546604"/>
                  <a:pt x="1896808" y="2561568"/>
                  <a:pt x="1879264" y="2571887"/>
                </a:cubicBezTo>
                <a:cubicBezTo>
                  <a:pt x="1867397" y="2579111"/>
                  <a:pt x="1854498" y="2584787"/>
                  <a:pt x="1841082" y="2588915"/>
                </a:cubicBezTo>
                <a:cubicBezTo>
                  <a:pt x="1813736" y="2597686"/>
                  <a:pt x="1798256" y="2592526"/>
                  <a:pt x="1782777" y="2568276"/>
                </a:cubicBezTo>
                <a:cubicBezTo>
                  <a:pt x="1760074" y="2532157"/>
                  <a:pt x="1736855" y="2496555"/>
                  <a:pt x="1715184" y="2459404"/>
                </a:cubicBezTo>
                <a:cubicBezTo>
                  <a:pt x="1703316" y="2439281"/>
                  <a:pt x="1687837" y="2431542"/>
                  <a:pt x="1664618" y="2435669"/>
                </a:cubicBezTo>
                <a:cubicBezTo>
                  <a:pt x="1646043" y="2439281"/>
                  <a:pt x="1627984" y="2443925"/>
                  <a:pt x="1610440" y="2450117"/>
                </a:cubicBezTo>
                <a:cubicBezTo>
                  <a:pt x="1586190" y="2458888"/>
                  <a:pt x="1578450" y="2469208"/>
                  <a:pt x="1577418" y="2495007"/>
                </a:cubicBezTo>
                <a:cubicBezTo>
                  <a:pt x="1575870" y="2535769"/>
                  <a:pt x="1574838" y="2576015"/>
                  <a:pt x="1573806" y="2616777"/>
                </a:cubicBezTo>
                <a:cubicBezTo>
                  <a:pt x="1572774" y="2653928"/>
                  <a:pt x="1563487" y="2665795"/>
                  <a:pt x="1526852" y="2672503"/>
                </a:cubicBezTo>
                <a:cubicBezTo>
                  <a:pt x="1517049" y="2674567"/>
                  <a:pt x="1507245" y="2675599"/>
                  <a:pt x="1497441" y="2676115"/>
                </a:cubicBezTo>
                <a:cubicBezTo>
                  <a:pt x="1473191" y="2677663"/>
                  <a:pt x="1457711" y="2667859"/>
                  <a:pt x="1449972" y="2644124"/>
                </a:cubicBezTo>
                <a:cubicBezTo>
                  <a:pt x="1436040" y="2600782"/>
                  <a:pt x="1422624" y="2557956"/>
                  <a:pt x="1410241" y="2514614"/>
                </a:cubicBezTo>
                <a:cubicBezTo>
                  <a:pt x="1404565" y="2495007"/>
                  <a:pt x="1392698" y="2485719"/>
                  <a:pt x="1373091" y="2482623"/>
                </a:cubicBezTo>
                <a:cubicBezTo>
                  <a:pt x="1350388" y="2479527"/>
                  <a:pt x="1327685" y="2479527"/>
                  <a:pt x="1304982" y="2483139"/>
                </a:cubicBezTo>
                <a:cubicBezTo>
                  <a:pt x="1287955" y="2485719"/>
                  <a:pt x="1277119" y="2494491"/>
                  <a:pt x="1271959" y="2511518"/>
                </a:cubicBezTo>
                <a:cubicBezTo>
                  <a:pt x="1260092" y="2552280"/>
                  <a:pt x="1247192" y="2593042"/>
                  <a:pt x="1234293" y="2633805"/>
                </a:cubicBezTo>
                <a:cubicBezTo>
                  <a:pt x="1222941" y="2670439"/>
                  <a:pt x="1208494" y="2679727"/>
                  <a:pt x="1170828" y="2674567"/>
                </a:cubicBezTo>
                <a:cubicBezTo>
                  <a:pt x="1114070" y="2666827"/>
                  <a:pt x="1107362" y="2659087"/>
                  <a:pt x="1106847" y="2602330"/>
                </a:cubicBezTo>
                <a:cubicBezTo>
                  <a:pt x="1106331" y="2565180"/>
                  <a:pt x="1104783" y="2528545"/>
                  <a:pt x="1103751" y="2491395"/>
                </a:cubicBezTo>
                <a:cubicBezTo>
                  <a:pt x="1103234" y="2474368"/>
                  <a:pt x="1096527" y="2460952"/>
                  <a:pt x="1080532" y="2454244"/>
                </a:cubicBezTo>
                <a:cubicBezTo>
                  <a:pt x="1056281" y="2443925"/>
                  <a:pt x="1031514" y="2436701"/>
                  <a:pt x="1005199" y="2435153"/>
                </a:cubicBezTo>
                <a:cubicBezTo>
                  <a:pt x="989203" y="2434121"/>
                  <a:pt x="977852" y="2440313"/>
                  <a:pt x="969080" y="2454244"/>
                </a:cubicBezTo>
                <a:cubicBezTo>
                  <a:pt x="946894" y="2491395"/>
                  <a:pt x="923159" y="2527513"/>
                  <a:pt x="900456" y="2564148"/>
                </a:cubicBezTo>
                <a:cubicBezTo>
                  <a:pt x="882396" y="2593042"/>
                  <a:pt x="868465" y="2598202"/>
                  <a:pt x="836474" y="2587367"/>
                </a:cubicBezTo>
                <a:cubicBezTo>
                  <a:pt x="834926" y="2586851"/>
                  <a:pt x="833379" y="2586335"/>
                  <a:pt x="831830" y="2585819"/>
                </a:cubicBezTo>
                <a:cubicBezTo>
                  <a:pt x="782297" y="2565696"/>
                  <a:pt x="772493" y="2554344"/>
                  <a:pt x="785392" y="2504810"/>
                </a:cubicBezTo>
                <a:cubicBezTo>
                  <a:pt x="795196" y="2467144"/>
                  <a:pt x="802420" y="2428962"/>
                  <a:pt x="811707" y="2390779"/>
                </a:cubicBezTo>
                <a:cubicBezTo>
                  <a:pt x="816351" y="2371172"/>
                  <a:pt x="811191" y="2356209"/>
                  <a:pt x="794680" y="2344341"/>
                </a:cubicBezTo>
                <a:cubicBezTo>
                  <a:pt x="777137" y="2331958"/>
                  <a:pt x="759078" y="2321122"/>
                  <a:pt x="739470" y="2312351"/>
                </a:cubicBezTo>
                <a:cubicBezTo>
                  <a:pt x="720895" y="2304095"/>
                  <a:pt x="704900" y="2307191"/>
                  <a:pt x="689421" y="2321638"/>
                </a:cubicBezTo>
                <a:cubicBezTo>
                  <a:pt x="658462" y="2351049"/>
                  <a:pt x="626988" y="2379944"/>
                  <a:pt x="596029" y="2408838"/>
                </a:cubicBezTo>
                <a:cubicBezTo>
                  <a:pt x="572810" y="2431026"/>
                  <a:pt x="557847" y="2432057"/>
                  <a:pt x="530500" y="2415030"/>
                </a:cubicBezTo>
                <a:cubicBezTo>
                  <a:pt x="527404" y="2412966"/>
                  <a:pt x="524308" y="2410902"/>
                  <a:pt x="521212" y="2408838"/>
                </a:cubicBezTo>
                <a:cubicBezTo>
                  <a:pt x="481482" y="2380460"/>
                  <a:pt x="477870" y="2365496"/>
                  <a:pt x="500573" y="2322670"/>
                </a:cubicBezTo>
                <a:cubicBezTo>
                  <a:pt x="519148" y="2287584"/>
                  <a:pt x="537207" y="2252497"/>
                  <a:pt x="556298" y="2217927"/>
                </a:cubicBezTo>
                <a:cubicBezTo>
                  <a:pt x="566102" y="2199868"/>
                  <a:pt x="564555" y="2184388"/>
                  <a:pt x="552171" y="2168909"/>
                </a:cubicBezTo>
                <a:cubicBezTo>
                  <a:pt x="538756" y="2151882"/>
                  <a:pt x="523276" y="2136402"/>
                  <a:pt x="505733" y="2122987"/>
                </a:cubicBezTo>
                <a:cubicBezTo>
                  <a:pt x="490254" y="2111120"/>
                  <a:pt x="474774" y="2110088"/>
                  <a:pt x="457747" y="2119375"/>
                </a:cubicBezTo>
                <a:cubicBezTo>
                  <a:pt x="419564" y="2140014"/>
                  <a:pt x="380866" y="2160653"/>
                  <a:pt x="341652" y="2180777"/>
                </a:cubicBezTo>
                <a:cubicBezTo>
                  <a:pt x="314305" y="2195224"/>
                  <a:pt x="298310" y="2191612"/>
                  <a:pt x="278187" y="2168909"/>
                </a:cubicBezTo>
                <a:cubicBezTo>
                  <a:pt x="276639" y="2167361"/>
                  <a:pt x="275607" y="2165813"/>
                  <a:pt x="274059" y="2164265"/>
                </a:cubicBezTo>
                <a:cubicBezTo>
                  <a:pt x="238456" y="2122987"/>
                  <a:pt x="238972" y="2108540"/>
                  <a:pt x="276639" y="2069325"/>
                </a:cubicBezTo>
                <a:cubicBezTo>
                  <a:pt x="302954" y="2041463"/>
                  <a:pt x="327721" y="2013084"/>
                  <a:pt x="354551" y="1986253"/>
                </a:cubicBezTo>
                <a:cubicBezTo>
                  <a:pt x="367967" y="1972322"/>
                  <a:pt x="370547" y="1957874"/>
                  <a:pt x="363839" y="1940847"/>
                </a:cubicBezTo>
                <a:cubicBezTo>
                  <a:pt x="355067" y="1918660"/>
                  <a:pt x="342684" y="1898021"/>
                  <a:pt x="328237" y="1878930"/>
                </a:cubicBezTo>
                <a:cubicBezTo>
                  <a:pt x="316369" y="1863450"/>
                  <a:pt x="300374" y="1861902"/>
                  <a:pt x="283347" y="1866030"/>
                </a:cubicBezTo>
                <a:cubicBezTo>
                  <a:pt x="245680" y="1874802"/>
                  <a:pt x="208530" y="1883573"/>
                  <a:pt x="170864" y="1891829"/>
                </a:cubicBezTo>
                <a:cubicBezTo>
                  <a:pt x="165704" y="1892861"/>
                  <a:pt x="160544" y="1894409"/>
                  <a:pt x="155900" y="1895441"/>
                </a:cubicBezTo>
                <a:cubicBezTo>
                  <a:pt x="127521" y="1900601"/>
                  <a:pt x="113074" y="1893893"/>
                  <a:pt x="100175" y="1868094"/>
                </a:cubicBezTo>
                <a:cubicBezTo>
                  <a:pt x="95531" y="1858291"/>
                  <a:pt x="90887" y="1848487"/>
                  <a:pt x="87275" y="1838168"/>
                </a:cubicBezTo>
                <a:cubicBezTo>
                  <a:pt x="77988" y="1810821"/>
                  <a:pt x="83147" y="1795341"/>
                  <a:pt x="107915" y="1779862"/>
                </a:cubicBezTo>
                <a:cubicBezTo>
                  <a:pt x="143001" y="1757675"/>
                  <a:pt x="178603" y="1735488"/>
                  <a:pt x="213690" y="1713817"/>
                </a:cubicBezTo>
                <a:cubicBezTo>
                  <a:pt x="241552" y="1696274"/>
                  <a:pt x="245680" y="1686470"/>
                  <a:pt x="238972" y="1654480"/>
                </a:cubicBezTo>
                <a:cubicBezTo>
                  <a:pt x="234845" y="1636420"/>
                  <a:pt x="230201" y="1617845"/>
                  <a:pt x="222977" y="1600818"/>
                </a:cubicBezTo>
                <a:cubicBezTo>
                  <a:pt x="215753" y="1583791"/>
                  <a:pt x="203370" y="1575535"/>
                  <a:pt x="184279" y="1575019"/>
                </a:cubicBezTo>
                <a:cubicBezTo>
                  <a:pt x="142485" y="1574503"/>
                  <a:pt x="101207" y="1572955"/>
                  <a:pt x="59413" y="1571407"/>
                </a:cubicBezTo>
                <a:cubicBezTo>
                  <a:pt x="21746" y="1570375"/>
                  <a:pt x="10395" y="1560572"/>
                  <a:pt x="3687" y="1524453"/>
                </a:cubicBezTo>
                <a:cubicBezTo>
                  <a:pt x="3171" y="1520841"/>
                  <a:pt x="2139" y="1517230"/>
                  <a:pt x="1623" y="1513618"/>
                </a:cubicBezTo>
                <a:cubicBezTo>
                  <a:pt x="-4053" y="1467696"/>
                  <a:pt x="3687" y="1455828"/>
                  <a:pt x="48577" y="1442413"/>
                </a:cubicBezTo>
                <a:cubicBezTo>
                  <a:pt x="85727" y="1431061"/>
                  <a:pt x="122877" y="1418678"/>
                  <a:pt x="160544" y="1408358"/>
                </a:cubicBezTo>
                <a:cubicBezTo>
                  <a:pt x="181183" y="1402683"/>
                  <a:pt x="192018" y="1390815"/>
                  <a:pt x="194083" y="1370692"/>
                </a:cubicBezTo>
                <a:cubicBezTo>
                  <a:pt x="196147" y="1346957"/>
                  <a:pt x="197178" y="1322706"/>
                  <a:pt x="192534" y="1298971"/>
                </a:cubicBezTo>
                <a:cubicBezTo>
                  <a:pt x="189954" y="1283492"/>
                  <a:pt x="181183" y="1274204"/>
                  <a:pt x="166220" y="1269560"/>
                </a:cubicBezTo>
                <a:cubicBezTo>
                  <a:pt x="126490" y="1257693"/>
                  <a:pt x="86759" y="1245310"/>
                  <a:pt x="47029" y="1232926"/>
                </a:cubicBezTo>
                <a:cubicBezTo>
                  <a:pt x="3687" y="1219511"/>
                  <a:pt x="-957" y="1212287"/>
                  <a:pt x="1623" y="1166881"/>
                </a:cubicBezTo>
                <a:cubicBezTo>
                  <a:pt x="2139" y="1157593"/>
                  <a:pt x="4203" y="1148306"/>
                  <a:pt x="6267" y="1139534"/>
                </a:cubicBezTo>
                <a:cubicBezTo>
                  <a:pt x="12459" y="1116831"/>
                  <a:pt x="25358" y="1106512"/>
                  <a:pt x="49093" y="1105480"/>
                </a:cubicBezTo>
                <a:cubicBezTo>
                  <a:pt x="87791" y="1103932"/>
                  <a:pt x="125974" y="1102900"/>
                  <a:pt x="164672" y="1101868"/>
                </a:cubicBezTo>
                <a:cubicBezTo>
                  <a:pt x="170348" y="1101868"/>
                  <a:pt x="176023" y="1101352"/>
                  <a:pt x="181699" y="1101352"/>
                </a:cubicBezTo>
                <a:cubicBezTo>
                  <a:pt x="207498" y="1102384"/>
                  <a:pt x="220913" y="1087936"/>
                  <a:pt x="227621" y="1065233"/>
                </a:cubicBezTo>
                <a:cubicBezTo>
                  <a:pt x="232781" y="1048206"/>
                  <a:pt x="237425" y="1031179"/>
                  <a:pt x="241036" y="1014152"/>
                </a:cubicBezTo>
                <a:cubicBezTo>
                  <a:pt x="245680" y="990417"/>
                  <a:pt x="240005" y="979065"/>
                  <a:pt x="219366" y="965650"/>
                </a:cubicBezTo>
                <a:cubicBezTo>
                  <a:pt x="184279" y="943463"/>
                  <a:pt x="148676" y="921276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210042" y="-3872"/>
                  <a:pt x="1222426" y="1804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2"/>
                  <a:pt x="2498437" y="942947"/>
                  <a:pt x="2461287" y="964102"/>
                </a:cubicBezTo>
                <a:cubicBezTo>
                  <a:pt x="2440132" y="976485"/>
                  <a:pt x="2434456" y="992997"/>
                  <a:pt x="2438068" y="1014668"/>
                </a:cubicBezTo>
                <a:cubicBezTo>
                  <a:pt x="2441164" y="1034791"/>
                  <a:pt x="2446840" y="1054398"/>
                  <a:pt x="2454063" y="1073489"/>
                </a:cubicBezTo>
                <a:cubicBezTo>
                  <a:pt x="2460771" y="1091032"/>
                  <a:pt x="2472638" y="1100320"/>
                  <a:pt x="2492762" y="1100836"/>
                </a:cubicBezTo>
                <a:cubicBezTo>
                  <a:pt x="2538168" y="1101352"/>
                  <a:pt x="2583058" y="1104448"/>
                  <a:pt x="2628464" y="1105996"/>
                </a:cubicBezTo>
                <a:cubicBezTo>
                  <a:pt x="2653230" y="1107028"/>
                  <a:pt x="2665614" y="1116831"/>
                  <a:pt x="2672322" y="1140566"/>
                </a:cubicBezTo>
                <a:cubicBezTo>
                  <a:pt x="2676449" y="1153982"/>
                  <a:pt x="2677998" y="1167913"/>
                  <a:pt x="2677998" y="1182360"/>
                </a:cubicBezTo>
                <a:cubicBezTo>
                  <a:pt x="2677998" y="1210223"/>
                  <a:pt x="2670258" y="1221575"/>
                  <a:pt x="2644459" y="1229830"/>
                </a:cubicBezTo>
                <a:cubicBezTo>
                  <a:pt x="2603697" y="1242730"/>
                  <a:pt x="2562934" y="1255113"/>
                  <a:pt x="2522172" y="1267497"/>
                </a:cubicBezTo>
                <a:cubicBezTo>
                  <a:pt x="2492762" y="1276268"/>
                  <a:pt x="2485022" y="1285556"/>
                  <a:pt x="2483990" y="1315998"/>
                </a:cubicBezTo>
                <a:cubicBezTo>
                  <a:pt x="2483474" y="1337153"/>
                  <a:pt x="2481926" y="1358824"/>
                  <a:pt x="2486570" y="1379980"/>
                </a:cubicBezTo>
                <a:cubicBezTo>
                  <a:pt x="2489666" y="1394427"/>
                  <a:pt x="2498437" y="1403199"/>
                  <a:pt x="2512885" y="1407842"/>
                </a:cubicBezTo>
                <a:cubicBezTo>
                  <a:pt x="2555711" y="1420742"/>
                  <a:pt x="2598537" y="1433641"/>
                  <a:pt x="2641363" y="1447057"/>
                </a:cubicBezTo>
                <a:cubicBezTo>
                  <a:pt x="2671290" y="1456344"/>
                  <a:pt x="2678514" y="1466664"/>
                  <a:pt x="2677998" y="1498138"/>
                </a:cubicBezTo>
                <a:cubicBezTo>
                  <a:pt x="2677998" y="1501234"/>
                  <a:pt x="2677998" y="1504330"/>
                  <a:pt x="2677998" y="1507426"/>
                </a:cubicBezTo>
                <a:cubicBezTo>
                  <a:pt x="2675934" y="1555928"/>
                  <a:pt x="2660454" y="1571407"/>
                  <a:pt x="2611952" y="1572955"/>
                </a:cubicBezTo>
                <a:cubicBezTo>
                  <a:pt x="2571190" y="1573987"/>
                  <a:pt x="2530944" y="1576051"/>
                  <a:pt x="2490182" y="1576567"/>
                </a:cubicBezTo>
                <a:cubicBezTo>
                  <a:pt x="2474702" y="1577083"/>
                  <a:pt x="2463867" y="1583791"/>
                  <a:pt x="2457675" y="1596690"/>
                </a:cubicBezTo>
                <a:cubicBezTo>
                  <a:pt x="2446324" y="1620941"/>
                  <a:pt x="2439100" y="1646224"/>
                  <a:pt x="2437036" y="1673055"/>
                </a:cubicBezTo>
                <a:cubicBezTo>
                  <a:pt x="2435488" y="1690082"/>
                  <a:pt x="2442712" y="1701434"/>
                  <a:pt x="2457159" y="1710205"/>
                </a:cubicBezTo>
                <a:cubicBezTo>
                  <a:pt x="2493278" y="1732392"/>
                  <a:pt x="2528880" y="1754579"/>
                  <a:pt x="2564483" y="1777282"/>
                </a:cubicBezTo>
                <a:cubicBezTo>
                  <a:pt x="2596989" y="1797405"/>
                  <a:pt x="2601117" y="1809789"/>
                  <a:pt x="2588733" y="1845907"/>
                </a:cubicBezTo>
                <a:cubicBezTo>
                  <a:pt x="2584606" y="1858291"/>
                  <a:pt x="2578930" y="1870158"/>
                  <a:pt x="2571706" y="1880994"/>
                </a:cubicBezTo>
                <a:cubicBezTo>
                  <a:pt x="2564998" y="1890797"/>
                  <a:pt x="2554163" y="1897505"/>
                  <a:pt x="2538684" y="1897505"/>
                </a:cubicBezTo>
                <a:close/>
                <a:moveTo>
                  <a:pt x="1338521" y="2312867"/>
                </a:moveTo>
                <a:cubicBezTo>
                  <a:pt x="1869461" y="2314931"/>
                  <a:pt x="2317329" y="1887701"/>
                  <a:pt x="2316814" y="1335605"/>
                </a:cubicBezTo>
                <a:cubicBezTo>
                  <a:pt x="2316298" y="792797"/>
                  <a:pt x="1880813" y="359892"/>
                  <a:pt x="1340068" y="359376"/>
                </a:cubicBezTo>
                <a:cubicBezTo>
                  <a:pt x="796228" y="358860"/>
                  <a:pt x="363839" y="794861"/>
                  <a:pt x="361775" y="1331994"/>
                </a:cubicBezTo>
                <a:cubicBezTo>
                  <a:pt x="359711" y="1882026"/>
                  <a:pt x="806032" y="2314415"/>
                  <a:pt x="1338521" y="2312867"/>
                </a:cubicBezTo>
                <a:close/>
              </a:path>
            </a:pathLst>
          </a:custGeom>
          <a:solidFill>
            <a:schemeClr val="accent2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8FF2994-19E2-4D01-AE4D-9CF5C77773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3098985"/>
              </p:ext>
            </p:extLst>
          </p:nvPr>
        </p:nvGraphicFramePr>
        <p:xfrm>
          <a:off x="8788740" y="1838079"/>
          <a:ext cx="1957307" cy="1957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F042B67-229A-44E8-896D-D305BAA0D9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9629343"/>
              </p:ext>
            </p:extLst>
          </p:nvPr>
        </p:nvGraphicFramePr>
        <p:xfrm>
          <a:off x="1445954" y="1838079"/>
          <a:ext cx="1957307" cy="1957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9F3E646-2457-4AFB-B917-BD00CC663576}"/>
              </a:ext>
            </a:extLst>
          </p:cNvPr>
          <p:cNvSpPr txBox="1"/>
          <p:nvPr/>
        </p:nvSpPr>
        <p:spPr>
          <a:xfrm>
            <a:off x="9103771" y="2407801"/>
            <a:ext cx="1368152" cy="707886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2"/>
                </a:solidFill>
                <a:cs typeface="Arial" pitchFamily="34" charset="0"/>
              </a:rPr>
              <a:t>75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4D5800-422D-46E8-9476-C25F52FF9F8B}"/>
              </a:ext>
            </a:extLst>
          </p:cNvPr>
          <p:cNvSpPr txBox="1"/>
          <p:nvPr/>
        </p:nvSpPr>
        <p:spPr>
          <a:xfrm>
            <a:off x="1740531" y="2407801"/>
            <a:ext cx="1368152" cy="707886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3"/>
                </a:solidFill>
                <a:cs typeface="Arial" pitchFamily="34" charset="0"/>
              </a:rPr>
              <a:t>65</a:t>
            </a:r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9176483-AACA-494F-AC5F-53E6683695F8}"/>
              </a:ext>
            </a:extLst>
          </p:cNvPr>
          <p:cNvGrpSpPr/>
          <p:nvPr/>
        </p:nvGrpSpPr>
        <p:grpSpPr>
          <a:xfrm>
            <a:off x="1032140" y="5048921"/>
            <a:ext cx="2738028" cy="1309346"/>
            <a:chOff x="861594" y="4369001"/>
            <a:chExt cx="2072252" cy="130934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E66C7C-2534-404C-8B6A-CFA834C107DA}"/>
                </a:ext>
              </a:extLst>
            </p:cNvPr>
            <p:cNvSpPr txBox="1"/>
            <p:nvPr/>
          </p:nvSpPr>
          <p:spPr>
            <a:xfrm>
              <a:off x="865402" y="4662684"/>
              <a:ext cx="206129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 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B8CE55-5BD7-43C9-B794-40CD93A817F8}"/>
                </a:ext>
              </a:extLst>
            </p:cNvPr>
            <p:cNvSpPr txBox="1"/>
            <p:nvPr/>
          </p:nvSpPr>
          <p:spPr>
            <a:xfrm>
              <a:off x="861594" y="4369001"/>
              <a:ext cx="2072252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CB98802-6EB5-428A-A360-C2904377D9F6}"/>
              </a:ext>
            </a:extLst>
          </p:cNvPr>
          <p:cNvSpPr txBox="1"/>
          <p:nvPr/>
        </p:nvSpPr>
        <p:spPr>
          <a:xfrm>
            <a:off x="1019608" y="4477015"/>
            <a:ext cx="2738028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$23,900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F672503-8606-482A-A9AF-721959D25251}"/>
              </a:ext>
            </a:extLst>
          </p:cNvPr>
          <p:cNvGrpSpPr/>
          <p:nvPr/>
        </p:nvGrpSpPr>
        <p:grpSpPr>
          <a:xfrm>
            <a:off x="8446896" y="5005310"/>
            <a:ext cx="2738028" cy="1309346"/>
            <a:chOff x="3657406" y="4369001"/>
            <a:chExt cx="2072252" cy="130934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2AE1DEF-EC93-46A8-AE65-2711DBA2EB2C}"/>
                </a:ext>
              </a:extLst>
            </p:cNvPr>
            <p:cNvSpPr txBox="1"/>
            <p:nvPr/>
          </p:nvSpPr>
          <p:spPr>
            <a:xfrm>
              <a:off x="3661214" y="4662684"/>
              <a:ext cx="206129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 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60C1F45-F545-4E4B-B5FC-840DC809E8C2}"/>
                </a:ext>
              </a:extLst>
            </p:cNvPr>
            <p:cNvSpPr txBox="1"/>
            <p:nvPr/>
          </p:nvSpPr>
          <p:spPr>
            <a:xfrm>
              <a:off x="3657406" y="4369001"/>
              <a:ext cx="2072252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92EDC09-8871-4685-9118-618AFB90D555}"/>
              </a:ext>
            </a:extLst>
          </p:cNvPr>
          <p:cNvSpPr txBox="1"/>
          <p:nvPr/>
        </p:nvSpPr>
        <p:spPr>
          <a:xfrm>
            <a:off x="8434364" y="4433404"/>
            <a:ext cx="2738028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$23,900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7" name="Graphic 9">
            <a:extLst>
              <a:ext uri="{FF2B5EF4-FFF2-40B4-BE49-F238E27FC236}">
                <a16:creationId xmlns:a16="http://schemas.microsoft.com/office/drawing/2014/main" id="{411D1933-6408-4EE4-A5F9-DDA5AC0512A2}"/>
              </a:ext>
            </a:extLst>
          </p:cNvPr>
          <p:cNvGrpSpPr/>
          <p:nvPr/>
        </p:nvGrpSpPr>
        <p:grpSpPr>
          <a:xfrm>
            <a:off x="6596578" y="2180806"/>
            <a:ext cx="1581150" cy="4133850"/>
            <a:chOff x="8610121" y="2158909"/>
            <a:chExt cx="1581150" cy="413385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A499D2B-72C3-41EB-B5C1-EF3A22D1CA3A}"/>
                </a:ext>
              </a:extLst>
            </p:cNvPr>
            <p:cNvSpPr/>
            <p:nvPr/>
          </p:nvSpPr>
          <p:spPr>
            <a:xfrm>
              <a:off x="8625361" y="2734978"/>
              <a:ext cx="1485269" cy="3554989"/>
            </a:xfrm>
            <a:custGeom>
              <a:avLst/>
              <a:gdLst>
                <a:gd name="connsiteX0" fmla="*/ 990600 w 1485269"/>
                <a:gd name="connsiteY0" fmla="*/ 41151 h 3554989"/>
                <a:gd name="connsiteX1" fmla="*/ 1005840 w 1485269"/>
                <a:gd name="connsiteY1" fmla="*/ 51628 h 3554989"/>
                <a:gd name="connsiteX2" fmla="*/ 1321118 w 1485269"/>
                <a:gd name="connsiteY2" fmla="*/ 156403 h 3554989"/>
                <a:gd name="connsiteX3" fmla="*/ 1332548 w 1485269"/>
                <a:gd name="connsiteY3" fmla="*/ 168786 h 3554989"/>
                <a:gd name="connsiteX4" fmla="*/ 1378268 w 1485269"/>
                <a:gd name="connsiteY4" fmla="*/ 455488 h 3554989"/>
                <a:gd name="connsiteX5" fmla="*/ 1403033 w 1485269"/>
                <a:gd name="connsiteY5" fmla="*/ 714568 h 3554989"/>
                <a:gd name="connsiteX6" fmla="*/ 1436370 w 1485269"/>
                <a:gd name="connsiteY6" fmla="*/ 946978 h 3554989"/>
                <a:gd name="connsiteX7" fmla="*/ 1484948 w 1485269"/>
                <a:gd name="connsiteY7" fmla="*/ 1175578 h 3554989"/>
                <a:gd name="connsiteX8" fmla="*/ 1479233 w 1485269"/>
                <a:gd name="connsiteY8" fmla="*/ 1188913 h 3554989"/>
                <a:gd name="connsiteX9" fmla="*/ 1343978 w 1485269"/>
                <a:gd name="connsiteY9" fmla="*/ 1273686 h 3554989"/>
                <a:gd name="connsiteX10" fmla="*/ 1320165 w 1485269"/>
                <a:gd name="connsiteY10" fmla="*/ 1277496 h 3554989"/>
                <a:gd name="connsiteX11" fmla="*/ 1363028 w 1485269"/>
                <a:gd name="connsiteY11" fmla="*/ 1649923 h 3554989"/>
                <a:gd name="connsiteX12" fmla="*/ 1353503 w 1485269"/>
                <a:gd name="connsiteY12" fmla="*/ 1660401 h 3554989"/>
                <a:gd name="connsiteX13" fmla="*/ 1281113 w 1485269"/>
                <a:gd name="connsiteY13" fmla="*/ 1660401 h 3554989"/>
                <a:gd name="connsiteX14" fmla="*/ 1268730 w 1485269"/>
                <a:gd name="connsiteY14" fmla="*/ 1671831 h 3554989"/>
                <a:gd name="connsiteX15" fmla="*/ 1255395 w 1485269"/>
                <a:gd name="connsiteY15" fmla="*/ 1880428 h 3554989"/>
                <a:gd name="connsiteX16" fmla="*/ 1242060 w 1485269"/>
                <a:gd name="connsiteY16" fmla="*/ 2072834 h 3554989"/>
                <a:gd name="connsiteX17" fmla="*/ 1248728 w 1485269"/>
                <a:gd name="connsiteY17" fmla="*/ 2182371 h 3554989"/>
                <a:gd name="connsiteX18" fmla="*/ 1261110 w 1485269"/>
                <a:gd name="connsiteY18" fmla="*/ 2313816 h 3554989"/>
                <a:gd name="connsiteX19" fmla="*/ 1275398 w 1485269"/>
                <a:gd name="connsiteY19" fmla="*/ 2469074 h 3554989"/>
                <a:gd name="connsiteX20" fmla="*/ 1279208 w 1485269"/>
                <a:gd name="connsiteY20" fmla="*/ 2620521 h 3554989"/>
                <a:gd name="connsiteX21" fmla="*/ 1277303 w 1485269"/>
                <a:gd name="connsiteY21" fmla="*/ 2888174 h 3554989"/>
                <a:gd name="connsiteX22" fmla="*/ 1274445 w 1485269"/>
                <a:gd name="connsiteY22" fmla="*/ 3261553 h 3554989"/>
                <a:gd name="connsiteX23" fmla="*/ 1263968 w 1485269"/>
                <a:gd name="connsiteY23" fmla="*/ 3278699 h 3554989"/>
                <a:gd name="connsiteX24" fmla="*/ 1264920 w 1485269"/>
                <a:gd name="connsiteY24" fmla="*/ 3285366 h 3554989"/>
                <a:gd name="connsiteX25" fmla="*/ 1335405 w 1485269"/>
                <a:gd name="connsiteY25" fmla="*/ 3374901 h 3554989"/>
                <a:gd name="connsiteX26" fmla="*/ 1400175 w 1485269"/>
                <a:gd name="connsiteY26" fmla="*/ 3444434 h 3554989"/>
                <a:gd name="connsiteX27" fmla="*/ 1403985 w 1485269"/>
                <a:gd name="connsiteY27" fmla="*/ 3524444 h 3554989"/>
                <a:gd name="connsiteX28" fmla="*/ 1349693 w 1485269"/>
                <a:gd name="connsiteY28" fmla="*/ 3553971 h 3554989"/>
                <a:gd name="connsiteX29" fmla="*/ 1210628 w 1485269"/>
                <a:gd name="connsiteY29" fmla="*/ 3514919 h 3554989"/>
                <a:gd name="connsiteX30" fmla="*/ 1172528 w 1485269"/>
                <a:gd name="connsiteY30" fmla="*/ 3486344 h 3554989"/>
                <a:gd name="connsiteX31" fmla="*/ 1139190 w 1485269"/>
                <a:gd name="connsiteY31" fmla="*/ 3435861 h 3554989"/>
                <a:gd name="connsiteX32" fmla="*/ 1115378 w 1485269"/>
                <a:gd name="connsiteY32" fmla="*/ 3413953 h 3554989"/>
                <a:gd name="connsiteX33" fmla="*/ 1059180 w 1485269"/>
                <a:gd name="connsiteY33" fmla="*/ 3402524 h 3554989"/>
                <a:gd name="connsiteX34" fmla="*/ 1004888 w 1485269"/>
                <a:gd name="connsiteY34" fmla="*/ 3331086 h 3554989"/>
                <a:gd name="connsiteX35" fmla="*/ 1008698 w 1485269"/>
                <a:gd name="connsiteY35" fmla="*/ 3299653 h 3554989"/>
                <a:gd name="connsiteX36" fmla="*/ 1002030 w 1485269"/>
                <a:gd name="connsiteY36" fmla="*/ 3272031 h 3554989"/>
                <a:gd name="connsiteX37" fmla="*/ 973455 w 1485269"/>
                <a:gd name="connsiteY37" fmla="*/ 3206309 h 3554989"/>
                <a:gd name="connsiteX38" fmla="*/ 957263 w 1485269"/>
                <a:gd name="connsiteY38" fmla="*/ 3045336 h 3554989"/>
                <a:gd name="connsiteX39" fmla="*/ 946785 w 1485269"/>
                <a:gd name="connsiteY39" fmla="*/ 2812926 h 3554989"/>
                <a:gd name="connsiteX40" fmla="*/ 939165 w 1485269"/>
                <a:gd name="connsiteY40" fmla="*/ 2650049 h 3554989"/>
                <a:gd name="connsiteX41" fmla="*/ 919163 w 1485269"/>
                <a:gd name="connsiteY41" fmla="*/ 2459549 h 3554989"/>
                <a:gd name="connsiteX42" fmla="*/ 780098 w 1485269"/>
                <a:gd name="connsiteY42" fmla="*/ 1884238 h 3554989"/>
                <a:gd name="connsiteX43" fmla="*/ 778193 w 1485269"/>
                <a:gd name="connsiteY43" fmla="*/ 1882334 h 3554989"/>
                <a:gd name="connsiteX44" fmla="*/ 764858 w 1485269"/>
                <a:gd name="connsiteY44" fmla="*/ 1903288 h 3554989"/>
                <a:gd name="connsiteX45" fmla="*/ 741998 w 1485269"/>
                <a:gd name="connsiteY45" fmla="*/ 2010921 h 3554989"/>
                <a:gd name="connsiteX46" fmla="*/ 716280 w 1485269"/>
                <a:gd name="connsiteY46" fmla="*/ 2379538 h 3554989"/>
                <a:gd name="connsiteX47" fmla="*/ 702945 w 1485269"/>
                <a:gd name="connsiteY47" fmla="*/ 2669099 h 3554989"/>
                <a:gd name="connsiteX48" fmla="*/ 690563 w 1485269"/>
                <a:gd name="connsiteY48" fmla="*/ 2946276 h 3554989"/>
                <a:gd name="connsiteX49" fmla="*/ 697230 w 1485269"/>
                <a:gd name="connsiteY49" fmla="*/ 3017713 h 3554989"/>
                <a:gd name="connsiteX50" fmla="*/ 707708 w 1485269"/>
                <a:gd name="connsiteY50" fmla="*/ 3135824 h 3554989"/>
                <a:gd name="connsiteX51" fmla="*/ 717233 w 1485269"/>
                <a:gd name="connsiteY51" fmla="*/ 3263459 h 3554989"/>
                <a:gd name="connsiteX52" fmla="*/ 708660 w 1485269"/>
                <a:gd name="connsiteY52" fmla="*/ 3274888 h 3554989"/>
                <a:gd name="connsiteX53" fmla="*/ 700088 w 1485269"/>
                <a:gd name="connsiteY53" fmla="*/ 3284413 h 3554989"/>
                <a:gd name="connsiteX54" fmla="*/ 698183 w 1485269"/>
                <a:gd name="connsiteY54" fmla="*/ 3317751 h 3554989"/>
                <a:gd name="connsiteX55" fmla="*/ 678180 w 1485269"/>
                <a:gd name="connsiteY55" fmla="*/ 3361566 h 3554989"/>
                <a:gd name="connsiteX56" fmla="*/ 666750 w 1485269"/>
                <a:gd name="connsiteY56" fmla="*/ 3398713 h 3554989"/>
                <a:gd name="connsiteX57" fmla="*/ 660083 w 1485269"/>
                <a:gd name="connsiteY57" fmla="*/ 3453959 h 3554989"/>
                <a:gd name="connsiteX58" fmla="*/ 621030 w 1485269"/>
                <a:gd name="connsiteY58" fmla="*/ 3503488 h 3554989"/>
                <a:gd name="connsiteX59" fmla="*/ 543878 w 1485269"/>
                <a:gd name="connsiteY59" fmla="*/ 3528253 h 3554989"/>
                <a:gd name="connsiteX60" fmla="*/ 443865 w 1485269"/>
                <a:gd name="connsiteY60" fmla="*/ 3428241 h 3554989"/>
                <a:gd name="connsiteX61" fmla="*/ 477203 w 1485269"/>
                <a:gd name="connsiteY61" fmla="*/ 3338706 h 3554989"/>
                <a:gd name="connsiteX62" fmla="*/ 495300 w 1485269"/>
                <a:gd name="connsiteY62" fmla="*/ 3306321 h 3554989"/>
                <a:gd name="connsiteX63" fmla="*/ 485775 w 1485269"/>
                <a:gd name="connsiteY63" fmla="*/ 3305369 h 3554989"/>
                <a:gd name="connsiteX64" fmla="*/ 462915 w 1485269"/>
                <a:gd name="connsiteY64" fmla="*/ 3289176 h 3554989"/>
                <a:gd name="connsiteX65" fmla="*/ 424815 w 1485269"/>
                <a:gd name="connsiteY65" fmla="*/ 3031049 h 3554989"/>
                <a:gd name="connsiteX66" fmla="*/ 396240 w 1485269"/>
                <a:gd name="connsiteY66" fmla="*/ 2774826 h 3554989"/>
                <a:gd name="connsiteX67" fmla="*/ 374333 w 1485269"/>
                <a:gd name="connsiteY67" fmla="*/ 2528128 h 3554989"/>
                <a:gd name="connsiteX68" fmla="*/ 358140 w 1485269"/>
                <a:gd name="connsiteY68" fmla="*/ 2288099 h 3554989"/>
                <a:gd name="connsiteX69" fmla="*/ 340995 w 1485269"/>
                <a:gd name="connsiteY69" fmla="*/ 1992824 h 3554989"/>
                <a:gd name="connsiteX70" fmla="*/ 328613 w 1485269"/>
                <a:gd name="connsiteY70" fmla="*/ 1714693 h 3554989"/>
                <a:gd name="connsiteX71" fmla="*/ 325755 w 1485269"/>
                <a:gd name="connsiteY71" fmla="*/ 1688976 h 3554989"/>
                <a:gd name="connsiteX72" fmla="*/ 300990 w 1485269"/>
                <a:gd name="connsiteY72" fmla="*/ 1688023 h 3554989"/>
                <a:gd name="connsiteX73" fmla="*/ 145733 w 1485269"/>
                <a:gd name="connsiteY73" fmla="*/ 1688976 h 3554989"/>
                <a:gd name="connsiteX74" fmla="*/ 138113 w 1485269"/>
                <a:gd name="connsiteY74" fmla="*/ 1679451 h 3554989"/>
                <a:gd name="connsiteX75" fmla="*/ 211455 w 1485269"/>
                <a:gd name="connsiteY75" fmla="*/ 1355601 h 3554989"/>
                <a:gd name="connsiteX76" fmla="*/ 253365 w 1485269"/>
                <a:gd name="connsiteY76" fmla="*/ 1178436 h 3554989"/>
                <a:gd name="connsiteX77" fmla="*/ 339090 w 1485269"/>
                <a:gd name="connsiteY77" fmla="*/ 813628 h 3554989"/>
                <a:gd name="connsiteX78" fmla="*/ 345758 w 1485269"/>
                <a:gd name="connsiteY78" fmla="*/ 788863 h 3554989"/>
                <a:gd name="connsiteX79" fmla="*/ 322898 w 1485269"/>
                <a:gd name="connsiteY79" fmla="*/ 841251 h 3554989"/>
                <a:gd name="connsiteX80" fmla="*/ 312420 w 1485269"/>
                <a:gd name="connsiteY80" fmla="*/ 884113 h 3554989"/>
                <a:gd name="connsiteX81" fmla="*/ 262890 w 1485269"/>
                <a:gd name="connsiteY81" fmla="*/ 1046991 h 3554989"/>
                <a:gd name="connsiteX82" fmla="*/ 161925 w 1485269"/>
                <a:gd name="connsiteY82" fmla="*/ 1313691 h 3554989"/>
                <a:gd name="connsiteX83" fmla="*/ 18098 w 1485269"/>
                <a:gd name="connsiteY83" fmla="*/ 1320359 h 3554989"/>
                <a:gd name="connsiteX84" fmla="*/ 0 w 1485269"/>
                <a:gd name="connsiteY84" fmla="*/ 1301309 h 3554989"/>
                <a:gd name="connsiteX85" fmla="*/ 9525 w 1485269"/>
                <a:gd name="connsiteY85" fmla="*/ 1060326 h 3554989"/>
                <a:gd name="connsiteX86" fmla="*/ 29527 w 1485269"/>
                <a:gd name="connsiteY86" fmla="*/ 911736 h 3554989"/>
                <a:gd name="connsiteX87" fmla="*/ 39052 w 1485269"/>
                <a:gd name="connsiteY87" fmla="*/ 888876 h 3554989"/>
                <a:gd name="connsiteX88" fmla="*/ 134303 w 1485269"/>
                <a:gd name="connsiteY88" fmla="*/ 678373 h 3554989"/>
                <a:gd name="connsiteX89" fmla="*/ 220980 w 1485269"/>
                <a:gd name="connsiteY89" fmla="*/ 316423 h 3554989"/>
                <a:gd name="connsiteX90" fmla="*/ 251460 w 1485269"/>
                <a:gd name="connsiteY90" fmla="*/ 202123 h 3554989"/>
                <a:gd name="connsiteX91" fmla="*/ 262890 w 1485269"/>
                <a:gd name="connsiteY91" fmla="*/ 188788 h 3554989"/>
                <a:gd name="connsiteX92" fmla="*/ 581025 w 1485269"/>
                <a:gd name="connsiteY92" fmla="*/ 79251 h 3554989"/>
                <a:gd name="connsiteX93" fmla="*/ 596265 w 1485269"/>
                <a:gd name="connsiteY93" fmla="*/ 68773 h 3554989"/>
                <a:gd name="connsiteX94" fmla="*/ 646748 w 1485269"/>
                <a:gd name="connsiteY94" fmla="*/ 1146 h 3554989"/>
                <a:gd name="connsiteX95" fmla="*/ 944880 w 1485269"/>
                <a:gd name="connsiteY95" fmla="*/ 193 h 3554989"/>
                <a:gd name="connsiteX96" fmla="*/ 990600 w 1485269"/>
                <a:gd name="connsiteY96" fmla="*/ 41151 h 3554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5269" h="3554989">
                  <a:moveTo>
                    <a:pt x="990600" y="41151"/>
                  </a:moveTo>
                  <a:cubicBezTo>
                    <a:pt x="995363" y="45913"/>
                    <a:pt x="1000125" y="49723"/>
                    <a:pt x="1005840" y="51628"/>
                  </a:cubicBezTo>
                  <a:cubicBezTo>
                    <a:pt x="1110615" y="85918"/>
                    <a:pt x="1215390" y="121161"/>
                    <a:pt x="1321118" y="156403"/>
                  </a:cubicBezTo>
                  <a:cubicBezTo>
                    <a:pt x="1327785" y="158308"/>
                    <a:pt x="1330643" y="161166"/>
                    <a:pt x="1332548" y="168786"/>
                  </a:cubicBezTo>
                  <a:cubicBezTo>
                    <a:pt x="1348740" y="264036"/>
                    <a:pt x="1363980" y="360238"/>
                    <a:pt x="1378268" y="455488"/>
                  </a:cubicBezTo>
                  <a:cubicBezTo>
                    <a:pt x="1391603" y="541213"/>
                    <a:pt x="1400175" y="627891"/>
                    <a:pt x="1403033" y="714568"/>
                  </a:cubicBezTo>
                  <a:cubicBezTo>
                    <a:pt x="1405890" y="793626"/>
                    <a:pt x="1420178" y="869826"/>
                    <a:pt x="1436370" y="946978"/>
                  </a:cubicBezTo>
                  <a:cubicBezTo>
                    <a:pt x="1451610" y="1023178"/>
                    <a:pt x="1468755" y="1099378"/>
                    <a:pt x="1484948" y="1175578"/>
                  </a:cubicBezTo>
                  <a:cubicBezTo>
                    <a:pt x="1485900" y="1182246"/>
                    <a:pt x="1484948" y="1186056"/>
                    <a:pt x="1479233" y="1188913"/>
                  </a:cubicBezTo>
                  <a:cubicBezTo>
                    <a:pt x="1475423" y="1190818"/>
                    <a:pt x="1350645" y="1268923"/>
                    <a:pt x="1343978" y="1273686"/>
                  </a:cubicBezTo>
                  <a:cubicBezTo>
                    <a:pt x="1336358" y="1278448"/>
                    <a:pt x="1328738" y="1279401"/>
                    <a:pt x="1320165" y="1277496"/>
                  </a:cubicBezTo>
                  <a:cubicBezTo>
                    <a:pt x="1323023" y="1327978"/>
                    <a:pt x="1357313" y="1600393"/>
                    <a:pt x="1363028" y="1649923"/>
                  </a:cubicBezTo>
                  <a:cubicBezTo>
                    <a:pt x="1363980" y="1658496"/>
                    <a:pt x="1362075" y="1661353"/>
                    <a:pt x="1353503" y="1660401"/>
                  </a:cubicBezTo>
                  <a:cubicBezTo>
                    <a:pt x="1329690" y="1660401"/>
                    <a:pt x="1305878" y="1661353"/>
                    <a:pt x="1281113" y="1660401"/>
                  </a:cubicBezTo>
                  <a:cubicBezTo>
                    <a:pt x="1272540" y="1660401"/>
                    <a:pt x="1268730" y="1662306"/>
                    <a:pt x="1268730" y="1671831"/>
                  </a:cubicBezTo>
                  <a:cubicBezTo>
                    <a:pt x="1264920" y="1741363"/>
                    <a:pt x="1260158" y="1810896"/>
                    <a:pt x="1255395" y="1880428"/>
                  </a:cubicBezTo>
                  <a:cubicBezTo>
                    <a:pt x="1251585" y="1944246"/>
                    <a:pt x="1246823" y="2009016"/>
                    <a:pt x="1242060" y="2072834"/>
                  </a:cubicBezTo>
                  <a:cubicBezTo>
                    <a:pt x="1239203" y="2109981"/>
                    <a:pt x="1245870" y="2145224"/>
                    <a:pt x="1248728" y="2182371"/>
                  </a:cubicBezTo>
                  <a:cubicBezTo>
                    <a:pt x="1252538" y="2226186"/>
                    <a:pt x="1257300" y="2270001"/>
                    <a:pt x="1261110" y="2313816"/>
                  </a:cubicBezTo>
                  <a:cubicBezTo>
                    <a:pt x="1265873" y="2365251"/>
                    <a:pt x="1269683" y="2417638"/>
                    <a:pt x="1275398" y="2469074"/>
                  </a:cubicBezTo>
                  <a:cubicBezTo>
                    <a:pt x="1281113" y="2519556"/>
                    <a:pt x="1279208" y="2570038"/>
                    <a:pt x="1279208" y="2620521"/>
                  </a:cubicBezTo>
                  <a:cubicBezTo>
                    <a:pt x="1279208" y="2710056"/>
                    <a:pt x="1278255" y="2798638"/>
                    <a:pt x="1277303" y="2888174"/>
                  </a:cubicBezTo>
                  <a:cubicBezTo>
                    <a:pt x="1276350" y="3012951"/>
                    <a:pt x="1275398" y="3137728"/>
                    <a:pt x="1274445" y="3261553"/>
                  </a:cubicBezTo>
                  <a:cubicBezTo>
                    <a:pt x="1274445" y="3269174"/>
                    <a:pt x="1277303" y="3277746"/>
                    <a:pt x="1263968" y="3278699"/>
                  </a:cubicBezTo>
                  <a:cubicBezTo>
                    <a:pt x="1259205" y="3278699"/>
                    <a:pt x="1263968" y="3283461"/>
                    <a:pt x="1264920" y="3285366"/>
                  </a:cubicBezTo>
                  <a:cubicBezTo>
                    <a:pt x="1285875" y="3316799"/>
                    <a:pt x="1308735" y="3348231"/>
                    <a:pt x="1335405" y="3374901"/>
                  </a:cubicBezTo>
                  <a:cubicBezTo>
                    <a:pt x="1357313" y="3397761"/>
                    <a:pt x="1381125" y="3418716"/>
                    <a:pt x="1400175" y="3444434"/>
                  </a:cubicBezTo>
                  <a:cubicBezTo>
                    <a:pt x="1421130" y="3473009"/>
                    <a:pt x="1423035" y="3500631"/>
                    <a:pt x="1403985" y="3524444"/>
                  </a:cubicBezTo>
                  <a:cubicBezTo>
                    <a:pt x="1390650" y="3542541"/>
                    <a:pt x="1371600" y="3551113"/>
                    <a:pt x="1349693" y="3553971"/>
                  </a:cubicBezTo>
                  <a:cubicBezTo>
                    <a:pt x="1298258" y="3559686"/>
                    <a:pt x="1253490" y="3540636"/>
                    <a:pt x="1210628" y="3514919"/>
                  </a:cubicBezTo>
                  <a:cubicBezTo>
                    <a:pt x="1197293" y="3506346"/>
                    <a:pt x="1183958" y="3496821"/>
                    <a:pt x="1172528" y="3486344"/>
                  </a:cubicBezTo>
                  <a:cubicBezTo>
                    <a:pt x="1156335" y="3472056"/>
                    <a:pt x="1144905" y="3455863"/>
                    <a:pt x="1139190" y="3435861"/>
                  </a:cubicBezTo>
                  <a:cubicBezTo>
                    <a:pt x="1135380" y="3423478"/>
                    <a:pt x="1127760" y="3416811"/>
                    <a:pt x="1115378" y="3413953"/>
                  </a:cubicBezTo>
                  <a:cubicBezTo>
                    <a:pt x="1096328" y="3410144"/>
                    <a:pt x="1078230" y="3407286"/>
                    <a:pt x="1059180" y="3402524"/>
                  </a:cubicBezTo>
                  <a:cubicBezTo>
                    <a:pt x="1020128" y="3393951"/>
                    <a:pt x="1002983" y="3371091"/>
                    <a:pt x="1004888" y="3331086"/>
                  </a:cubicBezTo>
                  <a:cubicBezTo>
                    <a:pt x="1005840" y="3320609"/>
                    <a:pt x="1005840" y="3309178"/>
                    <a:pt x="1008698" y="3299653"/>
                  </a:cubicBezTo>
                  <a:cubicBezTo>
                    <a:pt x="1011555" y="3288224"/>
                    <a:pt x="1010603" y="3280603"/>
                    <a:pt x="1002030" y="3272031"/>
                  </a:cubicBezTo>
                  <a:cubicBezTo>
                    <a:pt x="984885" y="3253934"/>
                    <a:pt x="979170" y="3229169"/>
                    <a:pt x="973455" y="3206309"/>
                  </a:cubicBezTo>
                  <a:cubicBezTo>
                    <a:pt x="961073" y="3152969"/>
                    <a:pt x="960120" y="3099628"/>
                    <a:pt x="957263" y="3045336"/>
                  </a:cubicBezTo>
                  <a:cubicBezTo>
                    <a:pt x="953453" y="2968184"/>
                    <a:pt x="950595" y="2890078"/>
                    <a:pt x="946785" y="2812926"/>
                  </a:cubicBezTo>
                  <a:cubicBezTo>
                    <a:pt x="943928" y="2758634"/>
                    <a:pt x="942023" y="2704341"/>
                    <a:pt x="939165" y="2650049"/>
                  </a:cubicBezTo>
                  <a:cubicBezTo>
                    <a:pt x="935355" y="2586231"/>
                    <a:pt x="928688" y="2522413"/>
                    <a:pt x="919163" y="2459549"/>
                  </a:cubicBezTo>
                  <a:cubicBezTo>
                    <a:pt x="891540" y="2263334"/>
                    <a:pt x="838200" y="2072834"/>
                    <a:pt x="780098" y="1884238"/>
                  </a:cubicBezTo>
                  <a:cubicBezTo>
                    <a:pt x="780098" y="1883286"/>
                    <a:pt x="779145" y="1883286"/>
                    <a:pt x="778193" y="1882334"/>
                  </a:cubicBezTo>
                  <a:cubicBezTo>
                    <a:pt x="770573" y="1887096"/>
                    <a:pt x="767715" y="1895668"/>
                    <a:pt x="764858" y="1903288"/>
                  </a:cubicBezTo>
                  <a:cubicBezTo>
                    <a:pt x="751523" y="1937578"/>
                    <a:pt x="746760" y="1974726"/>
                    <a:pt x="741998" y="2010921"/>
                  </a:cubicBezTo>
                  <a:cubicBezTo>
                    <a:pt x="726758" y="2133794"/>
                    <a:pt x="721995" y="2256666"/>
                    <a:pt x="716280" y="2379538"/>
                  </a:cubicBezTo>
                  <a:cubicBezTo>
                    <a:pt x="711518" y="2475741"/>
                    <a:pt x="706755" y="2572896"/>
                    <a:pt x="702945" y="2669099"/>
                  </a:cubicBezTo>
                  <a:cubicBezTo>
                    <a:pt x="698183" y="2761491"/>
                    <a:pt x="693420" y="2853884"/>
                    <a:pt x="690563" y="2946276"/>
                  </a:cubicBezTo>
                  <a:cubicBezTo>
                    <a:pt x="689610" y="2970088"/>
                    <a:pt x="694373" y="2993901"/>
                    <a:pt x="697230" y="3017713"/>
                  </a:cubicBezTo>
                  <a:cubicBezTo>
                    <a:pt x="701040" y="3056766"/>
                    <a:pt x="704850" y="3096771"/>
                    <a:pt x="707708" y="3135824"/>
                  </a:cubicBezTo>
                  <a:cubicBezTo>
                    <a:pt x="711518" y="3178686"/>
                    <a:pt x="714375" y="3220596"/>
                    <a:pt x="717233" y="3263459"/>
                  </a:cubicBezTo>
                  <a:cubicBezTo>
                    <a:pt x="718185" y="3271078"/>
                    <a:pt x="717233" y="3274888"/>
                    <a:pt x="708660" y="3274888"/>
                  </a:cubicBezTo>
                  <a:cubicBezTo>
                    <a:pt x="701993" y="3274888"/>
                    <a:pt x="700088" y="3277746"/>
                    <a:pt x="700088" y="3284413"/>
                  </a:cubicBezTo>
                  <a:cubicBezTo>
                    <a:pt x="700088" y="3295844"/>
                    <a:pt x="699135" y="3306321"/>
                    <a:pt x="698183" y="3317751"/>
                  </a:cubicBezTo>
                  <a:cubicBezTo>
                    <a:pt x="696278" y="3334896"/>
                    <a:pt x="692468" y="3350136"/>
                    <a:pt x="678180" y="3361566"/>
                  </a:cubicBezTo>
                  <a:cubicBezTo>
                    <a:pt x="666750" y="3371091"/>
                    <a:pt x="667703" y="3385378"/>
                    <a:pt x="666750" y="3398713"/>
                  </a:cubicBezTo>
                  <a:cubicBezTo>
                    <a:pt x="664845" y="3416811"/>
                    <a:pt x="663893" y="3435861"/>
                    <a:pt x="660083" y="3453959"/>
                  </a:cubicBezTo>
                  <a:cubicBezTo>
                    <a:pt x="654368" y="3476819"/>
                    <a:pt x="641985" y="3493011"/>
                    <a:pt x="621030" y="3503488"/>
                  </a:cubicBezTo>
                  <a:cubicBezTo>
                    <a:pt x="596265" y="3515871"/>
                    <a:pt x="570548" y="3525396"/>
                    <a:pt x="543878" y="3528253"/>
                  </a:cubicBezTo>
                  <a:cubicBezTo>
                    <a:pt x="488633" y="3535874"/>
                    <a:pt x="437198" y="3483486"/>
                    <a:pt x="443865" y="3428241"/>
                  </a:cubicBezTo>
                  <a:cubicBezTo>
                    <a:pt x="447675" y="3394903"/>
                    <a:pt x="461010" y="3366328"/>
                    <a:pt x="477203" y="3338706"/>
                  </a:cubicBezTo>
                  <a:cubicBezTo>
                    <a:pt x="483870" y="3328228"/>
                    <a:pt x="489585" y="3316799"/>
                    <a:pt x="495300" y="3306321"/>
                  </a:cubicBezTo>
                  <a:cubicBezTo>
                    <a:pt x="491490" y="3303463"/>
                    <a:pt x="488633" y="3305369"/>
                    <a:pt x="485775" y="3305369"/>
                  </a:cubicBezTo>
                  <a:cubicBezTo>
                    <a:pt x="465773" y="3308226"/>
                    <a:pt x="465773" y="3308226"/>
                    <a:pt x="462915" y="3289176"/>
                  </a:cubicBezTo>
                  <a:cubicBezTo>
                    <a:pt x="447675" y="3203451"/>
                    <a:pt x="435293" y="3117726"/>
                    <a:pt x="424815" y="3031049"/>
                  </a:cubicBezTo>
                  <a:cubicBezTo>
                    <a:pt x="414338" y="2945324"/>
                    <a:pt x="403860" y="2860551"/>
                    <a:pt x="396240" y="2774826"/>
                  </a:cubicBezTo>
                  <a:cubicBezTo>
                    <a:pt x="388620" y="2692911"/>
                    <a:pt x="381000" y="2610044"/>
                    <a:pt x="374333" y="2528128"/>
                  </a:cubicBezTo>
                  <a:cubicBezTo>
                    <a:pt x="367665" y="2448119"/>
                    <a:pt x="362903" y="2368109"/>
                    <a:pt x="358140" y="2288099"/>
                  </a:cubicBezTo>
                  <a:cubicBezTo>
                    <a:pt x="351473" y="2189991"/>
                    <a:pt x="345758" y="2090931"/>
                    <a:pt x="340995" y="1992824"/>
                  </a:cubicBezTo>
                  <a:cubicBezTo>
                    <a:pt x="336233" y="1900431"/>
                    <a:pt x="332423" y="1807086"/>
                    <a:pt x="328613" y="1714693"/>
                  </a:cubicBezTo>
                  <a:cubicBezTo>
                    <a:pt x="328613" y="1706121"/>
                    <a:pt x="330518" y="1694691"/>
                    <a:pt x="325755" y="1688976"/>
                  </a:cubicBezTo>
                  <a:cubicBezTo>
                    <a:pt x="320993" y="1683261"/>
                    <a:pt x="309563" y="1688023"/>
                    <a:pt x="300990" y="1688023"/>
                  </a:cubicBezTo>
                  <a:cubicBezTo>
                    <a:pt x="249555" y="1688023"/>
                    <a:pt x="197168" y="1688023"/>
                    <a:pt x="145733" y="1688976"/>
                  </a:cubicBezTo>
                  <a:cubicBezTo>
                    <a:pt x="137160" y="1688976"/>
                    <a:pt x="136208" y="1687071"/>
                    <a:pt x="138113" y="1679451"/>
                  </a:cubicBezTo>
                  <a:cubicBezTo>
                    <a:pt x="144780" y="1654686"/>
                    <a:pt x="213360" y="1366078"/>
                    <a:pt x="211455" y="1355601"/>
                  </a:cubicBezTo>
                  <a:cubicBezTo>
                    <a:pt x="225743" y="1296546"/>
                    <a:pt x="239078" y="1237491"/>
                    <a:pt x="253365" y="1178436"/>
                  </a:cubicBezTo>
                  <a:cubicBezTo>
                    <a:pt x="281940" y="1056516"/>
                    <a:pt x="310515" y="935548"/>
                    <a:pt x="339090" y="813628"/>
                  </a:cubicBezTo>
                  <a:cubicBezTo>
                    <a:pt x="340995" y="804103"/>
                    <a:pt x="343853" y="795531"/>
                    <a:pt x="345758" y="788863"/>
                  </a:cubicBezTo>
                  <a:cubicBezTo>
                    <a:pt x="340043" y="805056"/>
                    <a:pt x="331470" y="823153"/>
                    <a:pt x="322898" y="841251"/>
                  </a:cubicBezTo>
                  <a:cubicBezTo>
                    <a:pt x="316230" y="854586"/>
                    <a:pt x="315278" y="869826"/>
                    <a:pt x="312420" y="884113"/>
                  </a:cubicBezTo>
                  <a:cubicBezTo>
                    <a:pt x="300038" y="939358"/>
                    <a:pt x="281940" y="993651"/>
                    <a:pt x="262890" y="1046991"/>
                  </a:cubicBezTo>
                  <a:cubicBezTo>
                    <a:pt x="231458" y="1136526"/>
                    <a:pt x="197168" y="1226061"/>
                    <a:pt x="161925" y="1313691"/>
                  </a:cubicBezTo>
                  <a:cubicBezTo>
                    <a:pt x="156210" y="1327978"/>
                    <a:pt x="20003" y="1319406"/>
                    <a:pt x="18098" y="1320359"/>
                  </a:cubicBezTo>
                  <a:cubicBezTo>
                    <a:pt x="0" y="1319406"/>
                    <a:pt x="0" y="1319406"/>
                    <a:pt x="0" y="1301309"/>
                  </a:cubicBezTo>
                  <a:cubicBezTo>
                    <a:pt x="1905" y="1221298"/>
                    <a:pt x="3810" y="1140336"/>
                    <a:pt x="9525" y="1060326"/>
                  </a:cubicBezTo>
                  <a:cubicBezTo>
                    <a:pt x="13335" y="1010796"/>
                    <a:pt x="15240" y="960313"/>
                    <a:pt x="29527" y="911736"/>
                  </a:cubicBezTo>
                  <a:cubicBezTo>
                    <a:pt x="31433" y="904116"/>
                    <a:pt x="34290" y="895543"/>
                    <a:pt x="39052" y="888876"/>
                  </a:cubicBezTo>
                  <a:cubicBezTo>
                    <a:pt x="88583" y="826963"/>
                    <a:pt x="116205" y="754573"/>
                    <a:pt x="134303" y="678373"/>
                  </a:cubicBezTo>
                  <a:cubicBezTo>
                    <a:pt x="162878" y="557406"/>
                    <a:pt x="191453" y="437391"/>
                    <a:pt x="220980" y="316423"/>
                  </a:cubicBezTo>
                  <a:cubicBezTo>
                    <a:pt x="230505" y="278323"/>
                    <a:pt x="240983" y="240223"/>
                    <a:pt x="251460" y="202123"/>
                  </a:cubicBezTo>
                  <a:cubicBezTo>
                    <a:pt x="253365" y="195456"/>
                    <a:pt x="256223" y="191646"/>
                    <a:pt x="262890" y="188788"/>
                  </a:cubicBezTo>
                  <a:cubicBezTo>
                    <a:pt x="368618" y="152593"/>
                    <a:pt x="474345" y="115446"/>
                    <a:pt x="581025" y="79251"/>
                  </a:cubicBezTo>
                  <a:cubicBezTo>
                    <a:pt x="587693" y="77346"/>
                    <a:pt x="592455" y="73536"/>
                    <a:pt x="596265" y="68773"/>
                  </a:cubicBezTo>
                  <a:cubicBezTo>
                    <a:pt x="613410" y="45913"/>
                    <a:pt x="628650" y="23053"/>
                    <a:pt x="646748" y="1146"/>
                  </a:cubicBezTo>
                  <a:cubicBezTo>
                    <a:pt x="653415" y="-759"/>
                    <a:pt x="944880" y="4003"/>
                    <a:pt x="944880" y="193"/>
                  </a:cubicBezTo>
                  <a:cubicBezTo>
                    <a:pt x="944880" y="-2664"/>
                    <a:pt x="978218" y="26863"/>
                    <a:pt x="990600" y="4115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F804DB1-F883-420C-8FEE-87962339F1A6}"/>
                </a:ext>
              </a:extLst>
            </p:cNvPr>
            <p:cNvSpPr/>
            <p:nvPr/>
          </p:nvSpPr>
          <p:spPr>
            <a:xfrm>
              <a:off x="9088630" y="2721836"/>
              <a:ext cx="661513" cy="1210627"/>
            </a:xfrm>
            <a:custGeom>
              <a:avLst/>
              <a:gdLst>
                <a:gd name="connsiteX0" fmla="*/ 660680 w 661513"/>
                <a:gd name="connsiteY0" fmla="*/ 1163955 h 1210627"/>
                <a:gd name="connsiteX1" fmla="*/ 637820 w 661513"/>
                <a:gd name="connsiteY1" fmla="*/ 965835 h 1210627"/>
                <a:gd name="connsiteX2" fmla="*/ 604483 w 661513"/>
                <a:gd name="connsiteY2" fmla="*/ 673418 h 1210627"/>
                <a:gd name="connsiteX3" fmla="*/ 570193 w 661513"/>
                <a:gd name="connsiteY3" fmla="*/ 379095 h 1210627"/>
                <a:gd name="connsiteX4" fmla="*/ 528283 w 661513"/>
                <a:gd name="connsiteY4" fmla="*/ 167640 h 1210627"/>
                <a:gd name="connsiteX5" fmla="*/ 482563 w 661513"/>
                <a:gd name="connsiteY5" fmla="*/ 14288 h 1210627"/>
                <a:gd name="connsiteX6" fmla="*/ 477800 w 661513"/>
                <a:gd name="connsiteY6" fmla="*/ 23813 h 1210627"/>
                <a:gd name="connsiteX7" fmla="*/ 462560 w 661513"/>
                <a:gd name="connsiteY7" fmla="*/ 62865 h 1210627"/>
                <a:gd name="connsiteX8" fmla="*/ 414935 w 661513"/>
                <a:gd name="connsiteY8" fmla="*/ 115252 h 1210627"/>
                <a:gd name="connsiteX9" fmla="*/ 386360 w 661513"/>
                <a:gd name="connsiteY9" fmla="*/ 145733 h 1210627"/>
                <a:gd name="connsiteX10" fmla="*/ 373978 w 661513"/>
                <a:gd name="connsiteY10" fmla="*/ 149543 h 1210627"/>
                <a:gd name="connsiteX11" fmla="*/ 293015 w 661513"/>
                <a:gd name="connsiteY11" fmla="*/ 109538 h 1210627"/>
                <a:gd name="connsiteX12" fmla="*/ 221578 w 661513"/>
                <a:gd name="connsiteY12" fmla="*/ 47625 h 1210627"/>
                <a:gd name="connsiteX13" fmla="*/ 198718 w 661513"/>
                <a:gd name="connsiteY13" fmla="*/ 18098 h 1210627"/>
                <a:gd name="connsiteX14" fmla="*/ 203480 w 661513"/>
                <a:gd name="connsiteY14" fmla="*/ 0 h 1210627"/>
                <a:gd name="connsiteX15" fmla="*/ 194908 w 661513"/>
                <a:gd name="connsiteY15" fmla="*/ 0 h 1210627"/>
                <a:gd name="connsiteX16" fmla="*/ 182525 w 661513"/>
                <a:gd name="connsiteY16" fmla="*/ 15240 h 1210627"/>
                <a:gd name="connsiteX17" fmla="*/ 186335 w 661513"/>
                <a:gd name="connsiteY17" fmla="*/ 19050 h 1210627"/>
                <a:gd name="connsiteX18" fmla="*/ 184430 w 661513"/>
                <a:gd name="connsiteY18" fmla="*/ 37148 h 1210627"/>
                <a:gd name="connsiteX19" fmla="*/ 188240 w 661513"/>
                <a:gd name="connsiteY19" fmla="*/ 244793 h 1210627"/>
                <a:gd name="connsiteX20" fmla="*/ 195860 w 661513"/>
                <a:gd name="connsiteY20" fmla="*/ 425768 h 1210627"/>
                <a:gd name="connsiteX21" fmla="*/ 191098 w 661513"/>
                <a:gd name="connsiteY21" fmla="*/ 701040 h 1210627"/>
                <a:gd name="connsiteX22" fmla="*/ 105373 w 661513"/>
                <a:gd name="connsiteY22" fmla="*/ 994410 h 1210627"/>
                <a:gd name="connsiteX23" fmla="*/ 2503 w 661513"/>
                <a:gd name="connsiteY23" fmla="*/ 1173480 h 1210627"/>
                <a:gd name="connsiteX24" fmla="*/ 6313 w 661513"/>
                <a:gd name="connsiteY24" fmla="*/ 1184910 h 1210627"/>
                <a:gd name="connsiteX25" fmla="*/ 46318 w 661513"/>
                <a:gd name="connsiteY25" fmla="*/ 1194435 h 1210627"/>
                <a:gd name="connsiteX26" fmla="*/ 171095 w 661513"/>
                <a:gd name="connsiteY26" fmla="*/ 1206818 h 1210627"/>
                <a:gd name="connsiteX27" fmla="*/ 453035 w 661513"/>
                <a:gd name="connsiteY27" fmla="*/ 1210628 h 1210627"/>
                <a:gd name="connsiteX28" fmla="*/ 524473 w 661513"/>
                <a:gd name="connsiteY28" fmla="*/ 1205865 h 1210627"/>
                <a:gd name="connsiteX29" fmla="*/ 645440 w 661513"/>
                <a:gd name="connsiteY29" fmla="*/ 1184910 h 1210627"/>
                <a:gd name="connsiteX30" fmla="*/ 660680 w 661513"/>
                <a:gd name="connsiteY30" fmla="*/ 1163955 h 121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61513" h="1210627">
                  <a:moveTo>
                    <a:pt x="660680" y="1163955"/>
                  </a:moveTo>
                  <a:cubicBezTo>
                    <a:pt x="653060" y="1098233"/>
                    <a:pt x="645440" y="1031557"/>
                    <a:pt x="637820" y="965835"/>
                  </a:cubicBezTo>
                  <a:cubicBezTo>
                    <a:pt x="626390" y="868680"/>
                    <a:pt x="614960" y="770573"/>
                    <a:pt x="604483" y="673418"/>
                  </a:cubicBezTo>
                  <a:cubicBezTo>
                    <a:pt x="593053" y="575310"/>
                    <a:pt x="583528" y="477203"/>
                    <a:pt x="570193" y="379095"/>
                  </a:cubicBezTo>
                  <a:cubicBezTo>
                    <a:pt x="560668" y="307658"/>
                    <a:pt x="550190" y="236220"/>
                    <a:pt x="528283" y="167640"/>
                  </a:cubicBezTo>
                  <a:cubicBezTo>
                    <a:pt x="513043" y="116205"/>
                    <a:pt x="497803" y="65723"/>
                    <a:pt x="482563" y="14288"/>
                  </a:cubicBezTo>
                  <a:cubicBezTo>
                    <a:pt x="476848" y="15240"/>
                    <a:pt x="477800" y="20003"/>
                    <a:pt x="477800" y="23813"/>
                  </a:cubicBezTo>
                  <a:cubicBezTo>
                    <a:pt x="475895" y="38100"/>
                    <a:pt x="473990" y="52388"/>
                    <a:pt x="462560" y="62865"/>
                  </a:cubicBezTo>
                  <a:cubicBezTo>
                    <a:pt x="445415" y="79058"/>
                    <a:pt x="431128" y="97155"/>
                    <a:pt x="414935" y="115252"/>
                  </a:cubicBezTo>
                  <a:cubicBezTo>
                    <a:pt x="405410" y="125730"/>
                    <a:pt x="395885" y="136208"/>
                    <a:pt x="386360" y="145733"/>
                  </a:cubicBezTo>
                  <a:cubicBezTo>
                    <a:pt x="382550" y="149543"/>
                    <a:pt x="379693" y="151448"/>
                    <a:pt x="373978" y="149543"/>
                  </a:cubicBezTo>
                  <a:cubicBezTo>
                    <a:pt x="346355" y="137160"/>
                    <a:pt x="318733" y="125730"/>
                    <a:pt x="293015" y="109538"/>
                  </a:cubicBezTo>
                  <a:cubicBezTo>
                    <a:pt x="266345" y="92393"/>
                    <a:pt x="245390" y="67627"/>
                    <a:pt x="221578" y="47625"/>
                  </a:cubicBezTo>
                  <a:cubicBezTo>
                    <a:pt x="212053" y="39053"/>
                    <a:pt x="203480" y="29528"/>
                    <a:pt x="198718" y="18098"/>
                  </a:cubicBezTo>
                  <a:cubicBezTo>
                    <a:pt x="198718" y="12383"/>
                    <a:pt x="204433" y="5715"/>
                    <a:pt x="203480" y="0"/>
                  </a:cubicBezTo>
                  <a:cubicBezTo>
                    <a:pt x="202528" y="0"/>
                    <a:pt x="195860" y="0"/>
                    <a:pt x="194908" y="0"/>
                  </a:cubicBezTo>
                  <a:cubicBezTo>
                    <a:pt x="188240" y="7620"/>
                    <a:pt x="188240" y="12383"/>
                    <a:pt x="182525" y="15240"/>
                  </a:cubicBezTo>
                  <a:cubicBezTo>
                    <a:pt x="184430" y="15240"/>
                    <a:pt x="188240" y="16193"/>
                    <a:pt x="186335" y="19050"/>
                  </a:cubicBezTo>
                  <a:cubicBezTo>
                    <a:pt x="183478" y="24765"/>
                    <a:pt x="184430" y="31433"/>
                    <a:pt x="184430" y="37148"/>
                  </a:cubicBezTo>
                  <a:cubicBezTo>
                    <a:pt x="185383" y="106680"/>
                    <a:pt x="184430" y="175260"/>
                    <a:pt x="188240" y="244793"/>
                  </a:cubicBezTo>
                  <a:cubicBezTo>
                    <a:pt x="192050" y="304800"/>
                    <a:pt x="193955" y="365760"/>
                    <a:pt x="195860" y="425768"/>
                  </a:cubicBezTo>
                  <a:cubicBezTo>
                    <a:pt x="198718" y="517208"/>
                    <a:pt x="199670" y="608648"/>
                    <a:pt x="191098" y="701040"/>
                  </a:cubicBezTo>
                  <a:cubicBezTo>
                    <a:pt x="180620" y="804863"/>
                    <a:pt x="152045" y="902018"/>
                    <a:pt x="105373" y="994410"/>
                  </a:cubicBezTo>
                  <a:cubicBezTo>
                    <a:pt x="73940" y="1056323"/>
                    <a:pt x="38698" y="1115378"/>
                    <a:pt x="2503" y="1173480"/>
                  </a:cubicBezTo>
                  <a:cubicBezTo>
                    <a:pt x="-1307" y="1180148"/>
                    <a:pt x="-1307" y="1183005"/>
                    <a:pt x="6313" y="1184910"/>
                  </a:cubicBezTo>
                  <a:cubicBezTo>
                    <a:pt x="19648" y="1187768"/>
                    <a:pt x="32983" y="1191578"/>
                    <a:pt x="46318" y="1194435"/>
                  </a:cubicBezTo>
                  <a:cubicBezTo>
                    <a:pt x="87275" y="1202055"/>
                    <a:pt x="129185" y="1204913"/>
                    <a:pt x="171095" y="1206818"/>
                  </a:cubicBezTo>
                  <a:cubicBezTo>
                    <a:pt x="234913" y="1210628"/>
                    <a:pt x="451130" y="1204913"/>
                    <a:pt x="453035" y="1210628"/>
                  </a:cubicBezTo>
                  <a:cubicBezTo>
                    <a:pt x="476848" y="1209675"/>
                    <a:pt x="500660" y="1208723"/>
                    <a:pt x="524473" y="1205865"/>
                  </a:cubicBezTo>
                  <a:cubicBezTo>
                    <a:pt x="565430" y="1202055"/>
                    <a:pt x="606388" y="1197293"/>
                    <a:pt x="645440" y="1184910"/>
                  </a:cubicBezTo>
                  <a:cubicBezTo>
                    <a:pt x="662585" y="1181100"/>
                    <a:pt x="662585" y="1181100"/>
                    <a:pt x="660680" y="1163955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C36377B-B74E-42CE-8F91-09693CA9B752}"/>
                </a:ext>
              </a:extLst>
            </p:cNvPr>
            <p:cNvSpPr/>
            <p:nvPr/>
          </p:nvSpPr>
          <p:spPr>
            <a:xfrm>
              <a:off x="9176338" y="2174628"/>
              <a:ext cx="417029" cy="701634"/>
            </a:xfrm>
            <a:custGeom>
              <a:avLst/>
              <a:gdLst>
                <a:gd name="connsiteX0" fmla="*/ 393903 w 417029"/>
                <a:gd name="connsiteY0" fmla="*/ 561495 h 701634"/>
                <a:gd name="connsiteX1" fmla="*/ 377710 w 417029"/>
                <a:gd name="connsiteY1" fmla="*/ 610073 h 701634"/>
                <a:gd name="connsiteX2" fmla="*/ 298653 w 417029"/>
                <a:gd name="connsiteY2" fmla="*/ 696750 h 701634"/>
                <a:gd name="connsiteX3" fmla="*/ 284365 w 417029"/>
                <a:gd name="connsiteY3" fmla="*/ 699608 h 701634"/>
                <a:gd name="connsiteX4" fmla="*/ 192925 w 417029"/>
                <a:gd name="connsiteY4" fmla="*/ 651983 h 701634"/>
                <a:gd name="connsiteX5" fmla="*/ 110058 w 417029"/>
                <a:gd name="connsiteY5" fmla="*/ 565305 h 701634"/>
                <a:gd name="connsiteX6" fmla="*/ 113868 w 417029"/>
                <a:gd name="connsiteY6" fmla="*/ 509108 h 701634"/>
                <a:gd name="connsiteX7" fmla="*/ 58623 w 417029"/>
                <a:gd name="connsiteY7" fmla="*/ 413858 h 701634"/>
                <a:gd name="connsiteX8" fmla="*/ 38620 w 417029"/>
                <a:gd name="connsiteY8" fmla="*/ 390998 h 701634"/>
                <a:gd name="connsiteX9" fmla="*/ 3378 w 417029"/>
                <a:gd name="connsiteY9" fmla="*/ 339563 h 701634"/>
                <a:gd name="connsiteX10" fmla="*/ 2425 w 417029"/>
                <a:gd name="connsiteY10" fmla="*/ 268125 h 701634"/>
                <a:gd name="connsiteX11" fmla="*/ 7188 w 417029"/>
                <a:gd name="connsiteY11" fmla="*/ 257648 h 701634"/>
                <a:gd name="connsiteX12" fmla="*/ 182448 w 417029"/>
                <a:gd name="connsiteY12" fmla="*/ 6188 h 701634"/>
                <a:gd name="connsiteX13" fmla="*/ 356755 w 417029"/>
                <a:gd name="connsiteY13" fmla="*/ 39525 h 701634"/>
                <a:gd name="connsiteX14" fmla="*/ 416763 w 417029"/>
                <a:gd name="connsiteY14" fmla="*/ 279555 h 701634"/>
                <a:gd name="connsiteX15" fmla="*/ 415810 w 417029"/>
                <a:gd name="connsiteY15" fmla="*/ 318608 h 701634"/>
                <a:gd name="connsiteX16" fmla="*/ 396760 w 417029"/>
                <a:gd name="connsiteY16" fmla="*/ 478628 h 701634"/>
                <a:gd name="connsiteX17" fmla="*/ 393903 w 417029"/>
                <a:gd name="connsiteY17" fmla="*/ 561495 h 701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17029" h="701634">
                  <a:moveTo>
                    <a:pt x="393903" y="561495"/>
                  </a:moveTo>
                  <a:cubicBezTo>
                    <a:pt x="390093" y="568163"/>
                    <a:pt x="383425" y="601500"/>
                    <a:pt x="377710" y="610073"/>
                  </a:cubicBezTo>
                  <a:cubicBezTo>
                    <a:pt x="351040" y="653888"/>
                    <a:pt x="325323" y="668175"/>
                    <a:pt x="298653" y="696750"/>
                  </a:cubicBezTo>
                  <a:cubicBezTo>
                    <a:pt x="294843" y="701513"/>
                    <a:pt x="291033" y="703418"/>
                    <a:pt x="284365" y="699608"/>
                  </a:cubicBezTo>
                  <a:cubicBezTo>
                    <a:pt x="253885" y="684368"/>
                    <a:pt x="220548" y="672938"/>
                    <a:pt x="192925" y="651983"/>
                  </a:cubicBezTo>
                  <a:cubicBezTo>
                    <a:pt x="164350" y="630075"/>
                    <a:pt x="110058" y="571020"/>
                    <a:pt x="110058" y="565305"/>
                  </a:cubicBezTo>
                  <a:cubicBezTo>
                    <a:pt x="114820" y="550065"/>
                    <a:pt x="123393" y="522443"/>
                    <a:pt x="113868" y="509108"/>
                  </a:cubicBezTo>
                  <a:cubicBezTo>
                    <a:pt x="91960" y="475770"/>
                    <a:pt x="79578" y="462435"/>
                    <a:pt x="58623" y="413858"/>
                  </a:cubicBezTo>
                  <a:cubicBezTo>
                    <a:pt x="55765" y="401475"/>
                    <a:pt x="51003" y="394808"/>
                    <a:pt x="38620" y="390998"/>
                  </a:cubicBezTo>
                  <a:cubicBezTo>
                    <a:pt x="14808" y="382425"/>
                    <a:pt x="7188" y="361470"/>
                    <a:pt x="3378" y="339563"/>
                  </a:cubicBezTo>
                  <a:cubicBezTo>
                    <a:pt x="-432" y="315750"/>
                    <a:pt x="-1385" y="291938"/>
                    <a:pt x="2425" y="268125"/>
                  </a:cubicBezTo>
                  <a:cubicBezTo>
                    <a:pt x="3378" y="264315"/>
                    <a:pt x="3378" y="259553"/>
                    <a:pt x="7188" y="257648"/>
                  </a:cubicBezTo>
                  <a:cubicBezTo>
                    <a:pt x="14808" y="253838"/>
                    <a:pt x="-35675" y="59528"/>
                    <a:pt x="182448" y="6188"/>
                  </a:cubicBezTo>
                  <a:cubicBezTo>
                    <a:pt x="224358" y="-10005"/>
                    <a:pt x="325323" y="7140"/>
                    <a:pt x="356755" y="39525"/>
                  </a:cubicBezTo>
                  <a:cubicBezTo>
                    <a:pt x="423430" y="106200"/>
                    <a:pt x="411048" y="241455"/>
                    <a:pt x="416763" y="279555"/>
                  </a:cubicBezTo>
                  <a:cubicBezTo>
                    <a:pt x="417715" y="288128"/>
                    <a:pt x="415810" y="313845"/>
                    <a:pt x="415810" y="318608"/>
                  </a:cubicBezTo>
                  <a:cubicBezTo>
                    <a:pt x="416763" y="360518"/>
                    <a:pt x="407238" y="437670"/>
                    <a:pt x="396760" y="478628"/>
                  </a:cubicBezTo>
                  <a:cubicBezTo>
                    <a:pt x="389140" y="511965"/>
                    <a:pt x="394855" y="557685"/>
                    <a:pt x="393903" y="561495"/>
                  </a:cubicBezTo>
                  <a:close/>
                </a:path>
              </a:pathLst>
            </a:custGeom>
            <a:solidFill>
              <a:srgbClr val="FDC2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6F2BFEA-27C9-450A-853C-2F16ED7F8CEA}"/>
                </a:ext>
              </a:extLst>
            </p:cNvPr>
            <p:cNvSpPr/>
            <p:nvPr/>
          </p:nvSpPr>
          <p:spPr>
            <a:xfrm>
              <a:off x="9181061" y="2160767"/>
              <a:ext cx="444073" cy="369642"/>
            </a:xfrm>
            <a:custGeom>
              <a:avLst/>
              <a:gdLst>
                <a:gd name="connsiteX0" fmla="*/ 414897 w 444073"/>
                <a:gd name="connsiteY0" fmla="*/ 316276 h 369642"/>
                <a:gd name="connsiteX1" fmla="*/ 404419 w 444073"/>
                <a:gd name="connsiteY1" fmla="*/ 255316 h 369642"/>
                <a:gd name="connsiteX2" fmla="*/ 375844 w 444073"/>
                <a:gd name="connsiteY2" fmla="*/ 188641 h 369642"/>
                <a:gd name="connsiteX3" fmla="*/ 295834 w 444073"/>
                <a:gd name="connsiteY3" fmla="*/ 158161 h 369642"/>
                <a:gd name="connsiteX4" fmla="*/ 154864 w 444073"/>
                <a:gd name="connsiteY4" fmla="*/ 178164 h 369642"/>
                <a:gd name="connsiteX5" fmla="*/ 61519 w 444073"/>
                <a:gd name="connsiteY5" fmla="*/ 278176 h 369642"/>
                <a:gd name="connsiteX6" fmla="*/ 64377 w 444073"/>
                <a:gd name="connsiteY6" fmla="*/ 359139 h 369642"/>
                <a:gd name="connsiteX7" fmla="*/ 63424 w 444073"/>
                <a:gd name="connsiteY7" fmla="*/ 369616 h 369642"/>
                <a:gd name="connsiteX8" fmla="*/ 46279 w 444073"/>
                <a:gd name="connsiteY8" fmla="*/ 361044 h 369642"/>
                <a:gd name="connsiteX9" fmla="*/ 32944 w 444073"/>
                <a:gd name="connsiteY9" fmla="*/ 317229 h 369642"/>
                <a:gd name="connsiteX10" fmla="*/ 17704 w 444073"/>
                <a:gd name="connsiteY10" fmla="*/ 281986 h 369642"/>
                <a:gd name="connsiteX11" fmla="*/ 6274 w 444073"/>
                <a:gd name="connsiteY11" fmla="*/ 272461 h 369642"/>
                <a:gd name="connsiteX12" fmla="*/ 187249 w 444073"/>
                <a:gd name="connsiteY12" fmla="*/ 2904 h 369642"/>
                <a:gd name="connsiteX13" fmla="*/ 337744 w 444073"/>
                <a:gd name="connsiteY13" fmla="*/ 22906 h 369642"/>
                <a:gd name="connsiteX14" fmla="*/ 414897 w 444073"/>
                <a:gd name="connsiteY14" fmla="*/ 120061 h 369642"/>
                <a:gd name="connsiteX15" fmla="*/ 438709 w 444073"/>
                <a:gd name="connsiteY15" fmla="*/ 207691 h 369642"/>
                <a:gd name="connsiteX16" fmla="*/ 438709 w 444073"/>
                <a:gd name="connsiteY16" fmla="*/ 266746 h 369642"/>
                <a:gd name="connsiteX17" fmla="*/ 414897 w 444073"/>
                <a:gd name="connsiteY17" fmla="*/ 316276 h 369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44073" h="369642">
                  <a:moveTo>
                    <a:pt x="414897" y="316276"/>
                  </a:moveTo>
                  <a:cubicBezTo>
                    <a:pt x="409182" y="296274"/>
                    <a:pt x="409182" y="275319"/>
                    <a:pt x="404419" y="255316"/>
                  </a:cubicBezTo>
                  <a:cubicBezTo>
                    <a:pt x="397752" y="231504"/>
                    <a:pt x="390132" y="208644"/>
                    <a:pt x="375844" y="188641"/>
                  </a:cubicBezTo>
                  <a:cubicBezTo>
                    <a:pt x="355842" y="160066"/>
                    <a:pt x="328219" y="151494"/>
                    <a:pt x="295834" y="158161"/>
                  </a:cubicBezTo>
                  <a:cubicBezTo>
                    <a:pt x="249162" y="167686"/>
                    <a:pt x="201537" y="172449"/>
                    <a:pt x="154864" y="178164"/>
                  </a:cubicBezTo>
                  <a:cubicBezTo>
                    <a:pt x="97714" y="184831"/>
                    <a:pt x="64377" y="220074"/>
                    <a:pt x="61519" y="278176"/>
                  </a:cubicBezTo>
                  <a:cubicBezTo>
                    <a:pt x="59614" y="304846"/>
                    <a:pt x="62472" y="332469"/>
                    <a:pt x="64377" y="359139"/>
                  </a:cubicBezTo>
                  <a:cubicBezTo>
                    <a:pt x="64377" y="362949"/>
                    <a:pt x="70092" y="369616"/>
                    <a:pt x="63424" y="369616"/>
                  </a:cubicBezTo>
                  <a:cubicBezTo>
                    <a:pt x="57709" y="369616"/>
                    <a:pt x="49137" y="370569"/>
                    <a:pt x="46279" y="361044"/>
                  </a:cubicBezTo>
                  <a:cubicBezTo>
                    <a:pt x="42469" y="346756"/>
                    <a:pt x="37707" y="331516"/>
                    <a:pt x="32944" y="317229"/>
                  </a:cubicBezTo>
                  <a:cubicBezTo>
                    <a:pt x="29134" y="304846"/>
                    <a:pt x="24372" y="292464"/>
                    <a:pt x="17704" y="281986"/>
                  </a:cubicBezTo>
                  <a:cubicBezTo>
                    <a:pt x="14847" y="277224"/>
                    <a:pt x="12942" y="271509"/>
                    <a:pt x="6274" y="272461"/>
                  </a:cubicBezTo>
                  <a:cubicBezTo>
                    <a:pt x="-24206" y="147684"/>
                    <a:pt x="59614" y="21954"/>
                    <a:pt x="187249" y="2904"/>
                  </a:cubicBezTo>
                  <a:cubicBezTo>
                    <a:pt x="239637" y="-4716"/>
                    <a:pt x="289167" y="2904"/>
                    <a:pt x="337744" y="22906"/>
                  </a:cubicBezTo>
                  <a:cubicBezTo>
                    <a:pt x="381559" y="41004"/>
                    <a:pt x="407277" y="73389"/>
                    <a:pt x="414897" y="120061"/>
                  </a:cubicBezTo>
                  <a:cubicBezTo>
                    <a:pt x="419659" y="150541"/>
                    <a:pt x="427279" y="179116"/>
                    <a:pt x="438709" y="207691"/>
                  </a:cubicBezTo>
                  <a:cubicBezTo>
                    <a:pt x="446329" y="227694"/>
                    <a:pt x="445377" y="246744"/>
                    <a:pt x="438709" y="266746"/>
                  </a:cubicBezTo>
                  <a:cubicBezTo>
                    <a:pt x="431089" y="282939"/>
                    <a:pt x="422517" y="300084"/>
                    <a:pt x="414897" y="316276"/>
                  </a:cubicBezTo>
                  <a:close/>
                </a:path>
              </a:pathLst>
            </a:custGeom>
            <a:solidFill>
              <a:srgbClr val="5F36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7C7B86B-7E0D-489D-A4D2-A62702011709}"/>
                </a:ext>
              </a:extLst>
            </p:cNvPr>
            <p:cNvSpPr/>
            <p:nvPr/>
          </p:nvSpPr>
          <p:spPr>
            <a:xfrm>
              <a:off x="8610284" y="4040648"/>
              <a:ext cx="228198" cy="330928"/>
            </a:xfrm>
            <a:custGeom>
              <a:avLst/>
              <a:gdLst>
                <a:gd name="connsiteX0" fmla="*/ 215102 w 228198"/>
                <a:gd name="connsiteY0" fmla="*/ 186138 h 330928"/>
                <a:gd name="connsiteX1" fmla="*/ 214149 w 228198"/>
                <a:gd name="connsiteY1" fmla="*/ 205188 h 330928"/>
                <a:gd name="connsiteX2" fmla="*/ 200814 w 228198"/>
                <a:gd name="connsiteY2" fmla="*/ 245193 h 330928"/>
                <a:gd name="connsiteX3" fmla="*/ 210339 w 228198"/>
                <a:gd name="connsiteY3" fmla="*/ 283293 h 330928"/>
                <a:gd name="connsiteX4" fmla="*/ 221769 w 228198"/>
                <a:gd name="connsiteY4" fmla="*/ 296628 h 330928"/>
                <a:gd name="connsiteX5" fmla="*/ 221769 w 228198"/>
                <a:gd name="connsiteY5" fmla="*/ 323298 h 330928"/>
                <a:gd name="connsiteX6" fmla="*/ 190337 w 228198"/>
                <a:gd name="connsiteY6" fmla="*/ 326155 h 330928"/>
                <a:gd name="connsiteX7" fmla="*/ 170334 w 228198"/>
                <a:gd name="connsiteY7" fmla="*/ 299485 h 330928"/>
                <a:gd name="connsiteX8" fmla="*/ 162714 w 228198"/>
                <a:gd name="connsiteY8" fmla="*/ 293770 h 330928"/>
                <a:gd name="connsiteX9" fmla="*/ 23649 w 228198"/>
                <a:gd name="connsiteY9" fmla="*/ 204235 h 330928"/>
                <a:gd name="connsiteX10" fmla="*/ 4599 w 228198"/>
                <a:gd name="connsiteY10" fmla="*/ 125178 h 330928"/>
                <a:gd name="connsiteX11" fmla="*/ 25554 w 228198"/>
                <a:gd name="connsiteY11" fmla="*/ 53740 h 330928"/>
                <a:gd name="connsiteX12" fmla="*/ 32222 w 228198"/>
                <a:gd name="connsiteY12" fmla="*/ 18498 h 330928"/>
                <a:gd name="connsiteX13" fmla="*/ 59844 w 228198"/>
                <a:gd name="connsiteY13" fmla="*/ 1353 h 330928"/>
                <a:gd name="connsiteX14" fmla="*/ 123662 w 228198"/>
                <a:gd name="connsiteY14" fmla="*/ 7068 h 330928"/>
                <a:gd name="connsiteX15" fmla="*/ 154142 w 228198"/>
                <a:gd name="connsiteY15" fmla="*/ 23260 h 330928"/>
                <a:gd name="connsiteX16" fmla="*/ 180812 w 228198"/>
                <a:gd name="connsiteY16" fmla="*/ 87078 h 330928"/>
                <a:gd name="connsiteX17" fmla="*/ 215102 w 228198"/>
                <a:gd name="connsiteY17" fmla="*/ 186138 h 330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8198" h="330928">
                  <a:moveTo>
                    <a:pt x="215102" y="186138"/>
                  </a:moveTo>
                  <a:cubicBezTo>
                    <a:pt x="219864" y="192805"/>
                    <a:pt x="217007" y="199473"/>
                    <a:pt x="214149" y="205188"/>
                  </a:cubicBezTo>
                  <a:cubicBezTo>
                    <a:pt x="209387" y="218523"/>
                    <a:pt x="203672" y="230905"/>
                    <a:pt x="200814" y="245193"/>
                  </a:cubicBezTo>
                  <a:cubicBezTo>
                    <a:pt x="197004" y="259480"/>
                    <a:pt x="199862" y="271863"/>
                    <a:pt x="210339" y="283293"/>
                  </a:cubicBezTo>
                  <a:cubicBezTo>
                    <a:pt x="214149" y="288055"/>
                    <a:pt x="217959" y="291865"/>
                    <a:pt x="221769" y="296628"/>
                  </a:cubicBezTo>
                  <a:cubicBezTo>
                    <a:pt x="230342" y="307105"/>
                    <a:pt x="230342" y="314725"/>
                    <a:pt x="221769" y="323298"/>
                  </a:cubicBezTo>
                  <a:cubicBezTo>
                    <a:pt x="213197" y="331870"/>
                    <a:pt x="199862" y="333775"/>
                    <a:pt x="190337" y="326155"/>
                  </a:cubicBezTo>
                  <a:cubicBezTo>
                    <a:pt x="181764" y="318535"/>
                    <a:pt x="177002" y="308058"/>
                    <a:pt x="170334" y="299485"/>
                  </a:cubicBezTo>
                  <a:cubicBezTo>
                    <a:pt x="169382" y="295675"/>
                    <a:pt x="166524" y="294723"/>
                    <a:pt x="162714" y="293770"/>
                  </a:cubicBezTo>
                  <a:cubicBezTo>
                    <a:pt x="111279" y="270910"/>
                    <a:pt x="64607" y="243288"/>
                    <a:pt x="23649" y="204235"/>
                  </a:cubicBezTo>
                  <a:cubicBezTo>
                    <a:pt x="-163" y="182328"/>
                    <a:pt x="-4926" y="154705"/>
                    <a:pt x="4599" y="125178"/>
                  </a:cubicBezTo>
                  <a:cubicBezTo>
                    <a:pt x="12219" y="101365"/>
                    <a:pt x="20792" y="77553"/>
                    <a:pt x="25554" y="53740"/>
                  </a:cubicBezTo>
                  <a:cubicBezTo>
                    <a:pt x="28412" y="42310"/>
                    <a:pt x="30317" y="29928"/>
                    <a:pt x="32222" y="18498"/>
                  </a:cubicBezTo>
                  <a:cubicBezTo>
                    <a:pt x="37937" y="-1505"/>
                    <a:pt x="37937" y="-1505"/>
                    <a:pt x="59844" y="1353"/>
                  </a:cubicBezTo>
                  <a:cubicBezTo>
                    <a:pt x="80799" y="3258"/>
                    <a:pt x="101754" y="6115"/>
                    <a:pt x="123662" y="7068"/>
                  </a:cubicBezTo>
                  <a:cubicBezTo>
                    <a:pt x="136997" y="8020"/>
                    <a:pt x="147474" y="11830"/>
                    <a:pt x="154142" y="23260"/>
                  </a:cubicBezTo>
                  <a:cubicBezTo>
                    <a:pt x="167477" y="43263"/>
                    <a:pt x="175097" y="64218"/>
                    <a:pt x="180812" y="87078"/>
                  </a:cubicBezTo>
                  <a:cubicBezTo>
                    <a:pt x="180812" y="90888"/>
                    <a:pt x="211292" y="182328"/>
                    <a:pt x="215102" y="186138"/>
                  </a:cubicBezTo>
                  <a:close/>
                </a:path>
              </a:pathLst>
            </a:custGeom>
            <a:solidFill>
              <a:srgbClr val="FDC2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990DCF9-40FB-4353-81DD-CB2B976AFB5E}"/>
                </a:ext>
              </a:extLst>
            </p:cNvPr>
            <p:cNvSpPr/>
            <p:nvPr/>
          </p:nvSpPr>
          <p:spPr>
            <a:xfrm>
              <a:off x="9988494" y="3920432"/>
              <a:ext cx="205233" cy="374876"/>
            </a:xfrm>
            <a:custGeom>
              <a:avLst/>
              <a:gdLst>
                <a:gd name="connsiteX0" fmla="*/ 847 w 205233"/>
                <a:gd name="connsiteY0" fmla="*/ 72991 h 374876"/>
                <a:gd name="connsiteX1" fmla="*/ 25612 w 205233"/>
                <a:gd name="connsiteY1" fmla="*/ 42511 h 374876"/>
                <a:gd name="connsiteX2" fmla="*/ 82762 w 205233"/>
                <a:gd name="connsiteY2" fmla="*/ 4411 h 374876"/>
                <a:gd name="connsiteX3" fmla="*/ 99907 w 205233"/>
                <a:gd name="connsiteY3" fmla="*/ 6316 h 374876"/>
                <a:gd name="connsiteX4" fmla="*/ 105622 w 205233"/>
                <a:gd name="connsiteY4" fmla="*/ 9174 h 374876"/>
                <a:gd name="connsiteX5" fmla="*/ 116099 w 205233"/>
                <a:gd name="connsiteY5" fmla="*/ 26319 h 374876"/>
                <a:gd name="connsiteX6" fmla="*/ 179917 w 205233"/>
                <a:gd name="connsiteY6" fmla="*/ 92994 h 374876"/>
                <a:gd name="connsiteX7" fmla="*/ 202777 w 205233"/>
                <a:gd name="connsiteY7" fmla="*/ 168241 h 374876"/>
                <a:gd name="connsiteX8" fmla="*/ 160867 w 205233"/>
                <a:gd name="connsiteY8" fmla="*/ 259681 h 374876"/>
                <a:gd name="connsiteX9" fmla="*/ 118004 w 205233"/>
                <a:gd name="connsiteY9" fmla="*/ 320641 h 374876"/>
                <a:gd name="connsiteX10" fmla="*/ 115147 w 205233"/>
                <a:gd name="connsiteY10" fmla="*/ 339691 h 374876"/>
                <a:gd name="connsiteX11" fmla="*/ 102764 w 205233"/>
                <a:gd name="connsiteY11" fmla="*/ 371124 h 374876"/>
                <a:gd name="connsiteX12" fmla="*/ 75142 w 205233"/>
                <a:gd name="connsiteY12" fmla="*/ 369219 h 374876"/>
                <a:gd name="connsiteX13" fmla="*/ 70379 w 205233"/>
                <a:gd name="connsiteY13" fmla="*/ 347311 h 374876"/>
                <a:gd name="connsiteX14" fmla="*/ 43709 w 205233"/>
                <a:gd name="connsiteY14" fmla="*/ 274921 h 374876"/>
                <a:gd name="connsiteX15" fmla="*/ 32279 w 205233"/>
                <a:gd name="connsiteY15" fmla="*/ 265396 h 374876"/>
                <a:gd name="connsiteX16" fmla="*/ 32279 w 205233"/>
                <a:gd name="connsiteY16" fmla="*/ 235869 h 374876"/>
                <a:gd name="connsiteX17" fmla="*/ 42757 w 205233"/>
                <a:gd name="connsiteY17" fmla="*/ 219676 h 374876"/>
                <a:gd name="connsiteX18" fmla="*/ 847 w 205233"/>
                <a:gd name="connsiteY18" fmla="*/ 91089 h 374876"/>
                <a:gd name="connsiteX19" fmla="*/ 847 w 205233"/>
                <a:gd name="connsiteY19" fmla="*/ 72991 h 374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5233" h="374876">
                  <a:moveTo>
                    <a:pt x="847" y="72991"/>
                  </a:moveTo>
                  <a:cubicBezTo>
                    <a:pt x="847" y="55846"/>
                    <a:pt x="14182" y="50131"/>
                    <a:pt x="25612" y="42511"/>
                  </a:cubicBezTo>
                  <a:cubicBezTo>
                    <a:pt x="44662" y="30129"/>
                    <a:pt x="63712" y="17746"/>
                    <a:pt x="82762" y="4411"/>
                  </a:cubicBezTo>
                  <a:cubicBezTo>
                    <a:pt x="90382" y="-351"/>
                    <a:pt x="95144" y="-3209"/>
                    <a:pt x="99907" y="6316"/>
                  </a:cubicBezTo>
                  <a:cubicBezTo>
                    <a:pt x="100859" y="8221"/>
                    <a:pt x="102764" y="9174"/>
                    <a:pt x="105622" y="9174"/>
                  </a:cubicBezTo>
                  <a:cubicBezTo>
                    <a:pt x="104669" y="17746"/>
                    <a:pt x="112289" y="21556"/>
                    <a:pt x="116099" y="26319"/>
                  </a:cubicBezTo>
                  <a:cubicBezTo>
                    <a:pt x="135149" y="50131"/>
                    <a:pt x="157057" y="72039"/>
                    <a:pt x="179917" y="92994"/>
                  </a:cubicBezTo>
                  <a:cubicBezTo>
                    <a:pt x="202777" y="113949"/>
                    <a:pt x="209444" y="139666"/>
                    <a:pt x="202777" y="168241"/>
                  </a:cubicBezTo>
                  <a:cubicBezTo>
                    <a:pt x="194204" y="201579"/>
                    <a:pt x="178012" y="231106"/>
                    <a:pt x="160867" y="259681"/>
                  </a:cubicBezTo>
                  <a:cubicBezTo>
                    <a:pt x="147532" y="280636"/>
                    <a:pt x="135149" y="302544"/>
                    <a:pt x="118004" y="320641"/>
                  </a:cubicBezTo>
                  <a:cubicBezTo>
                    <a:pt x="113242" y="325404"/>
                    <a:pt x="117052" y="333024"/>
                    <a:pt x="115147" y="339691"/>
                  </a:cubicBezTo>
                  <a:cubicBezTo>
                    <a:pt x="113242" y="351121"/>
                    <a:pt x="115147" y="363504"/>
                    <a:pt x="102764" y="371124"/>
                  </a:cubicBezTo>
                  <a:cubicBezTo>
                    <a:pt x="93239" y="376839"/>
                    <a:pt x="83714" y="375886"/>
                    <a:pt x="75142" y="369219"/>
                  </a:cubicBezTo>
                  <a:cubicBezTo>
                    <a:pt x="67522" y="363504"/>
                    <a:pt x="67522" y="355884"/>
                    <a:pt x="70379" y="347311"/>
                  </a:cubicBezTo>
                  <a:cubicBezTo>
                    <a:pt x="80857" y="317784"/>
                    <a:pt x="72284" y="296829"/>
                    <a:pt x="43709" y="274921"/>
                  </a:cubicBezTo>
                  <a:cubicBezTo>
                    <a:pt x="39899" y="272064"/>
                    <a:pt x="36089" y="269206"/>
                    <a:pt x="32279" y="265396"/>
                  </a:cubicBezTo>
                  <a:cubicBezTo>
                    <a:pt x="20849" y="253966"/>
                    <a:pt x="20849" y="247299"/>
                    <a:pt x="32279" y="235869"/>
                  </a:cubicBezTo>
                  <a:cubicBezTo>
                    <a:pt x="37042" y="231106"/>
                    <a:pt x="41804" y="227296"/>
                    <a:pt x="42757" y="219676"/>
                  </a:cubicBezTo>
                  <a:cubicBezTo>
                    <a:pt x="53234" y="213009"/>
                    <a:pt x="-1058" y="102519"/>
                    <a:pt x="847" y="91089"/>
                  </a:cubicBezTo>
                  <a:cubicBezTo>
                    <a:pt x="847" y="84421"/>
                    <a:pt x="-1058" y="78706"/>
                    <a:pt x="847" y="72991"/>
                  </a:cubicBezTo>
                  <a:close/>
                </a:path>
              </a:pathLst>
            </a:custGeom>
            <a:solidFill>
              <a:srgbClr val="FDC2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34EE57B-18D4-43C9-A6FB-8EC4A2C6535E}"/>
                </a:ext>
              </a:extLst>
            </p:cNvPr>
            <p:cNvSpPr/>
            <p:nvPr/>
          </p:nvSpPr>
          <p:spPr>
            <a:xfrm>
              <a:off x="9821700" y="4001417"/>
              <a:ext cx="316834" cy="154884"/>
            </a:xfrm>
            <a:custGeom>
              <a:avLst/>
              <a:gdLst>
                <a:gd name="connsiteX0" fmla="*/ 183833 w 316834"/>
                <a:gd name="connsiteY0" fmla="*/ 27249 h 154884"/>
                <a:gd name="connsiteX1" fmla="*/ 294323 w 316834"/>
                <a:gd name="connsiteY1" fmla="*/ 67254 h 154884"/>
                <a:gd name="connsiteX2" fmla="*/ 314325 w 316834"/>
                <a:gd name="connsiteY2" fmla="*/ 82494 h 154884"/>
                <a:gd name="connsiteX3" fmla="*/ 307658 w 316834"/>
                <a:gd name="connsiteY3" fmla="*/ 109164 h 154884"/>
                <a:gd name="connsiteX4" fmla="*/ 297180 w 316834"/>
                <a:gd name="connsiteY4" fmla="*/ 115832 h 154884"/>
                <a:gd name="connsiteX5" fmla="*/ 299085 w 316834"/>
                <a:gd name="connsiteY5" fmla="*/ 137739 h 154884"/>
                <a:gd name="connsiteX6" fmla="*/ 109538 w 316834"/>
                <a:gd name="connsiteY6" fmla="*/ 153932 h 154884"/>
                <a:gd name="connsiteX7" fmla="*/ 103823 w 316834"/>
                <a:gd name="connsiteY7" fmla="*/ 154884 h 154884"/>
                <a:gd name="connsiteX8" fmla="*/ 0 w 316834"/>
                <a:gd name="connsiteY8" fmla="*/ 12962 h 154884"/>
                <a:gd name="connsiteX9" fmla="*/ 51435 w 316834"/>
                <a:gd name="connsiteY9" fmla="*/ 579 h 154884"/>
                <a:gd name="connsiteX10" fmla="*/ 120967 w 316834"/>
                <a:gd name="connsiteY10" fmla="*/ 8199 h 154884"/>
                <a:gd name="connsiteX11" fmla="*/ 183833 w 316834"/>
                <a:gd name="connsiteY11" fmla="*/ 27249 h 154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4" h="154884">
                  <a:moveTo>
                    <a:pt x="183833" y="27249"/>
                  </a:moveTo>
                  <a:cubicBezTo>
                    <a:pt x="221933" y="38679"/>
                    <a:pt x="257175" y="54872"/>
                    <a:pt x="294323" y="67254"/>
                  </a:cubicBezTo>
                  <a:cubicBezTo>
                    <a:pt x="302895" y="70112"/>
                    <a:pt x="310515" y="72969"/>
                    <a:pt x="314325" y="82494"/>
                  </a:cubicBezTo>
                  <a:cubicBezTo>
                    <a:pt x="319088" y="93924"/>
                    <a:pt x="317183" y="102497"/>
                    <a:pt x="307658" y="109164"/>
                  </a:cubicBezTo>
                  <a:cubicBezTo>
                    <a:pt x="304800" y="112022"/>
                    <a:pt x="300990" y="113927"/>
                    <a:pt x="297180" y="115832"/>
                  </a:cubicBezTo>
                  <a:cubicBezTo>
                    <a:pt x="284798" y="124404"/>
                    <a:pt x="284798" y="127262"/>
                    <a:pt x="299085" y="137739"/>
                  </a:cubicBezTo>
                  <a:cubicBezTo>
                    <a:pt x="266700" y="129167"/>
                    <a:pt x="120015" y="153932"/>
                    <a:pt x="109538" y="153932"/>
                  </a:cubicBezTo>
                  <a:cubicBezTo>
                    <a:pt x="107633" y="153932"/>
                    <a:pt x="105728" y="154884"/>
                    <a:pt x="103823" y="154884"/>
                  </a:cubicBezTo>
                  <a:cubicBezTo>
                    <a:pt x="103823" y="82494"/>
                    <a:pt x="72390" y="33917"/>
                    <a:pt x="0" y="12962"/>
                  </a:cubicBezTo>
                  <a:cubicBezTo>
                    <a:pt x="17145" y="4389"/>
                    <a:pt x="34290" y="1532"/>
                    <a:pt x="51435" y="579"/>
                  </a:cubicBezTo>
                  <a:cubicBezTo>
                    <a:pt x="75248" y="-1326"/>
                    <a:pt x="98108" y="1532"/>
                    <a:pt x="120967" y="8199"/>
                  </a:cubicBezTo>
                  <a:cubicBezTo>
                    <a:pt x="131445" y="11057"/>
                    <a:pt x="172403" y="24392"/>
                    <a:pt x="183833" y="27249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62AA60B-DF52-41FB-8024-AC0B9FB8B1DA}"/>
                </a:ext>
              </a:extLst>
            </p:cNvPr>
            <p:cNvSpPr/>
            <p:nvPr/>
          </p:nvSpPr>
          <p:spPr>
            <a:xfrm>
              <a:off x="9385352" y="2882239"/>
              <a:ext cx="199176" cy="1093116"/>
            </a:xfrm>
            <a:custGeom>
              <a:avLst/>
              <a:gdLst>
                <a:gd name="connsiteX0" fmla="*/ 66779 w 199176"/>
                <a:gd name="connsiteY0" fmla="*/ 1053082 h 1093116"/>
                <a:gd name="connsiteX1" fmla="*/ 12486 w 199176"/>
                <a:gd name="connsiteY1" fmla="*/ 1001647 h 1093116"/>
                <a:gd name="connsiteX2" fmla="*/ 5819 w 199176"/>
                <a:gd name="connsiteY2" fmla="*/ 985455 h 1093116"/>
                <a:gd name="connsiteX3" fmla="*/ 104 w 199176"/>
                <a:gd name="connsiteY3" fmla="*/ 294892 h 1093116"/>
                <a:gd name="connsiteX4" fmla="*/ 12486 w 199176"/>
                <a:gd name="connsiteY4" fmla="*/ 226312 h 1093116"/>
                <a:gd name="connsiteX5" fmla="*/ 60111 w 199176"/>
                <a:gd name="connsiteY5" fmla="*/ 86295 h 1093116"/>
                <a:gd name="connsiteX6" fmla="*/ 58206 w 199176"/>
                <a:gd name="connsiteY6" fmla="*/ 73912 h 1093116"/>
                <a:gd name="connsiteX7" fmla="*/ 35346 w 199176"/>
                <a:gd name="connsiteY7" fmla="*/ 41527 h 1093116"/>
                <a:gd name="connsiteX8" fmla="*/ 37251 w 199176"/>
                <a:gd name="connsiteY8" fmla="*/ 31050 h 1093116"/>
                <a:gd name="connsiteX9" fmla="*/ 78209 w 199176"/>
                <a:gd name="connsiteY9" fmla="*/ 2475 h 1093116"/>
                <a:gd name="connsiteX10" fmla="*/ 88686 w 199176"/>
                <a:gd name="connsiteY10" fmla="*/ 570 h 1093116"/>
                <a:gd name="connsiteX11" fmla="*/ 129644 w 199176"/>
                <a:gd name="connsiteY11" fmla="*/ 17715 h 1093116"/>
                <a:gd name="connsiteX12" fmla="*/ 131549 w 199176"/>
                <a:gd name="connsiteY12" fmla="*/ 26287 h 1093116"/>
                <a:gd name="connsiteX13" fmla="*/ 104879 w 199176"/>
                <a:gd name="connsiteY13" fmla="*/ 70102 h 1093116"/>
                <a:gd name="connsiteX14" fmla="*/ 103926 w 199176"/>
                <a:gd name="connsiteY14" fmla="*/ 83437 h 1093116"/>
                <a:gd name="connsiteX15" fmla="*/ 159171 w 199176"/>
                <a:gd name="connsiteY15" fmla="*/ 226312 h 1093116"/>
                <a:gd name="connsiteX16" fmla="*/ 168696 w 199176"/>
                <a:gd name="connsiteY16" fmla="*/ 281557 h 1093116"/>
                <a:gd name="connsiteX17" fmla="*/ 199176 w 199176"/>
                <a:gd name="connsiteY17" fmla="*/ 992122 h 1093116"/>
                <a:gd name="connsiteX18" fmla="*/ 193461 w 199176"/>
                <a:gd name="connsiteY18" fmla="*/ 1007362 h 1093116"/>
                <a:gd name="connsiteX19" fmla="*/ 121071 w 199176"/>
                <a:gd name="connsiteY19" fmla="*/ 1088325 h 1093116"/>
                <a:gd name="connsiteX20" fmla="*/ 106784 w 199176"/>
                <a:gd name="connsiteY20" fmla="*/ 1089277 h 1093116"/>
                <a:gd name="connsiteX21" fmla="*/ 66779 w 199176"/>
                <a:gd name="connsiteY21" fmla="*/ 1053082 h 1093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99176" h="1093116">
                  <a:moveTo>
                    <a:pt x="66779" y="1053082"/>
                  </a:moveTo>
                  <a:cubicBezTo>
                    <a:pt x="48681" y="1035937"/>
                    <a:pt x="30584" y="1018792"/>
                    <a:pt x="12486" y="1001647"/>
                  </a:cubicBezTo>
                  <a:cubicBezTo>
                    <a:pt x="7724" y="996885"/>
                    <a:pt x="5819" y="993075"/>
                    <a:pt x="5819" y="985455"/>
                  </a:cubicBezTo>
                  <a:cubicBezTo>
                    <a:pt x="4866" y="810195"/>
                    <a:pt x="2009" y="350137"/>
                    <a:pt x="104" y="294892"/>
                  </a:cubicBezTo>
                  <a:cubicBezTo>
                    <a:pt x="-849" y="270127"/>
                    <a:pt x="4866" y="248220"/>
                    <a:pt x="12486" y="226312"/>
                  </a:cubicBezTo>
                  <a:cubicBezTo>
                    <a:pt x="28679" y="179640"/>
                    <a:pt x="43919" y="132967"/>
                    <a:pt x="60111" y="86295"/>
                  </a:cubicBezTo>
                  <a:cubicBezTo>
                    <a:pt x="62016" y="81532"/>
                    <a:pt x="61064" y="77722"/>
                    <a:pt x="58206" y="73912"/>
                  </a:cubicBezTo>
                  <a:cubicBezTo>
                    <a:pt x="50586" y="63435"/>
                    <a:pt x="42966" y="52005"/>
                    <a:pt x="35346" y="41527"/>
                  </a:cubicBezTo>
                  <a:cubicBezTo>
                    <a:pt x="31536" y="36765"/>
                    <a:pt x="31536" y="34860"/>
                    <a:pt x="37251" y="31050"/>
                  </a:cubicBezTo>
                  <a:cubicBezTo>
                    <a:pt x="51539" y="22477"/>
                    <a:pt x="64874" y="12000"/>
                    <a:pt x="78209" y="2475"/>
                  </a:cubicBezTo>
                  <a:cubicBezTo>
                    <a:pt x="82019" y="-383"/>
                    <a:pt x="84876" y="-383"/>
                    <a:pt x="88686" y="570"/>
                  </a:cubicBezTo>
                  <a:cubicBezTo>
                    <a:pt x="102021" y="6285"/>
                    <a:pt x="115356" y="12000"/>
                    <a:pt x="129644" y="17715"/>
                  </a:cubicBezTo>
                  <a:cubicBezTo>
                    <a:pt x="135359" y="19620"/>
                    <a:pt x="134406" y="22477"/>
                    <a:pt x="131549" y="26287"/>
                  </a:cubicBezTo>
                  <a:cubicBezTo>
                    <a:pt x="122976" y="40575"/>
                    <a:pt x="114404" y="55815"/>
                    <a:pt x="104879" y="70102"/>
                  </a:cubicBezTo>
                  <a:cubicBezTo>
                    <a:pt x="102021" y="74865"/>
                    <a:pt x="102021" y="78675"/>
                    <a:pt x="103926" y="83437"/>
                  </a:cubicBezTo>
                  <a:cubicBezTo>
                    <a:pt x="123929" y="135825"/>
                    <a:pt x="139169" y="172972"/>
                    <a:pt x="159171" y="226312"/>
                  </a:cubicBezTo>
                  <a:cubicBezTo>
                    <a:pt x="160124" y="230122"/>
                    <a:pt x="167744" y="277747"/>
                    <a:pt x="168696" y="281557"/>
                  </a:cubicBezTo>
                  <a:cubicBezTo>
                    <a:pt x="171554" y="345375"/>
                    <a:pt x="198224" y="968310"/>
                    <a:pt x="199176" y="992122"/>
                  </a:cubicBezTo>
                  <a:cubicBezTo>
                    <a:pt x="199176" y="997837"/>
                    <a:pt x="198224" y="1002600"/>
                    <a:pt x="193461" y="1007362"/>
                  </a:cubicBezTo>
                  <a:cubicBezTo>
                    <a:pt x="181079" y="1021650"/>
                    <a:pt x="132501" y="1075942"/>
                    <a:pt x="121071" y="1088325"/>
                  </a:cubicBezTo>
                  <a:cubicBezTo>
                    <a:pt x="115356" y="1094040"/>
                    <a:pt x="112499" y="1094992"/>
                    <a:pt x="106784" y="1089277"/>
                  </a:cubicBezTo>
                  <a:cubicBezTo>
                    <a:pt x="94401" y="1076895"/>
                    <a:pt x="80114" y="1065465"/>
                    <a:pt x="66779" y="1053082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D25FF7A-4D52-466E-B04A-34EBD0A79749}"/>
                </a:ext>
              </a:extLst>
            </p:cNvPr>
            <p:cNvSpPr/>
            <p:nvPr/>
          </p:nvSpPr>
          <p:spPr>
            <a:xfrm>
              <a:off x="8724421" y="4013426"/>
              <a:ext cx="256222" cy="220055"/>
            </a:xfrm>
            <a:custGeom>
              <a:avLst/>
              <a:gdLst>
                <a:gd name="connsiteX0" fmla="*/ 43815 w 256222"/>
                <a:gd name="connsiteY0" fmla="*/ 218123 h 220055"/>
                <a:gd name="connsiteX1" fmla="*/ 20955 w 256222"/>
                <a:gd name="connsiteY1" fmla="*/ 213360 h 220055"/>
                <a:gd name="connsiteX2" fmla="*/ 10478 w 256222"/>
                <a:gd name="connsiteY2" fmla="*/ 209550 h 220055"/>
                <a:gd name="connsiteX3" fmla="*/ 0 w 256222"/>
                <a:gd name="connsiteY3" fmla="*/ 203835 h 220055"/>
                <a:gd name="connsiteX4" fmla="*/ 9525 w 256222"/>
                <a:gd name="connsiteY4" fmla="*/ 195263 h 220055"/>
                <a:gd name="connsiteX5" fmla="*/ 26670 w 256222"/>
                <a:gd name="connsiteY5" fmla="*/ 183833 h 220055"/>
                <a:gd name="connsiteX6" fmla="*/ 29528 w 256222"/>
                <a:gd name="connsiteY6" fmla="*/ 149542 h 220055"/>
                <a:gd name="connsiteX7" fmla="*/ 31433 w 256222"/>
                <a:gd name="connsiteY7" fmla="*/ 139065 h 220055"/>
                <a:gd name="connsiteX8" fmla="*/ 59055 w 256222"/>
                <a:gd name="connsiteY8" fmla="*/ 119063 h 220055"/>
                <a:gd name="connsiteX9" fmla="*/ 242888 w 256222"/>
                <a:gd name="connsiteY9" fmla="*/ 6667 h 220055"/>
                <a:gd name="connsiteX10" fmla="*/ 256223 w 256222"/>
                <a:gd name="connsiteY10" fmla="*/ 0 h 220055"/>
                <a:gd name="connsiteX11" fmla="*/ 204788 w 256222"/>
                <a:gd name="connsiteY11" fmla="*/ 86678 h 220055"/>
                <a:gd name="connsiteX12" fmla="*/ 165735 w 256222"/>
                <a:gd name="connsiteY12" fmla="*/ 189548 h 220055"/>
                <a:gd name="connsiteX13" fmla="*/ 153353 w 256222"/>
                <a:gd name="connsiteY13" fmla="*/ 201930 h 220055"/>
                <a:gd name="connsiteX14" fmla="*/ 43815 w 256222"/>
                <a:gd name="connsiteY14" fmla="*/ 218123 h 22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222" h="220055">
                  <a:moveTo>
                    <a:pt x="43815" y="218123"/>
                  </a:moveTo>
                  <a:cubicBezTo>
                    <a:pt x="36195" y="218123"/>
                    <a:pt x="26670" y="224790"/>
                    <a:pt x="20955" y="213360"/>
                  </a:cubicBezTo>
                  <a:cubicBezTo>
                    <a:pt x="20003" y="211455"/>
                    <a:pt x="13335" y="211455"/>
                    <a:pt x="10478" y="209550"/>
                  </a:cubicBezTo>
                  <a:cubicBezTo>
                    <a:pt x="6667" y="207645"/>
                    <a:pt x="0" y="209550"/>
                    <a:pt x="0" y="203835"/>
                  </a:cubicBezTo>
                  <a:cubicBezTo>
                    <a:pt x="0" y="199073"/>
                    <a:pt x="5715" y="198120"/>
                    <a:pt x="9525" y="195263"/>
                  </a:cubicBezTo>
                  <a:cubicBezTo>
                    <a:pt x="15240" y="191453"/>
                    <a:pt x="20955" y="188595"/>
                    <a:pt x="26670" y="183833"/>
                  </a:cubicBezTo>
                  <a:cubicBezTo>
                    <a:pt x="39053" y="174308"/>
                    <a:pt x="40957" y="160973"/>
                    <a:pt x="29528" y="149542"/>
                  </a:cubicBezTo>
                  <a:cubicBezTo>
                    <a:pt x="23813" y="143828"/>
                    <a:pt x="26670" y="142875"/>
                    <a:pt x="31433" y="139065"/>
                  </a:cubicBezTo>
                  <a:cubicBezTo>
                    <a:pt x="40957" y="132398"/>
                    <a:pt x="50482" y="125730"/>
                    <a:pt x="59055" y="119063"/>
                  </a:cubicBezTo>
                  <a:cubicBezTo>
                    <a:pt x="61913" y="117158"/>
                    <a:pt x="201930" y="28575"/>
                    <a:pt x="242888" y="6667"/>
                  </a:cubicBezTo>
                  <a:cubicBezTo>
                    <a:pt x="246698" y="4763"/>
                    <a:pt x="250508" y="2858"/>
                    <a:pt x="256223" y="0"/>
                  </a:cubicBezTo>
                  <a:cubicBezTo>
                    <a:pt x="238125" y="30480"/>
                    <a:pt x="221933" y="59055"/>
                    <a:pt x="204788" y="86678"/>
                  </a:cubicBezTo>
                  <a:cubicBezTo>
                    <a:pt x="184785" y="118110"/>
                    <a:pt x="170498" y="152400"/>
                    <a:pt x="165735" y="189548"/>
                  </a:cubicBezTo>
                  <a:cubicBezTo>
                    <a:pt x="164783" y="198120"/>
                    <a:pt x="160020" y="200978"/>
                    <a:pt x="153353" y="201930"/>
                  </a:cubicBezTo>
                  <a:cubicBezTo>
                    <a:pt x="135255" y="207645"/>
                    <a:pt x="62865" y="219075"/>
                    <a:pt x="43815" y="218123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E0C26CF-136F-48B9-8227-846200A871B1}"/>
                </a:ext>
              </a:extLst>
            </p:cNvPr>
            <p:cNvSpPr/>
            <p:nvPr/>
          </p:nvSpPr>
          <p:spPr>
            <a:xfrm>
              <a:off x="9328306" y="2684689"/>
              <a:ext cx="219095" cy="164725"/>
            </a:xfrm>
            <a:custGeom>
              <a:avLst/>
              <a:gdLst>
                <a:gd name="connsiteX0" fmla="*/ 0 w 219095"/>
                <a:gd name="connsiteY0" fmla="*/ 45720 h 164725"/>
                <a:gd name="connsiteX1" fmla="*/ 60007 w 219095"/>
                <a:gd name="connsiteY1" fmla="*/ 80010 h 164725"/>
                <a:gd name="connsiteX2" fmla="*/ 106680 w 219095"/>
                <a:gd name="connsiteY2" fmla="*/ 92393 h 164725"/>
                <a:gd name="connsiteX3" fmla="*/ 166688 w 219095"/>
                <a:gd name="connsiteY3" fmla="*/ 68580 h 164725"/>
                <a:gd name="connsiteX4" fmla="*/ 213360 w 219095"/>
                <a:gd name="connsiteY4" fmla="*/ 5715 h 164725"/>
                <a:gd name="connsiteX5" fmla="*/ 217170 w 219095"/>
                <a:gd name="connsiteY5" fmla="*/ 0 h 164725"/>
                <a:gd name="connsiteX6" fmla="*/ 217170 w 219095"/>
                <a:gd name="connsiteY6" fmla="*/ 6668 h 164725"/>
                <a:gd name="connsiteX7" fmla="*/ 144780 w 219095"/>
                <a:gd name="connsiteY7" fmla="*/ 159068 h 164725"/>
                <a:gd name="connsiteX8" fmla="*/ 133350 w 219095"/>
                <a:gd name="connsiteY8" fmla="*/ 160972 h 164725"/>
                <a:gd name="connsiteX9" fmla="*/ 14288 w 219095"/>
                <a:gd name="connsiteY9" fmla="*/ 59055 h 164725"/>
                <a:gd name="connsiteX10" fmla="*/ 0 w 219095"/>
                <a:gd name="connsiteY10" fmla="*/ 45720 h 16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9095" h="164725">
                  <a:moveTo>
                    <a:pt x="0" y="45720"/>
                  </a:moveTo>
                  <a:cubicBezTo>
                    <a:pt x="19050" y="58102"/>
                    <a:pt x="39052" y="70485"/>
                    <a:pt x="60007" y="80010"/>
                  </a:cubicBezTo>
                  <a:cubicBezTo>
                    <a:pt x="75248" y="86678"/>
                    <a:pt x="90488" y="91440"/>
                    <a:pt x="106680" y="92393"/>
                  </a:cubicBezTo>
                  <a:cubicBezTo>
                    <a:pt x="130492" y="94297"/>
                    <a:pt x="149542" y="83820"/>
                    <a:pt x="166688" y="68580"/>
                  </a:cubicBezTo>
                  <a:cubicBezTo>
                    <a:pt x="186690" y="50482"/>
                    <a:pt x="200025" y="28575"/>
                    <a:pt x="213360" y="5715"/>
                  </a:cubicBezTo>
                  <a:cubicBezTo>
                    <a:pt x="214313" y="3810"/>
                    <a:pt x="215265" y="1905"/>
                    <a:pt x="217170" y="0"/>
                  </a:cubicBezTo>
                  <a:cubicBezTo>
                    <a:pt x="220980" y="2857"/>
                    <a:pt x="218123" y="4763"/>
                    <a:pt x="217170" y="6668"/>
                  </a:cubicBezTo>
                  <a:cubicBezTo>
                    <a:pt x="193357" y="57150"/>
                    <a:pt x="168592" y="108585"/>
                    <a:pt x="144780" y="159068"/>
                  </a:cubicBezTo>
                  <a:cubicBezTo>
                    <a:pt x="141923" y="165735"/>
                    <a:pt x="140017" y="166687"/>
                    <a:pt x="133350" y="160972"/>
                  </a:cubicBezTo>
                  <a:cubicBezTo>
                    <a:pt x="93345" y="126682"/>
                    <a:pt x="53340" y="93345"/>
                    <a:pt x="14288" y="59055"/>
                  </a:cubicBezTo>
                  <a:cubicBezTo>
                    <a:pt x="9525" y="55245"/>
                    <a:pt x="2857" y="52388"/>
                    <a:pt x="0" y="45720"/>
                  </a:cubicBezTo>
                  <a:close/>
                </a:path>
              </a:pathLst>
            </a:custGeom>
            <a:solidFill>
              <a:srgbClr val="D5A37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" name="Graphic 58">
            <a:extLst>
              <a:ext uri="{FF2B5EF4-FFF2-40B4-BE49-F238E27FC236}">
                <a16:creationId xmlns:a16="http://schemas.microsoft.com/office/drawing/2014/main" id="{72C6B18E-4E41-423B-8DEB-A96A76E9FF5E}"/>
              </a:ext>
            </a:extLst>
          </p:cNvPr>
          <p:cNvGrpSpPr/>
          <p:nvPr/>
        </p:nvGrpSpPr>
        <p:grpSpPr>
          <a:xfrm>
            <a:off x="4117944" y="2055566"/>
            <a:ext cx="2593203" cy="4259090"/>
            <a:chOff x="5096714" y="2830594"/>
            <a:chExt cx="2333770" cy="3832996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E9E2459-70EF-4283-994A-B4C57896EABE}"/>
                </a:ext>
              </a:extLst>
            </p:cNvPr>
            <p:cNvSpPr/>
            <p:nvPr/>
          </p:nvSpPr>
          <p:spPr>
            <a:xfrm>
              <a:off x="5095920" y="3144617"/>
              <a:ext cx="2291255" cy="3273141"/>
            </a:xfrm>
            <a:custGeom>
              <a:avLst/>
              <a:gdLst>
                <a:gd name="connsiteX0" fmla="*/ 2285451 w 2291255"/>
                <a:gd name="connsiteY0" fmla="*/ 178210 h 3273141"/>
                <a:gd name="connsiteX1" fmla="*/ 2120388 w 2291255"/>
                <a:gd name="connsiteY1" fmla="*/ 128728 h 3273141"/>
                <a:gd name="connsiteX2" fmla="*/ 2105248 w 2291255"/>
                <a:gd name="connsiteY2" fmla="*/ 130205 h 3273141"/>
                <a:gd name="connsiteX3" fmla="*/ 2068691 w 2291255"/>
                <a:gd name="connsiteY3" fmla="*/ 186333 h 3273141"/>
                <a:gd name="connsiteX4" fmla="*/ 1927261 w 2291255"/>
                <a:gd name="connsiteY4" fmla="*/ 402355 h 3273141"/>
                <a:gd name="connsiteX5" fmla="*/ 1915814 w 2291255"/>
                <a:gd name="connsiteY5" fmla="*/ 409002 h 3273141"/>
                <a:gd name="connsiteX6" fmla="*/ 1870394 w 2291255"/>
                <a:gd name="connsiteY6" fmla="*/ 410848 h 3273141"/>
                <a:gd name="connsiteX7" fmla="*/ 1722318 w 2291255"/>
                <a:gd name="connsiteY7" fmla="*/ 415649 h 3273141"/>
                <a:gd name="connsiteX8" fmla="*/ 1590859 w 2291255"/>
                <a:gd name="connsiteY8" fmla="*/ 418972 h 3273141"/>
                <a:gd name="connsiteX9" fmla="*/ 1583843 w 2291255"/>
                <a:gd name="connsiteY9" fmla="*/ 419341 h 3273141"/>
                <a:gd name="connsiteX10" fmla="*/ 1560948 w 2291255"/>
                <a:gd name="connsiteY10" fmla="*/ 411587 h 3273141"/>
                <a:gd name="connsiteX11" fmla="*/ 1469370 w 2291255"/>
                <a:gd name="connsiteY11" fmla="*/ 312254 h 3273141"/>
                <a:gd name="connsiteX12" fmla="*/ 1450537 w 2291255"/>
                <a:gd name="connsiteY12" fmla="*/ 306715 h 3273141"/>
                <a:gd name="connsiteX13" fmla="*/ 1232669 w 2291255"/>
                <a:gd name="connsiteY13" fmla="*/ 353612 h 3273141"/>
                <a:gd name="connsiteX14" fmla="*/ 1212729 w 2291255"/>
                <a:gd name="connsiteY14" fmla="*/ 366167 h 3273141"/>
                <a:gd name="connsiteX15" fmla="*/ 1209775 w 2291255"/>
                <a:gd name="connsiteY15" fmla="*/ 347703 h 3273141"/>
                <a:gd name="connsiteX16" fmla="*/ 1183557 w 2291255"/>
                <a:gd name="connsiteY16" fmla="*/ 362843 h 3273141"/>
                <a:gd name="connsiteX17" fmla="*/ 1097887 w 2291255"/>
                <a:gd name="connsiteY17" fmla="*/ 388692 h 3273141"/>
                <a:gd name="connsiteX18" fmla="*/ 1082377 w 2291255"/>
                <a:gd name="connsiteY18" fmla="*/ 398293 h 3273141"/>
                <a:gd name="connsiteX19" fmla="*/ 1082377 w 2291255"/>
                <a:gd name="connsiteY19" fmla="*/ 398662 h 3273141"/>
                <a:gd name="connsiteX20" fmla="*/ 1068715 w 2291255"/>
                <a:gd name="connsiteY20" fmla="*/ 400878 h 3273141"/>
                <a:gd name="connsiteX21" fmla="*/ 1057267 w 2291255"/>
                <a:gd name="connsiteY21" fmla="*/ 399770 h 3273141"/>
                <a:gd name="connsiteX22" fmla="*/ 988953 w 2291255"/>
                <a:gd name="connsiteY22" fmla="*/ 372444 h 3273141"/>
                <a:gd name="connsiteX23" fmla="*/ 939840 w 2291255"/>
                <a:gd name="connsiteY23" fmla="*/ 352504 h 3273141"/>
                <a:gd name="connsiteX24" fmla="*/ 933932 w 2291255"/>
                <a:gd name="connsiteY24" fmla="*/ 372444 h 3273141"/>
                <a:gd name="connsiteX25" fmla="*/ 933932 w 2291255"/>
                <a:gd name="connsiteY25" fmla="*/ 372444 h 3273141"/>
                <a:gd name="connsiteX26" fmla="*/ 923962 w 2291255"/>
                <a:gd name="connsiteY26" fmla="*/ 370229 h 3273141"/>
                <a:gd name="connsiteX27" fmla="*/ 916946 w 2291255"/>
                <a:gd name="connsiteY27" fmla="*/ 369859 h 3273141"/>
                <a:gd name="connsiteX28" fmla="*/ 789548 w 2291255"/>
                <a:gd name="connsiteY28" fmla="*/ 339210 h 3273141"/>
                <a:gd name="connsiteX29" fmla="*/ 672860 w 2291255"/>
                <a:gd name="connsiteY29" fmla="*/ 310777 h 3273141"/>
                <a:gd name="connsiteX30" fmla="*/ 655135 w 2291255"/>
                <a:gd name="connsiteY30" fmla="*/ 316316 h 3273141"/>
                <a:gd name="connsiteX31" fmla="*/ 602330 w 2291255"/>
                <a:gd name="connsiteY31" fmla="*/ 369859 h 3273141"/>
                <a:gd name="connsiteX32" fmla="*/ 561710 w 2291255"/>
                <a:gd name="connsiteY32" fmla="*/ 381307 h 3273141"/>
                <a:gd name="connsiteX33" fmla="*/ 409572 w 2291255"/>
                <a:gd name="connsiteY33" fmla="*/ 353242 h 3273141"/>
                <a:gd name="connsiteX34" fmla="*/ 275159 w 2291255"/>
                <a:gd name="connsiteY34" fmla="*/ 328501 h 3273141"/>
                <a:gd name="connsiteX35" fmla="*/ 264450 w 2291255"/>
                <a:gd name="connsiteY35" fmla="*/ 317423 h 3273141"/>
                <a:gd name="connsiteX36" fmla="*/ 202782 w 2291255"/>
                <a:gd name="connsiteY36" fmla="*/ 20163 h 3273141"/>
                <a:gd name="connsiteX37" fmla="*/ 185796 w 2291255"/>
                <a:gd name="connsiteY37" fmla="*/ 3177 h 3273141"/>
                <a:gd name="connsiteX38" fmla="*/ 169918 w 2291255"/>
                <a:gd name="connsiteY38" fmla="*/ 223 h 3273141"/>
                <a:gd name="connsiteX39" fmla="*/ 59137 w 2291255"/>
                <a:gd name="connsiteY39" fmla="*/ 5762 h 3273141"/>
                <a:gd name="connsiteX40" fmla="*/ 22949 w 2291255"/>
                <a:gd name="connsiteY40" fmla="*/ 10931 h 3273141"/>
                <a:gd name="connsiteX41" fmla="*/ 5224 w 2291255"/>
                <a:gd name="connsiteY41" fmla="*/ 13147 h 3273141"/>
                <a:gd name="connsiteX42" fmla="*/ 55 w 2291255"/>
                <a:gd name="connsiteY42" fmla="*/ 19425 h 3273141"/>
                <a:gd name="connsiteX43" fmla="*/ 4486 w 2291255"/>
                <a:gd name="connsiteY43" fmla="*/ 67060 h 3273141"/>
                <a:gd name="connsiteX44" fmla="*/ 28119 w 2291255"/>
                <a:gd name="connsiteY44" fmla="*/ 251325 h 3273141"/>
                <a:gd name="connsiteX45" fmla="*/ 61353 w 2291255"/>
                <a:gd name="connsiteY45" fmla="*/ 396447 h 3273141"/>
                <a:gd name="connsiteX46" fmla="*/ 149239 w 2291255"/>
                <a:gd name="connsiteY46" fmla="*/ 498364 h 3273141"/>
                <a:gd name="connsiteX47" fmla="*/ 238971 w 2291255"/>
                <a:gd name="connsiteY47" fmla="*/ 543046 h 3273141"/>
                <a:gd name="connsiteX48" fmla="*/ 318363 w 2291255"/>
                <a:gd name="connsiteY48" fmla="*/ 581450 h 3273141"/>
                <a:gd name="connsiteX49" fmla="*/ 542878 w 2291255"/>
                <a:gd name="connsiteY49" fmla="*/ 629085 h 3273141"/>
                <a:gd name="connsiteX50" fmla="*/ 555802 w 2291255"/>
                <a:gd name="connsiteY50" fmla="*/ 646810 h 3273141"/>
                <a:gd name="connsiteX51" fmla="*/ 523676 w 2291255"/>
                <a:gd name="connsiteY51" fmla="*/ 781223 h 3273141"/>
                <a:gd name="connsiteX52" fmla="*/ 471978 w 2291255"/>
                <a:gd name="connsiteY52" fmla="*/ 1000199 h 3273141"/>
                <a:gd name="connsiteX53" fmla="*/ 459423 w 2291255"/>
                <a:gd name="connsiteY53" fmla="*/ 1047096 h 3273141"/>
                <a:gd name="connsiteX54" fmla="*/ 300638 w 2291255"/>
                <a:gd name="connsiteY54" fmla="*/ 1319615 h 3273141"/>
                <a:gd name="connsiteX55" fmla="*/ 200936 w 2291255"/>
                <a:gd name="connsiteY55" fmla="*/ 1500556 h 3273141"/>
                <a:gd name="connsiteX56" fmla="*/ 200936 w 2291255"/>
                <a:gd name="connsiteY56" fmla="*/ 1516066 h 3273141"/>
                <a:gd name="connsiteX57" fmla="*/ 246356 w 2291255"/>
                <a:gd name="connsiteY57" fmla="*/ 1543391 h 3273141"/>
                <a:gd name="connsiteX58" fmla="*/ 304700 w 2291255"/>
                <a:gd name="connsiteY58" fmla="*/ 1538222 h 3273141"/>
                <a:gd name="connsiteX59" fmla="*/ 393694 w 2291255"/>
                <a:gd name="connsiteY59" fmla="*/ 1529728 h 3273141"/>
                <a:gd name="connsiteX60" fmla="*/ 476779 w 2291255"/>
                <a:gd name="connsiteY60" fmla="*/ 1529359 h 3273141"/>
                <a:gd name="connsiteX61" fmla="*/ 546570 w 2291255"/>
                <a:gd name="connsiteY61" fmla="*/ 1557054 h 3273141"/>
                <a:gd name="connsiteX62" fmla="*/ 631133 w 2291255"/>
                <a:gd name="connsiteY62" fmla="*/ 1581795 h 3273141"/>
                <a:gd name="connsiteX63" fmla="*/ 646642 w 2291255"/>
                <a:gd name="connsiteY63" fmla="*/ 1583642 h 3273141"/>
                <a:gd name="connsiteX64" fmla="*/ 658089 w 2291255"/>
                <a:gd name="connsiteY64" fmla="*/ 1598781 h 3273141"/>
                <a:gd name="connsiteX65" fmla="*/ 647380 w 2291255"/>
                <a:gd name="connsiteY65" fmla="*/ 1656018 h 3273141"/>
                <a:gd name="connsiteX66" fmla="*/ 575373 w 2291255"/>
                <a:gd name="connsiteY66" fmla="*/ 2021593 h 3273141"/>
                <a:gd name="connsiteX67" fmla="*/ 509274 w 2291255"/>
                <a:gd name="connsiteY67" fmla="*/ 2326608 h 3273141"/>
                <a:gd name="connsiteX68" fmla="*/ 462747 w 2291255"/>
                <a:gd name="connsiteY68" fmla="*/ 2527489 h 3273141"/>
                <a:gd name="connsiteX69" fmla="*/ 443914 w 2291255"/>
                <a:gd name="connsiteY69" fmla="*/ 2643808 h 3273141"/>
                <a:gd name="connsiteX70" fmla="*/ 428036 w 2291255"/>
                <a:gd name="connsiteY70" fmla="*/ 2768990 h 3273141"/>
                <a:gd name="connsiteX71" fmla="*/ 412896 w 2291255"/>
                <a:gd name="connsiteY71" fmla="*/ 2903773 h 3273141"/>
                <a:gd name="connsiteX72" fmla="*/ 397017 w 2291255"/>
                <a:gd name="connsiteY72" fmla="*/ 3038555 h 3273141"/>
                <a:gd name="connsiteX73" fmla="*/ 378185 w 2291255"/>
                <a:gd name="connsiteY73" fmla="*/ 3205464 h 3273141"/>
                <a:gd name="connsiteX74" fmla="*/ 392586 w 2291255"/>
                <a:gd name="connsiteY74" fmla="*/ 3234267 h 3273141"/>
                <a:gd name="connsiteX75" fmla="*/ 537339 w 2291255"/>
                <a:gd name="connsiteY75" fmla="*/ 3251622 h 3273141"/>
                <a:gd name="connsiteX76" fmla="*/ 592360 w 2291255"/>
                <a:gd name="connsiteY76" fmla="*/ 3254207 h 3273141"/>
                <a:gd name="connsiteX77" fmla="*/ 603438 w 2291255"/>
                <a:gd name="connsiteY77" fmla="*/ 3245345 h 3273141"/>
                <a:gd name="connsiteX78" fmla="*/ 644426 w 2291255"/>
                <a:gd name="connsiteY78" fmla="*/ 3052957 h 3273141"/>
                <a:gd name="connsiteX79" fmla="*/ 756684 w 2291255"/>
                <a:gd name="connsiteY79" fmla="*/ 2555553 h 3273141"/>
                <a:gd name="connsiteX80" fmla="*/ 794349 w 2291255"/>
                <a:gd name="connsiteY80" fmla="*/ 2434803 h 3273141"/>
                <a:gd name="connsiteX81" fmla="*/ 1029942 w 2291255"/>
                <a:gd name="connsiteY81" fmla="*/ 1994636 h 3273141"/>
                <a:gd name="connsiteX82" fmla="*/ 1078316 w 2291255"/>
                <a:gd name="connsiteY82" fmla="*/ 1904904 h 3273141"/>
                <a:gd name="connsiteX83" fmla="*/ 1094563 w 2291255"/>
                <a:gd name="connsiteY83" fmla="*/ 1939615 h 3273141"/>
                <a:gd name="connsiteX84" fmla="*/ 1247809 w 2291255"/>
                <a:gd name="connsiteY84" fmla="*/ 2257185 h 3273141"/>
                <a:gd name="connsiteX85" fmla="*/ 1291383 w 2291255"/>
                <a:gd name="connsiteY85" fmla="*/ 2372397 h 3273141"/>
                <a:gd name="connsiteX86" fmla="*/ 1337541 w 2291255"/>
                <a:gd name="connsiteY86" fmla="*/ 2633838 h 3273141"/>
                <a:gd name="connsiteX87" fmla="*/ 1389977 w 2291255"/>
                <a:gd name="connsiteY87" fmla="*/ 2897864 h 3273141"/>
                <a:gd name="connsiteX88" fmla="*/ 1429120 w 2291255"/>
                <a:gd name="connsiteY88" fmla="*/ 3073636 h 3273141"/>
                <a:gd name="connsiteX89" fmla="*/ 1479340 w 2291255"/>
                <a:gd name="connsiteY89" fmla="*/ 3264916 h 3273141"/>
                <a:gd name="connsiteX90" fmla="*/ 1492634 w 2291255"/>
                <a:gd name="connsiteY90" fmla="*/ 3272671 h 3273141"/>
                <a:gd name="connsiteX91" fmla="*/ 1732288 w 2291255"/>
                <a:gd name="connsiteY91" fmla="*/ 3231313 h 3273141"/>
                <a:gd name="connsiteX92" fmla="*/ 1731919 w 2291255"/>
                <a:gd name="connsiteY92" fmla="*/ 3218388 h 3273141"/>
                <a:gd name="connsiteX93" fmla="*/ 1716040 w 2291255"/>
                <a:gd name="connsiteY93" fmla="*/ 3110193 h 3273141"/>
                <a:gd name="connsiteX94" fmla="*/ 1696100 w 2291255"/>
                <a:gd name="connsiteY94" fmla="*/ 2969871 h 3273141"/>
                <a:gd name="connsiteX95" fmla="*/ 1675421 w 2291255"/>
                <a:gd name="connsiteY95" fmla="*/ 2829550 h 3273141"/>
                <a:gd name="connsiteX96" fmla="*/ 1653265 w 2291255"/>
                <a:gd name="connsiteY96" fmla="*/ 2669288 h 3273141"/>
                <a:gd name="connsiteX97" fmla="*/ 1632217 w 2291255"/>
                <a:gd name="connsiteY97" fmla="*/ 2525643 h 3273141"/>
                <a:gd name="connsiteX98" fmla="*/ 1613753 w 2291255"/>
                <a:gd name="connsiteY98" fmla="*/ 2393445 h 3273141"/>
                <a:gd name="connsiteX99" fmla="*/ 1596398 w 2291255"/>
                <a:gd name="connsiteY99" fmla="*/ 2258662 h 3273141"/>
                <a:gd name="connsiteX100" fmla="*/ 1588274 w 2291255"/>
                <a:gd name="connsiteY100" fmla="*/ 2186286 h 3273141"/>
                <a:gd name="connsiteX101" fmla="*/ 1559471 w 2291255"/>
                <a:gd name="connsiteY101" fmla="*/ 2051134 h 3273141"/>
                <a:gd name="connsiteX102" fmla="*/ 1485987 w 2291255"/>
                <a:gd name="connsiteY102" fmla="*/ 1739103 h 3273141"/>
                <a:gd name="connsiteX103" fmla="*/ 1491157 w 2291255"/>
                <a:gd name="connsiteY103" fmla="*/ 1672635 h 3273141"/>
                <a:gd name="connsiteX104" fmla="*/ 1503342 w 2291255"/>
                <a:gd name="connsiteY104" fmla="*/ 1635708 h 3273141"/>
                <a:gd name="connsiteX105" fmla="*/ 1505189 w 2291255"/>
                <a:gd name="connsiteY105" fmla="*/ 1462522 h 3273141"/>
                <a:gd name="connsiteX106" fmla="*/ 1507774 w 2291255"/>
                <a:gd name="connsiteY106" fmla="*/ 1242438 h 3273141"/>
                <a:gd name="connsiteX107" fmla="*/ 1509989 w 2291255"/>
                <a:gd name="connsiteY107" fmla="*/ 1041557 h 3273141"/>
                <a:gd name="connsiteX108" fmla="*/ 1512574 w 2291255"/>
                <a:gd name="connsiteY108" fmla="*/ 749836 h 3273141"/>
                <a:gd name="connsiteX109" fmla="*/ 1535838 w 2291255"/>
                <a:gd name="connsiteY109" fmla="*/ 682998 h 3273141"/>
                <a:gd name="connsiteX110" fmla="*/ 1552824 w 2291255"/>
                <a:gd name="connsiteY110" fmla="*/ 673028 h 3273141"/>
                <a:gd name="connsiteX111" fmla="*/ 1618923 w 2291255"/>
                <a:gd name="connsiteY111" fmla="*/ 663058 h 3273141"/>
                <a:gd name="connsiteX112" fmla="*/ 1805772 w 2291255"/>
                <a:gd name="connsiteY112" fmla="*/ 633516 h 3273141"/>
                <a:gd name="connsiteX113" fmla="*/ 2012562 w 2291255"/>
                <a:gd name="connsiteY113" fmla="*/ 600282 h 3273141"/>
                <a:gd name="connsiteX114" fmla="*/ 2044688 w 2291255"/>
                <a:gd name="connsiteY114" fmla="*/ 584773 h 3273141"/>
                <a:gd name="connsiteX115" fmla="*/ 2176517 w 2291255"/>
                <a:gd name="connsiteY115" fmla="*/ 369859 h 3273141"/>
                <a:gd name="connsiteX116" fmla="*/ 2289143 w 2291255"/>
                <a:gd name="connsiteY116" fmla="*/ 188180 h 3273141"/>
                <a:gd name="connsiteX117" fmla="*/ 2285451 w 2291255"/>
                <a:gd name="connsiteY117" fmla="*/ 178210 h 3273141"/>
                <a:gd name="connsiteX118" fmla="*/ 1339757 w 2291255"/>
                <a:gd name="connsiteY118" fmla="*/ 1383499 h 3273141"/>
                <a:gd name="connsiteX119" fmla="*/ 1340126 w 2291255"/>
                <a:gd name="connsiteY119" fmla="*/ 1383499 h 3273141"/>
                <a:gd name="connsiteX120" fmla="*/ 1340126 w 2291255"/>
                <a:gd name="connsiteY120" fmla="*/ 1383499 h 3273141"/>
                <a:gd name="connsiteX121" fmla="*/ 1339757 w 2291255"/>
                <a:gd name="connsiteY121" fmla="*/ 1383499 h 3273141"/>
                <a:gd name="connsiteX122" fmla="*/ 1339757 w 2291255"/>
                <a:gd name="connsiteY122" fmla="*/ 1383499 h 3273141"/>
                <a:gd name="connsiteX123" fmla="*/ 1153277 w 2291255"/>
                <a:gd name="connsiteY123" fmla="*/ 1449967 h 3273141"/>
                <a:gd name="connsiteX124" fmla="*/ 1153277 w 2291255"/>
                <a:gd name="connsiteY124" fmla="*/ 1449967 h 3273141"/>
                <a:gd name="connsiteX125" fmla="*/ 1153277 w 2291255"/>
                <a:gd name="connsiteY125" fmla="*/ 1449967 h 3273141"/>
                <a:gd name="connsiteX126" fmla="*/ 1153277 w 2291255"/>
                <a:gd name="connsiteY126" fmla="*/ 1449967 h 3273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291255" h="3273141">
                  <a:moveTo>
                    <a:pt x="2285451" y="178210"/>
                  </a:moveTo>
                  <a:cubicBezTo>
                    <a:pt x="2278804" y="176732"/>
                    <a:pt x="2162485" y="144606"/>
                    <a:pt x="2120388" y="128728"/>
                  </a:cubicBezTo>
                  <a:cubicBezTo>
                    <a:pt x="2115218" y="128358"/>
                    <a:pt x="2110418" y="121712"/>
                    <a:pt x="2105248" y="130205"/>
                  </a:cubicBezTo>
                  <a:cubicBezTo>
                    <a:pt x="2093801" y="149407"/>
                    <a:pt x="2081246" y="167501"/>
                    <a:pt x="2068691" y="186333"/>
                  </a:cubicBezTo>
                  <a:cubicBezTo>
                    <a:pt x="2021425" y="258341"/>
                    <a:pt x="1974158" y="330348"/>
                    <a:pt x="1927261" y="402355"/>
                  </a:cubicBezTo>
                  <a:cubicBezTo>
                    <a:pt x="1924307" y="406786"/>
                    <a:pt x="1921353" y="409002"/>
                    <a:pt x="1915814" y="409002"/>
                  </a:cubicBezTo>
                  <a:cubicBezTo>
                    <a:pt x="1900674" y="409002"/>
                    <a:pt x="1885534" y="410110"/>
                    <a:pt x="1870394" y="410848"/>
                  </a:cubicBezTo>
                  <a:cubicBezTo>
                    <a:pt x="1820912" y="412325"/>
                    <a:pt x="1771800" y="413802"/>
                    <a:pt x="1722318" y="415649"/>
                  </a:cubicBezTo>
                  <a:cubicBezTo>
                    <a:pt x="1678375" y="417495"/>
                    <a:pt x="1634802" y="417864"/>
                    <a:pt x="1590859" y="418972"/>
                  </a:cubicBezTo>
                  <a:cubicBezTo>
                    <a:pt x="1588643" y="418972"/>
                    <a:pt x="1585689" y="418603"/>
                    <a:pt x="1583843" y="419341"/>
                  </a:cubicBezTo>
                  <a:cubicBezTo>
                    <a:pt x="1573872" y="423034"/>
                    <a:pt x="1567595" y="418603"/>
                    <a:pt x="1560948" y="411587"/>
                  </a:cubicBezTo>
                  <a:cubicBezTo>
                    <a:pt x="1530668" y="378353"/>
                    <a:pt x="1499650" y="345488"/>
                    <a:pt x="1469370" y="312254"/>
                  </a:cubicBezTo>
                  <a:cubicBezTo>
                    <a:pt x="1463461" y="305976"/>
                    <a:pt x="1458292" y="305238"/>
                    <a:pt x="1450537" y="306715"/>
                  </a:cubicBezTo>
                  <a:cubicBezTo>
                    <a:pt x="1378161" y="322593"/>
                    <a:pt x="1305415" y="338102"/>
                    <a:pt x="1232669" y="353612"/>
                  </a:cubicBezTo>
                  <a:cubicBezTo>
                    <a:pt x="1217529" y="356935"/>
                    <a:pt x="1214206" y="357304"/>
                    <a:pt x="1212729" y="366167"/>
                  </a:cubicBezTo>
                  <a:cubicBezTo>
                    <a:pt x="1209405" y="356935"/>
                    <a:pt x="1210883" y="356935"/>
                    <a:pt x="1209775" y="347703"/>
                  </a:cubicBezTo>
                  <a:cubicBezTo>
                    <a:pt x="1202759" y="355458"/>
                    <a:pt x="1194266" y="360628"/>
                    <a:pt x="1183557" y="362843"/>
                  </a:cubicBezTo>
                  <a:cubicBezTo>
                    <a:pt x="1154385" y="369490"/>
                    <a:pt x="1127059" y="381676"/>
                    <a:pt x="1097887" y="388692"/>
                  </a:cubicBezTo>
                  <a:cubicBezTo>
                    <a:pt x="1091978" y="390169"/>
                    <a:pt x="1085332" y="391277"/>
                    <a:pt x="1082377" y="398293"/>
                  </a:cubicBezTo>
                  <a:cubicBezTo>
                    <a:pt x="1082377" y="398293"/>
                    <a:pt x="1082377" y="398662"/>
                    <a:pt x="1082377" y="398662"/>
                  </a:cubicBezTo>
                  <a:cubicBezTo>
                    <a:pt x="1077577" y="397924"/>
                    <a:pt x="1073146" y="399770"/>
                    <a:pt x="1068715" y="400878"/>
                  </a:cubicBezTo>
                  <a:cubicBezTo>
                    <a:pt x="1062806" y="400509"/>
                    <a:pt x="1057267" y="399770"/>
                    <a:pt x="1057267" y="399770"/>
                  </a:cubicBezTo>
                  <a:cubicBezTo>
                    <a:pt x="1035481" y="388323"/>
                    <a:pt x="1011109" y="382784"/>
                    <a:pt x="988953" y="372444"/>
                  </a:cubicBezTo>
                  <a:cubicBezTo>
                    <a:pt x="972705" y="365059"/>
                    <a:pt x="954980" y="362105"/>
                    <a:pt x="939840" y="352504"/>
                  </a:cubicBezTo>
                  <a:cubicBezTo>
                    <a:pt x="935778" y="362105"/>
                    <a:pt x="937994" y="362843"/>
                    <a:pt x="933932" y="372444"/>
                  </a:cubicBezTo>
                  <a:cubicBezTo>
                    <a:pt x="933932" y="372444"/>
                    <a:pt x="933932" y="372444"/>
                    <a:pt x="933932" y="372444"/>
                  </a:cubicBezTo>
                  <a:cubicBezTo>
                    <a:pt x="932086" y="370229"/>
                    <a:pt x="929131" y="369121"/>
                    <a:pt x="923962" y="370229"/>
                  </a:cubicBezTo>
                  <a:cubicBezTo>
                    <a:pt x="921746" y="370598"/>
                    <a:pt x="919161" y="370229"/>
                    <a:pt x="916946" y="369859"/>
                  </a:cubicBezTo>
                  <a:cubicBezTo>
                    <a:pt x="874480" y="359520"/>
                    <a:pt x="832014" y="349180"/>
                    <a:pt x="789548" y="339210"/>
                  </a:cubicBezTo>
                  <a:cubicBezTo>
                    <a:pt x="750775" y="329609"/>
                    <a:pt x="711633" y="320378"/>
                    <a:pt x="672860" y="310777"/>
                  </a:cubicBezTo>
                  <a:cubicBezTo>
                    <a:pt x="665475" y="308930"/>
                    <a:pt x="660674" y="310777"/>
                    <a:pt x="655135" y="316316"/>
                  </a:cubicBezTo>
                  <a:cubicBezTo>
                    <a:pt x="637780" y="334410"/>
                    <a:pt x="618578" y="351027"/>
                    <a:pt x="602330" y="369859"/>
                  </a:cubicBezTo>
                  <a:cubicBezTo>
                    <a:pt x="590513" y="383892"/>
                    <a:pt x="578327" y="384630"/>
                    <a:pt x="561710" y="381307"/>
                  </a:cubicBezTo>
                  <a:cubicBezTo>
                    <a:pt x="511121" y="370967"/>
                    <a:pt x="460162" y="362474"/>
                    <a:pt x="409572" y="353242"/>
                  </a:cubicBezTo>
                  <a:cubicBezTo>
                    <a:pt x="364891" y="345118"/>
                    <a:pt x="319840" y="336625"/>
                    <a:pt x="275159" y="328501"/>
                  </a:cubicBezTo>
                  <a:cubicBezTo>
                    <a:pt x="268512" y="327394"/>
                    <a:pt x="265927" y="324439"/>
                    <a:pt x="264450" y="317423"/>
                  </a:cubicBezTo>
                  <a:cubicBezTo>
                    <a:pt x="244140" y="218460"/>
                    <a:pt x="223461" y="119496"/>
                    <a:pt x="202782" y="20163"/>
                  </a:cubicBezTo>
                  <a:cubicBezTo>
                    <a:pt x="200936" y="10562"/>
                    <a:pt x="199459" y="961"/>
                    <a:pt x="185796" y="3177"/>
                  </a:cubicBezTo>
                  <a:cubicBezTo>
                    <a:pt x="180996" y="-516"/>
                    <a:pt x="175087" y="-147"/>
                    <a:pt x="169918" y="223"/>
                  </a:cubicBezTo>
                  <a:cubicBezTo>
                    <a:pt x="132991" y="1330"/>
                    <a:pt x="96064" y="4285"/>
                    <a:pt x="59137" y="5762"/>
                  </a:cubicBezTo>
                  <a:cubicBezTo>
                    <a:pt x="47321" y="6500"/>
                    <a:pt x="34397" y="3915"/>
                    <a:pt x="22949" y="10931"/>
                  </a:cubicBezTo>
                  <a:cubicBezTo>
                    <a:pt x="17041" y="11670"/>
                    <a:pt x="11133" y="12409"/>
                    <a:pt x="5224" y="13147"/>
                  </a:cubicBezTo>
                  <a:cubicBezTo>
                    <a:pt x="1162" y="13516"/>
                    <a:pt x="-315" y="14993"/>
                    <a:pt x="55" y="19425"/>
                  </a:cubicBezTo>
                  <a:cubicBezTo>
                    <a:pt x="1532" y="35303"/>
                    <a:pt x="2640" y="51182"/>
                    <a:pt x="4486" y="67060"/>
                  </a:cubicBezTo>
                  <a:cubicBezTo>
                    <a:pt x="11871" y="128728"/>
                    <a:pt x="17780" y="190395"/>
                    <a:pt x="28119" y="251325"/>
                  </a:cubicBezTo>
                  <a:cubicBezTo>
                    <a:pt x="36243" y="300437"/>
                    <a:pt x="44367" y="349550"/>
                    <a:pt x="61353" y="396447"/>
                  </a:cubicBezTo>
                  <a:cubicBezTo>
                    <a:pt x="77601" y="441497"/>
                    <a:pt x="104557" y="477316"/>
                    <a:pt x="149239" y="498364"/>
                  </a:cubicBezTo>
                  <a:cubicBezTo>
                    <a:pt x="179519" y="512397"/>
                    <a:pt x="209060" y="528275"/>
                    <a:pt x="238971" y="543046"/>
                  </a:cubicBezTo>
                  <a:cubicBezTo>
                    <a:pt x="265558" y="555970"/>
                    <a:pt x="290668" y="571479"/>
                    <a:pt x="318363" y="581450"/>
                  </a:cubicBezTo>
                  <a:cubicBezTo>
                    <a:pt x="390740" y="608037"/>
                    <a:pt x="466439" y="620592"/>
                    <a:pt x="542878" y="629085"/>
                  </a:cubicBezTo>
                  <a:cubicBezTo>
                    <a:pt x="558387" y="630931"/>
                    <a:pt x="559495" y="631670"/>
                    <a:pt x="555802" y="646810"/>
                  </a:cubicBezTo>
                  <a:cubicBezTo>
                    <a:pt x="545093" y="691491"/>
                    <a:pt x="534385" y="736542"/>
                    <a:pt x="523676" y="781223"/>
                  </a:cubicBezTo>
                  <a:cubicBezTo>
                    <a:pt x="506320" y="854338"/>
                    <a:pt x="489703" y="927453"/>
                    <a:pt x="471978" y="1000199"/>
                  </a:cubicBezTo>
                  <a:cubicBezTo>
                    <a:pt x="468286" y="1016077"/>
                    <a:pt x="467547" y="1033064"/>
                    <a:pt x="459423" y="1047096"/>
                  </a:cubicBezTo>
                  <a:cubicBezTo>
                    <a:pt x="405510" y="1137197"/>
                    <a:pt x="351597" y="1227668"/>
                    <a:pt x="300638" y="1319615"/>
                  </a:cubicBezTo>
                  <a:cubicBezTo>
                    <a:pt x="267404" y="1379806"/>
                    <a:pt x="234170" y="1440366"/>
                    <a:pt x="200936" y="1500556"/>
                  </a:cubicBezTo>
                  <a:cubicBezTo>
                    <a:pt x="197982" y="1506095"/>
                    <a:pt x="197613" y="1510896"/>
                    <a:pt x="200936" y="1516066"/>
                  </a:cubicBezTo>
                  <a:cubicBezTo>
                    <a:pt x="211276" y="1533052"/>
                    <a:pt x="225308" y="1544868"/>
                    <a:pt x="246356" y="1543391"/>
                  </a:cubicBezTo>
                  <a:cubicBezTo>
                    <a:pt x="265927" y="1542284"/>
                    <a:pt x="285129" y="1540068"/>
                    <a:pt x="304700" y="1538222"/>
                  </a:cubicBezTo>
                  <a:cubicBezTo>
                    <a:pt x="334242" y="1535267"/>
                    <a:pt x="363783" y="1531206"/>
                    <a:pt x="393694" y="1529728"/>
                  </a:cubicBezTo>
                  <a:cubicBezTo>
                    <a:pt x="421389" y="1528251"/>
                    <a:pt x="449084" y="1522712"/>
                    <a:pt x="476779" y="1529359"/>
                  </a:cubicBezTo>
                  <a:cubicBezTo>
                    <a:pt x="501520" y="1535267"/>
                    <a:pt x="524045" y="1545607"/>
                    <a:pt x="546570" y="1557054"/>
                  </a:cubicBezTo>
                  <a:cubicBezTo>
                    <a:pt x="573158" y="1571086"/>
                    <a:pt x="599376" y="1585488"/>
                    <a:pt x="631133" y="1581795"/>
                  </a:cubicBezTo>
                  <a:cubicBezTo>
                    <a:pt x="635933" y="1581057"/>
                    <a:pt x="641472" y="1582903"/>
                    <a:pt x="646642" y="1583642"/>
                  </a:cubicBezTo>
                  <a:cubicBezTo>
                    <a:pt x="655504" y="1584749"/>
                    <a:pt x="660305" y="1588442"/>
                    <a:pt x="658089" y="1598781"/>
                  </a:cubicBezTo>
                  <a:cubicBezTo>
                    <a:pt x="654027" y="1617614"/>
                    <a:pt x="651442" y="1637185"/>
                    <a:pt x="647380" y="1656018"/>
                  </a:cubicBezTo>
                  <a:cubicBezTo>
                    <a:pt x="623378" y="1777876"/>
                    <a:pt x="600483" y="1900104"/>
                    <a:pt x="575373" y="2021593"/>
                  </a:cubicBezTo>
                  <a:cubicBezTo>
                    <a:pt x="554325" y="2123510"/>
                    <a:pt x="531800" y="2225059"/>
                    <a:pt x="509274" y="2326608"/>
                  </a:cubicBezTo>
                  <a:cubicBezTo>
                    <a:pt x="494504" y="2393814"/>
                    <a:pt x="478995" y="2460652"/>
                    <a:pt x="462747" y="2527489"/>
                  </a:cubicBezTo>
                  <a:cubicBezTo>
                    <a:pt x="453515" y="2565893"/>
                    <a:pt x="448715" y="2604666"/>
                    <a:pt x="443914" y="2643808"/>
                  </a:cubicBezTo>
                  <a:cubicBezTo>
                    <a:pt x="438744" y="2685536"/>
                    <a:pt x="432836" y="2727263"/>
                    <a:pt x="428036" y="2768990"/>
                  </a:cubicBezTo>
                  <a:cubicBezTo>
                    <a:pt x="422866" y="2814041"/>
                    <a:pt x="418065" y="2859091"/>
                    <a:pt x="412896" y="2903773"/>
                  </a:cubicBezTo>
                  <a:cubicBezTo>
                    <a:pt x="407726" y="2948823"/>
                    <a:pt x="402187" y="2993505"/>
                    <a:pt x="397017" y="3038555"/>
                  </a:cubicBezTo>
                  <a:cubicBezTo>
                    <a:pt x="390740" y="3094315"/>
                    <a:pt x="384462" y="3149705"/>
                    <a:pt x="378185" y="3205464"/>
                  </a:cubicBezTo>
                  <a:cubicBezTo>
                    <a:pt x="375969" y="3223189"/>
                    <a:pt x="375969" y="3227251"/>
                    <a:pt x="392586" y="3234267"/>
                  </a:cubicBezTo>
                  <a:cubicBezTo>
                    <a:pt x="443914" y="3256054"/>
                    <a:pt x="528846" y="3251253"/>
                    <a:pt x="537339" y="3251622"/>
                  </a:cubicBezTo>
                  <a:cubicBezTo>
                    <a:pt x="555433" y="3252730"/>
                    <a:pt x="573896" y="3253100"/>
                    <a:pt x="592360" y="3254207"/>
                  </a:cubicBezTo>
                  <a:cubicBezTo>
                    <a:pt x="599376" y="3254577"/>
                    <a:pt x="601961" y="3252361"/>
                    <a:pt x="603438" y="3245345"/>
                  </a:cubicBezTo>
                  <a:cubicBezTo>
                    <a:pt x="616731" y="3181093"/>
                    <a:pt x="630394" y="3117209"/>
                    <a:pt x="644426" y="3052957"/>
                  </a:cubicBezTo>
                  <a:cubicBezTo>
                    <a:pt x="680984" y="2887156"/>
                    <a:pt x="715695" y="2720616"/>
                    <a:pt x="756684" y="2555553"/>
                  </a:cubicBezTo>
                  <a:cubicBezTo>
                    <a:pt x="766654" y="2514565"/>
                    <a:pt x="773670" y="2473207"/>
                    <a:pt x="794349" y="2434803"/>
                  </a:cubicBezTo>
                  <a:cubicBezTo>
                    <a:pt x="873741" y="2288573"/>
                    <a:pt x="951657" y="2141235"/>
                    <a:pt x="1029942" y="1994636"/>
                  </a:cubicBezTo>
                  <a:cubicBezTo>
                    <a:pt x="1045820" y="1965095"/>
                    <a:pt x="1061698" y="1935923"/>
                    <a:pt x="1078316" y="1904904"/>
                  </a:cubicBezTo>
                  <a:cubicBezTo>
                    <a:pt x="1084224" y="1917459"/>
                    <a:pt x="1089394" y="1928537"/>
                    <a:pt x="1094563" y="1939615"/>
                  </a:cubicBezTo>
                  <a:cubicBezTo>
                    <a:pt x="1145522" y="2045226"/>
                    <a:pt x="1197220" y="2150836"/>
                    <a:pt x="1247809" y="2257185"/>
                  </a:cubicBezTo>
                  <a:cubicBezTo>
                    <a:pt x="1265534" y="2294112"/>
                    <a:pt x="1285105" y="2329931"/>
                    <a:pt x="1291383" y="2372397"/>
                  </a:cubicBezTo>
                  <a:cubicBezTo>
                    <a:pt x="1304307" y="2459913"/>
                    <a:pt x="1321663" y="2546691"/>
                    <a:pt x="1337541" y="2633838"/>
                  </a:cubicBezTo>
                  <a:cubicBezTo>
                    <a:pt x="1353789" y="2722093"/>
                    <a:pt x="1370775" y="2809979"/>
                    <a:pt x="1389977" y="2897864"/>
                  </a:cubicBezTo>
                  <a:cubicBezTo>
                    <a:pt x="1402532" y="2956578"/>
                    <a:pt x="1415087" y="3014922"/>
                    <a:pt x="1429120" y="3073636"/>
                  </a:cubicBezTo>
                  <a:cubicBezTo>
                    <a:pt x="1444260" y="3137888"/>
                    <a:pt x="1460877" y="3201771"/>
                    <a:pt x="1479340" y="3264916"/>
                  </a:cubicBezTo>
                  <a:cubicBezTo>
                    <a:pt x="1481556" y="3272302"/>
                    <a:pt x="1484510" y="3274148"/>
                    <a:pt x="1492634" y="3272671"/>
                  </a:cubicBezTo>
                  <a:cubicBezTo>
                    <a:pt x="1522914" y="3266393"/>
                    <a:pt x="1728595" y="3234636"/>
                    <a:pt x="1732288" y="3231313"/>
                  </a:cubicBezTo>
                  <a:cubicBezTo>
                    <a:pt x="1732288" y="3226882"/>
                    <a:pt x="1732288" y="3222451"/>
                    <a:pt x="1731919" y="3218388"/>
                  </a:cubicBezTo>
                  <a:cubicBezTo>
                    <a:pt x="1726749" y="3182200"/>
                    <a:pt x="1721210" y="3146012"/>
                    <a:pt x="1716040" y="3110193"/>
                  </a:cubicBezTo>
                  <a:cubicBezTo>
                    <a:pt x="1709394" y="3063296"/>
                    <a:pt x="1702747" y="3016768"/>
                    <a:pt x="1696100" y="2969871"/>
                  </a:cubicBezTo>
                  <a:cubicBezTo>
                    <a:pt x="1689453" y="2922974"/>
                    <a:pt x="1682068" y="2876447"/>
                    <a:pt x="1675421" y="2829550"/>
                  </a:cubicBezTo>
                  <a:cubicBezTo>
                    <a:pt x="1667666" y="2776006"/>
                    <a:pt x="1660650" y="2722462"/>
                    <a:pt x="1653265" y="2669288"/>
                  </a:cubicBezTo>
                  <a:cubicBezTo>
                    <a:pt x="1646618" y="2621283"/>
                    <a:pt x="1639233" y="2573278"/>
                    <a:pt x="1632217" y="2525643"/>
                  </a:cubicBezTo>
                  <a:cubicBezTo>
                    <a:pt x="1625939" y="2481700"/>
                    <a:pt x="1619662" y="2437757"/>
                    <a:pt x="1613753" y="2393445"/>
                  </a:cubicBezTo>
                  <a:cubicBezTo>
                    <a:pt x="1607845" y="2348764"/>
                    <a:pt x="1602306" y="2303713"/>
                    <a:pt x="1596398" y="2258662"/>
                  </a:cubicBezTo>
                  <a:cubicBezTo>
                    <a:pt x="1593074" y="2234660"/>
                    <a:pt x="1591966" y="2210288"/>
                    <a:pt x="1588274" y="2186286"/>
                  </a:cubicBezTo>
                  <a:cubicBezTo>
                    <a:pt x="1581258" y="2140866"/>
                    <a:pt x="1569810" y="2096185"/>
                    <a:pt x="1559471" y="2051134"/>
                  </a:cubicBezTo>
                  <a:cubicBezTo>
                    <a:pt x="1535469" y="1947001"/>
                    <a:pt x="1511466" y="1842867"/>
                    <a:pt x="1485987" y="1739103"/>
                  </a:cubicBezTo>
                  <a:cubicBezTo>
                    <a:pt x="1480079" y="1715470"/>
                    <a:pt x="1480079" y="1694422"/>
                    <a:pt x="1491157" y="1672635"/>
                  </a:cubicBezTo>
                  <a:cubicBezTo>
                    <a:pt x="1497065" y="1661188"/>
                    <a:pt x="1502973" y="1649371"/>
                    <a:pt x="1503342" y="1635708"/>
                  </a:cubicBezTo>
                  <a:cubicBezTo>
                    <a:pt x="1504081" y="1578103"/>
                    <a:pt x="1502973" y="1520128"/>
                    <a:pt x="1505189" y="1462522"/>
                  </a:cubicBezTo>
                  <a:cubicBezTo>
                    <a:pt x="1507774" y="1389407"/>
                    <a:pt x="1504819" y="1315923"/>
                    <a:pt x="1507774" y="1242438"/>
                  </a:cubicBezTo>
                  <a:cubicBezTo>
                    <a:pt x="1510358" y="1175601"/>
                    <a:pt x="1508512" y="1108394"/>
                    <a:pt x="1509989" y="1041557"/>
                  </a:cubicBezTo>
                  <a:cubicBezTo>
                    <a:pt x="1512574" y="944440"/>
                    <a:pt x="1512943" y="846953"/>
                    <a:pt x="1512574" y="749836"/>
                  </a:cubicBezTo>
                  <a:cubicBezTo>
                    <a:pt x="1512574" y="723618"/>
                    <a:pt x="1516636" y="701831"/>
                    <a:pt x="1535838" y="682998"/>
                  </a:cubicBezTo>
                  <a:cubicBezTo>
                    <a:pt x="1541008" y="677828"/>
                    <a:pt x="1545808" y="674136"/>
                    <a:pt x="1552824" y="673028"/>
                  </a:cubicBezTo>
                  <a:cubicBezTo>
                    <a:pt x="1574980" y="669705"/>
                    <a:pt x="1596767" y="666381"/>
                    <a:pt x="1618923" y="663058"/>
                  </a:cubicBezTo>
                  <a:cubicBezTo>
                    <a:pt x="1681329" y="653457"/>
                    <a:pt x="1743735" y="643487"/>
                    <a:pt x="1805772" y="633516"/>
                  </a:cubicBezTo>
                  <a:cubicBezTo>
                    <a:pt x="1874825" y="622438"/>
                    <a:pt x="1943878" y="611730"/>
                    <a:pt x="2012562" y="600282"/>
                  </a:cubicBezTo>
                  <a:cubicBezTo>
                    <a:pt x="2024379" y="598436"/>
                    <a:pt x="2036564" y="598805"/>
                    <a:pt x="2044688" y="584773"/>
                  </a:cubicBezTo>
                  <a:cubicBezTo>
                    <a:pt x="2087893" y="512766"/>
                    <a:pt x="2132574" y="441497"/>
                    <a:pt x="2176517" y="369859"/>
                  </a:cubicBezTo>
                  <a:cubicBezTo>
                    <a:pt x="2213813" y="309300"/>
                    <a:pt x="2251478" y="248370"/>
                    <a:pt x="2289143" y="188180"/>
                  </a:cubicBezTo>
                  <a:cubicBezTo>
                    <a:pt x="2292098" y="182641"/>
                    <a:pt x="2292836" y="180056"/>
                    <a:pt x="2285451" y="178210"/>
                  </a:cubicBezTo>
                  <a:close/>
                  <a:moveTo>
                    <a:pt x="1339757" y="1383499"/>
                  </a:moveTo>
                  <a:cubicBezTo>
                    <a:pt x="1339757" y="1383499"/>
                    <a:pt x="1340126" y="1383499"/>
                    <a:pt x="1340126" y="1383499"/>
                  </a:cubicBezTo>
                  <a:lnTo>
                    <a:pt x="1340126" y="1383499"/>
                  </a:lnTo>
                  <a:cubicBezTo>
                    <a:pt x="1340126" y="1383499"/>
                    <a:pt x="1340126" y="1383868"/>
                    <a:pt x="1339757" y="1383499"/>
                  </a:cubicBezTo>
                  <a:cubicBezTo>
                    <a:pt x="1339757" y="1383868"/>
                    <a:pt x="1339757" y="1383499"/>
                    <a:pt x="1339757" y="1383499"/>
                  </a:cubicBezTo>
                  <a:close/>
                  <a:moveTo>
                    <a:pt x="1153277" y="1449967"/>
                  </a:moveTo>
                  <a:cubicBezTo>
                    <a:pt x="1153277" y="1449967"/>
                    <a:pt x="1153277" y="1449967"/>
                    <a:pt x="1153277" y="1449967"/>
                  </a:cubicBezTo>
                  <a:cubicBezTo>
                    <a:pt x="1153277" y="1449967"/>
                    <a:pt x="1153277" y="1449967"/>
                    <a:pt x="1153277" y="1449967"/>
                  </a:cubicBezTo>
                  <a:cubicBezTo>
                    <a:pt x="1153277" y="1449967"/>
                    <a:pt x="1153277" y="1449967"/>
                    <a:pt x="1153277" y="1449967"/>
                  </a:cubicBezTo>
                  <a:close/>
                </a:path>
              </a:pathLst>
            </a:custGeom>
            <a:solidFill>
              <a:srgbClr val="303947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21251BF-D769-4D19-9DAE-8E5D423FBA3A}"/>
                </a:ext>
              </a:extLst>
            </p:cNvPr>
            <p:cNvSpPr/>
            <p:nvPr/>
          </p:nvSpPr>
          <p:spPr>
            <a:xfrm>
              <a:off x="5760142" y="3492690"/>
              <a:ext cx="734248" cy="1043224"/>
            </a:xfrm>
            <a:custGeom>
              <a:avLst/>
              <a:gdLst>
                <a:gd name="connsiteX0" fmla="*/ 723540 w 734248"/>
                <a:gd name="connsiteY0" fmla="*/ 1022871 h 1043224"/>
                <a:gd name="connsiteX1" fmla="*/ 675904 w 734248"/>
                <a:gd name="connsiteY1" fmla="*/ 998499 h 1043224"/>
                <a:gd name="connsiteX2" fmla="*/ 645625 w 734248"/>
                <a:gd name="connsiteY2" fmla="*/ 937570 h 1043224"/>
                <a:gd name="connsiteX3" fmla="*/ 649317 w 734248"/>
                <a:gd name="connsiteY3" fmla="*/ 912829 h 1043224"/>
                <a:gd name="connsiteX4" fmla="*/ 628269 w 734248"/>
                <a:gd name="connsiteY4" fmla="*/ 779893 h 1043224"/>
                <a:gd name="connsiteX5" fmla="*/ 606113 w 734248"/>
                <a:gd name="connsiteY5" fmla="*/ 737796 h 1043224"/>
                <a:gd name="connsiteX6" fmla="*/ 571771 w 734248"/>
                <a:gd name="connsiteY6" fmla="*/ 588612 h 1043224"/>
                <a:gd name="connsiteX7" fmla="*/ 559954 w 734248"/>
                <a:gd name="connsiteY7" fmla="*/ 212698 h 1043224"/>
                <a:gd name="connsiteX8" fmla="*/ 549984 w 734248"/>
                <a:gd name="connsiteY8" fmla="*/ 18463 h 1043224"/>
                <a:gd name="connsiteX9" fmla="*/ 547030 w 734248"/>
                <a:gd name="connsiteY9" fmla="*/ 0 h 1043224"/>
                <a:gd name="connsiteX10" fmla="*/ 520812 w 734248"/>
                <a:gd name="connsiteY10" fmla="*/ 15140 h 1043224"/>
                <a:gd name="connsiteX11" fmla="*/ 435142 w 734248"/>
                <a:gd name="connsiteY11" fmla="*/ 40989 h 1043224"/>
                <a:gd name="connsiteX12" fmla="*/ 419633 w 734248"/>
                <a:gd name="connsiteY12" fmla="*/ 50590 h 1043224"/>
                <a:gd name="connsiteX13" fmla="*/ 394523 w 734248"/>
                <a:gd name="connsiteY13" fmla="*/ 52067 h 1043224"/>
                <a:gd name="connsiteX14" fmla="*/ 326208 w 734248"/>
                <a:gd name="connsiteY14" fmla="*/ 24741 h 1043224"/>
                <a:gd name="connsiteX15" fmla="*/ 277096 w 734248"/>
                <a:gd name="connsiteY15" fmla="*/ 4800 h 1043224"/>
                <a:gd name="connsiteX16" fmla="*/ 271187 w 734248"/>
                <a:gd name="connsiteY16" fmla="*/ 24741 h 1043224"/>
                <a:gd name="connsiteX17" fmla="*/ 272295 w 734248"/>
                <a:gd name="connsiteY17" fmla="*/ 45420 h 1043224"/>
                <a:gd name="connsiteX18" fmla="*/ 249401 w 734248"/>
                <a:gd name="connsiteY18" fmla="*/ 101918 h 1043224"/>
                <a:gd name="connsiteX19" fmla="*/ 130866 w 734248"/>
                <a:gd name="connsiteY19" fmla="*/ 257379 h 1043224"/>
                <a:gd name="connsiteX20" fmla="*/ 1253 w 734248"/>
                <a:gd name="connsiteY20" fmla="*/ 517713 h 1043224"/>
                <a:gd name="connsiteX21" fmla="*/ 1622 w 734248"/>
                <a:gd name="connsiteY21" fmla="*/ 531376 h 1043224"/>
                <a:gd name="connsiteX22" fmla="*/ 42980 w 734248"/>
                <a:gd name="connsiteY22" fmla="*/ 683145 h 1043224"/>
                <a:gd name="connsiteX23" fmla="*/ 48888 w 734248"/>
                <a:gd name="connsiteY23" fmla="*/ 973758 h 1043224"/>
                <a:gd name="connsiteX24" fmla="*/ 34487 w 734248"/>
                <a:gd name="connsiteY24" fmla="*/ 1042811 h 1043224"/>
                <a:gd name="connsiteX25" fmla="*/ 387876 w 734248"/>
                <a:gd name="connsiteY25" fmla="*/ 1041703 h 1043224"/>
                <a:gd name="connsiteX26" fmla="*/ 497548 w 734248"/>
                <a:gd name="connsiteY26" fmla="*/ 1043180 h 1043224"/>
                <a:gd name="connsiteX27" fmla="*/ 676643 w 734248"/>
                <a:gd name="connsiteY27" fmla="*/ 1035426 h 1043224"/>
                <a:gd name="connsiteX28" fmla="*/ 734249 w 734248"/>
                <a:gd name="connsiteY28" fmla="*/ 1032472 h 1043224"/>
                <a:gd name="connsiteX29" fmla="*/ 723540 w 734248"/>
                <a:gd name="connsiteY29" fmla="*/ 1022871 h 104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34248" h="1043224">
                  <a:moveTo>
                    <a:pt x="723540" y="1022871"/>
                  </a:moveTo>
                  <a:cubicBezTo>
                    <a:pt x="707661" y="1014747"/>
                    <a:pt x="691414" y="1007362"/>
                    <a:pt x="675904" y="998499"/>
                  </a:cubicBezTo>
                  <a:cubicBezTo>
                    <a:pt x="652271" y="985206"/>
                    <a:pt x="641563" y="964896"/>
                    <a:pt x="645625" y="937570"/>
                  </a:cubicBezTo>
                  <a:cubicBezTo>
                    <a:pt x="646732" y="929446"/>
                    <a:pt x="647471" y="920953"/>
                    <a:pt x="649317" y="912829"/>
                  </a:cubicBezTo>
                  <a:cubicBezTo>
                    <a:pt x="660395" y="865563"/>
                    <a:pt x="654118" y="821620"/>
                    <a:pt x="628269" y="779893"/>
                  </a:cubicBezTo>
                  <a:cubicBezTo>
                    <a:pt x="619776" y="766599"/>
                    <a:pt x="613868" y="751459"/>
                    <a:pt x="606113" y="737796"/>
                  </a:cubicBezTo>
                  <a:cubicBezTo>
                    <a:pt x="579895" y="691269"/>
                    <a:pt x="569555" y="641048"/>
                    <a:pt x="571771" y="588612"/>
                  </a:cubicBezTo>
                  <a:cubicBezTo>
                    <a:pt x="576571" y="463061"/>
                    <a:pt x="570294" y="337880"/>
                    <a:pt x="559954" y="212698"/>
                  </a:cubicBezTo>
                  <a:cubicBezTo>
                    <a:pt x="554785" y="151030"/>
                    <a:pt x="550723" y="80131"/>
                    <a:pt x="549984" y="18463"/>
                  </a:cubicBezTo>
                  <a:cubicBezTo>
                    <a:pt x="546661" y="9232"/>
                    <a:pt x="548138" y="9232"/>
                    <a:pt x="547030" y="0"/>
                  </a:cubicBezTo>
                  <a:cubicBezTo>
                    <a:pt x="540014" y="7755"/>
                    <a:pt x="531521" y="12924"/>
                    <a:pt x="520812" y="15140"/>
                  </a:cubicBezTo>
                  <a:cubicBezTo>
                    <a:pt x="491640" y="21787"/>
                    <a:pt x="464314" y="33973"/>
                    <a:pt x="435142" y="40989"/>
                  </a:cubicBezTo>
                  <a:cubicBezTo>
                    <a:pt x="429234" y="42466"/>
                    <a:pt x="422587" y="43574"/>
                    <a:pt x="419633" y="50590"/>
                  </a:cubicBezTo>
                  <a:cubicBezTo>
                    <a:pt x="420741" y="55390"/>
                    <a:pt x="394523" y="52067"/>
                    <a:pt x="394523" y="52067"/>
                  </a:cubicBezTo>
                  <a:cubicBezTo>
                    <a:pt x="372736" y="40619"/>
                    <a:pt x="348364" y="35080"/>
                    <a:pt x="326208" y="24741"/>
                  </a:cubicBezTo>
                  <a:cubicBezTo>
                    <a:pt x="309960" y="17356"/>
                    <a:pt x="292236" y="14401"/>
                    <a:pt x="277096" y="4800"/>
                  </a:cubicBezTo>
                  <a:cubicBezTo>
                    <a:pt x="273034" y="14401"/>
                    <a:pt x="275249" y="15140"/>
                    <a:pt x="271187" y="24741"/>
                  </a:cubicBezTo>
                  <a:cubicBezTo>
                    <a:pt x="270818" y="28434"/>
                    <a:pt x="272295" y="41727"/>
                    <a:pt x="272295" y="45420"/>
                  </a:cubicBezTo>
                  <a:cubicBezTo>
                    <a:pt x="271926" y="67207"/>
                    <a:pt x="264541" y="84932"/>
                    <a:pt x="249401" y="101918"/>
                  </a:cubicBezTo>
                  <a:cubicBezTo>
                    <a:pt x="205827" y="150661"/>
                    <a:pt x="165208" y="201989"/>
                    <a:pt x="130866" y="257379"/>
                  </a:cubicBezTo>
                  <a:cubicBezTo>
                    <a:pt x="79538" y="340095"/>
                    <a:pt x="40764" y="428719"/>
                    <a:pt x="1253" y="517713"/>
                  </a:cubicBezTo>
                  <a:cubicBezTo>
                    <a:pt x="-963" y="522883"/>
                    <a:pt x="145" y="526945"/>
                    <a:pt x="1622" y="531376"/>
                  </a:cubicBezTo>
                  <a:cubicBezTo>
                    <a:pt x="17131" y="581596"/>
                    <a:pt x="31533" y="631817"/>
                    <a:pt x="42980" y="683145"/>
                  </a:cubicBezTo>
                  <a:cubicBezTo>
                    <a:pt x="43349" y="685730"/>
                    <a:pt x="67352" y="881441"/>
                    <a:pt x="48888" y="973758"/>
                  </a:cubicBezTo>
                  <a:cubicBezTo>
                    <a:pt x="44088" y="998130"/>
                    <a:pt x="39657" y="1018070"/>
                    <a:pt x="34487" y="1042811"/>
                  </a:cubicBezTo>
                  <a:cubicBezTo>
                    <a:pt x="59966" y="1042811"/>
                    <a:pt x="343195" y="1041703"/>
                    <a:pt x="387876" y="1041703"/>
                  </a:cubicBezTo>
                  <a:cubicBezTo>
                    <a:pt x="415940" y="1041334"/>
                    <a:pt x="469484" y="1043550"/>
                    <a:pt x="497548" y="1043180"/>
                  </a:cubicBezTo>
                  <a:cubicBezTo>
                    <a:pt x="520074" y="1043919"/>
                    <a:pt x="653379" y="1035057"/>
                    <a:pt x="676643" y="1035426"/>
                  </a:cubicBezTo>
                  <a:cubicBezTo>
                    <a:pt x="701753" y="1032841"/>
                    <a:pt x="708769" y="1035057"/>
                    <a:pt x="734249" y="1032472"/>
                  </a:cubicBezTo>
                  <a:cubicBezTo>
                    <a:pt x="734249" y="1025456"/>
                    <a:pt x="727602" y="1025086"/>
                    <a:pt x="723540" y="1022871"/>
                  </a:cubicBezTo>
                  <a:close/>
                </a:path>
              </a:pathLst>
            </a:custGeom>
            <a:solidFill>
              <a:srgbClr val="E6E6E6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4C2440C-7942-4B0A-855C-E348FF9BA85F}"/>
                </a:ext>
              </a:extLst>
            </p:cNvPr>
            <p:cNvSpPr/>
            <p:nvPr/>
          </p:nvSpPr>
          <p:spPr>
            <a:xfrm>
              <a:off x="6007802" y="3076450"/>
              <a:ext cx="362840" cy="472812"/>
            </a:xfrm>
            <a:custGeom>
              <a:avLst/>
              <a:gdLst>
                <a:gd name="connsiteX0" fmla="*/ 298632 w 362840"/>
                <a:gd name="connsiteY0" fmla="*/ 416240 h 472812"/>
                <a:gd name="connsiteX1" fmla="*/ 282753 w 362840"/>
                <a:gd name="connsiteY1" fmla="*/ 431749 h 472812"/>
                <a:gd name="connsiteX2" fmla="*/ 184528 w 362840"/>
                <a:gd name="connsiteY2" fmla="*/ 461290 h 472812"/>
                <a:gd name="connsiteX3" fmla="*/ 171973 w 362840"/>
                <a:gd name="connsiteY3" fmla="*/ 467568 h 472812"/>
                <a:gd name="connsiteX4" fmla="*/ 147602 w 362840"/>
                <a:gd name="connsiteY4" fmla="*/ 471999 h 472812"/>
                <a:gd name="connsiteX5" fmla="*/ 40883 w 362840"/>
                <a:gd name="connsiteY5" fmla="*/ 431380 h 472812"/>
                <a:gd name="connsiteX6" fmla="*/ 28328 w 362840"/>
                <a:gd name="connsiteY6" fmla="*/ 421410 h 472812"/>
                <a:gd name="connsiteX7" fmla="*/ 34236 w 362840"/>
                <a:gd name="connsiteY7" fmla="*/ 394084 h 472812"/>
                <a:gd name="connsiteX8" fmla="*/ 34606 w 362840"/>
                <a:gd name="connsiteY8" fmla="*/ 320600 h 472812"/>
                <a:gd name="connsiteX9" fmla="*/ 33498 w 362840"/>
                <a:gd name="connsiteY9" fmla="*/ 307675 h 472812"/>
                <a:gd name="connsiteX10" fmla="*/ 17619 w 362840"/>
                <a:gd name="connsiteY10" fmla="*/ 286258 h 472812"/>
                <a:gd name="connsiteX11" fmla="*/ 3956 w 362840"/>
                <a:gd name="connsiteY11" fmla="*/ 271856 h 472812"/>
                <a:gd name="connsiteX12" fmla="*/ 633 w 362840"/>
                <a:gd name="connsiteY12" fmla="*/ 210189 h 472812"/>
                <a:gd name="connsiteX13" fmla="*/ 28697 w 362840"/>
                <a:gd name="connsiteY13" fmla="*/ 189510 h 472812"/>
                <a:gd name="connsiteX14" fmla="*/ 49746 w 362840"/>
                <a:gd name="connsiteY14" fmla="*/ 178432 h 472812"/>
                <a:gd name="connsiteX15" fmla="*/ 60824 w 362840"/>
                <a:gd name="connsiteY15" fmla="*/ 116764 h 472812"/>
                <a:gd name="connsiteX16" fmla="*/ 76333 w 362840"/>
                <a:gd name="connsiteY16" fmla="*/ 72821 h 472812"/>
                <a:gd name="connsiteX17" fmla="*/ 150556 w 362840"/>
                <a:gd name="connsiteY17" fmla="*/ 11153 h 472812"/>
                <a:gd name="connsiteX18" fmla="*/ 190067 w 362840"/>
                <a:gd name="connsiteY18" fmla="*/ 75 h 472812"/>
                <a:gd name="connsiteX19" fmla="*/ 261336 w 362840"/>
                <a:gd name="connsiteY19" fmla="*/ 5245 h 472812"/>
                <a:gd name="connsiteX20" fmla="*/ 310818 w 362840"/>
                <a:gd name="connsiteY20" fmla="*/ 32202 h 472812"/>
                <a:gd name="connsiteX21" fmla="*/ 357715 w 362840"/>
                <a:gd name="connsiteY21" fmla="*/ 117133 h 472812"/>
                <a:gd name="connsiteX22" fmla="*/ 359561 w 362840"/>
                <a:gd name="connsiteY22" fmla="*/ 130058 h 472812"/>
                <a:gd name="connsiteX23" fmla="*/ 361407 w 362840"/>
                <a:gd name="connsiteY23" fmla="*/ 167723 h 472812"/>
                <a:gd name="connsiteX24" fmla="*/ 356976 w 362840"/>
                <a:gd name="connsiteY24" fmla="*/ 218682 h 472812"/>
                <a:gd name="connsiteX25" fmla="*/ 348852 w 362840"/>
                <a:gd name="connsiteY25" fmla="*/ 248592 h 472812"/>
                <a:gd name="connsiteX26" fmla="*/ 348114 w 362840"/>
                <a:gd name="connsiteY26" fmla="*/ 266687 h 472812"/>
                <a:gd name="connsiteX27" fmla="*/ 347006 w 362840"/>
                <a:gd name="connsiteY27" fmla="*/ 318384 h 472812"/>
                <a:gd name="connsiteX28" fmla="*/ 333343 w 362840"/>
                <a:gd name="connsiteY28" fmla="*/ 344602 h 472812"/>
                <a:gd name="connsiteX29" fmla="*/ 312664 w 362840"/>
                <a:gd name="connsiteY29" fmla="*/ 361958 h 472812"/>
                <a:gd name="connsiteX30" fmla="*/ 304909 w 362840"/>
                <a:gd name="connsiteY30" fmla="*/ 370451 h 472812"/>
                <a:gd name="connsiteX31" fmla="*/ 298632 w 362840"/>
                <a:gd name="connsiteY31" fmla="*/ 416240 h 472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62840" h="472812">
                  <a:moveTo>
                    <a:pt x="298632" y="416240"/>
                  </a:moveTo>
                  <a:cubicBezTo>
                    <a:pt x="297524" y="425841"/>
                    <a:pt x="290877" y="429164"/>
                    <a:pt x="282753" y="431749"/>
                  </a:cubicBezTo>
                  <a:cubicBezTo>
                    <a:pt x="249889" y="441350"/>
                    <a:pt x="217024" y="451320"/>
                    <a:pt x="184528" y="461290"/>
                  </a:cubicBezTo>
                  <a:cubicBezTo>
                    <a:pt x="180097" y="462767"/>
                    <a:pt x="176035" y="465352"/>
                    <a:pt x="171973" y="467568"/>
                  </a:cubicBezTo>
                  <a:cubicBezTo>
                    <a:pt x="164219" y="471630"/>
                    <a:pt x="156464" y="474215"/>
                    <a:pt x="147602" y="471999"/>
                  </a:cubicBezTo>
                  <a:cubicBezTo>
                    <a:pt x="112521" y="457598"/>
                    <a:pt x="76702" y="444304"/>
                    <a:pt x="40883" y="431380"/>
                  </a:cubicBezTo>
                  <a:cubicBezTo>
                    <a:pt x="35344" y="429533"/>
                    <a:pt x="30544" y="427687"/>
                    <a:pt x="28328" y="421410"/>
                  </a:cubicBezTo>
                  <a:cubicBezTo>
                    <a:pt x="27959" y="411809"/>
                    <a:pt x="32021" y="402946"/>
                    <a:pt x="34236" y="394084"/>
                  </a:cubicBezTo>
                  <a:cubicBezTo>
                    <a:pt x="40145" y="369343"/>
                    <a:pt x="36452" y="344971"/>
                    <a:pt x="34606" y="320600"/>
                  </a:cubicBezTo>
                  <a:cubicBezTo>
                    <a:pt x="34236" y="316168"/>
                    <a:pt x="33498" y="311737"/>
                    <a:pt x="33498" y="307675"/>
                  </a:cubicBezTo>
                  <a:cubicBezTo>
                    <a:pt x="33867" y="296228"/>
                    <a:pt x="34975" y="285150"/>
                    <a:pt x="17619" y="286258"/>
                  </a:cubicBezTo>
                  <a:cubicBezTo>
                    <a:pt x="10603" y="286627"/>
                    <a:pt x="5434" y="280349"/>
                    <a:pt x="3956" y="271856"/>
                  </a:cubicBezTo>
                  <a:cubicBezTo>
                    <a:pt x="264" y="251547"/>
                    <a:pt x="-844" y="230868"/>
                    <a:pt x="633" y="210189"/>
                  </a:cubicBezTo>
                  <a:cubicBezTo>
                    <a:pt x="1741" y="193202"/>
                    <a:pt x="7649" y="189879"/>
                    <a:pt x="28697" y="189510"/>
                  </a:cubicBezTo>
                  <a:cubicBezTo>
                    <a:pt x="39775" y="193572"/>
                    <a:pt x="44945" y="187294"/>
                    <a:pt x="49746" y="178432"/>
                  </a:cubicBezTo>
                  <a:cubicBezTo>
                    <a:pt x="60454" y="159230"/>
                    <a:pt x="59347" y="137812"/>
                    <a:pt x="60824" y="116764"/>
                  </a:cubicBezTo>
                  <a:cubicBezTo>
                    <a:pt x="62301" y="100516"/>
                    <a:pt x="65255" y="85376"/>
                    <a:pt x="76333" y="72821"/>
                  </a:cubicBezTo>
                  <a:cubicBezTo>
                    <a:pt x="96273" y="46234"/>
                    <a:pt x="120276" y="25186"/>
                    <a:pt x="150556" y="11153"/>
                  </a:cubicBezTo>
                  <a:cubicBezTo>
                    <a:pt x="162372" y="3030"/>
                    <a:pt x="175666" y="75"/>
                    <a:pt x="190067" y="75"/>
                  </a:cubicBezTo>
                  <a:cubicBezTo>
                    <a:pt x="214070" y="75"/>
                    <a:pt x="238072" y="-1032"/>
                    <a:pt x="261336" y="5245"/>
                  </a:cubicBezTo>
                  <a:cubicBezTo>
                    <a:pt x="279799" y="10415"/>
                    <a:pt x="298263" y="15954"/>
                    <a:pt x="310818" y="32202"/>
                  </a:cubicBezTo>
                  <a:cubicBezTo>
                    <a:pt x="334820" y="55835"/>
                    <a:pt x="346267" y="86484"/>
                    <a:pt x="357715" y="117133"/>
                  </a:cubicBezTo>
                  <a:cubicBezTo>
                    <a:pt x="359192" y="121195"/>
                    <a:pt x="359192" y="125626"/>
                    <a:pt x="359561" y="130058"/>
                  </a:cubicBezTo>
                  <a:cubicBezTo>
                    <a:pt x="364731" y="142243"/>
                    <a:pt x="362515" y="155168"/>
                    <a:pt x="361407" y="167723"/>
                  </a:cubicBezTo>
                  <a:cubicBezTo>
                    <a:pt x="359930" y="184709"/>
                    <a:pt x="359192" y="201695"/>
                    <a:pt x="356976" y="218682"/>
                  </a:cubicBezTo>
                  <a:cubicBezTo>
                    <a:pt x="355499" y="229021"/>
                    <a:pt x="353283" y="238991"/>
                    <a:pt x="348852" y="248592"/>
                  </a:cubicBezTo>
                  <a:cubicBezTo>
                    <a:pt x="345898" y="254870"/>
                    <a:pt x="345160" y="260778"/>
                    <a:pt x="348114" y="266687"/>
                  </a:cubicBezTo>
                  <a:cubicBezTo>
                    <a:pt x="364361" y="284411"/>
                    <a:pt x="358084" y="301028"/>
                    <a:pt x="347006" y="318384"/>
                  </a:cubicBezTo>
                  <a:cubicBezTo>
                    <a:pt x="341836" y="326508"/>
                    <a:pt x="337405" y="335740"/>
                    <a:pt x="333343" y="344602"/>
                  </a:cubicBezTo>
                  <a:cubicBezTo>
                    <a:pt x="328912" y="353464"/>
                    <a:pt x="323373" y="360850"/>
                    <a:pt x="312664" y="361958"/>
                  </a:cubicBezTo>
                  <a:cubicBezTo>
                    <a:pt x="307494" y="362696"/>
                    <a:pt x="305648" y="365281"/>
                    <a:pt x="304909" y="370451"/>
                  </a:cubicBezTo>
                  <a:cubicBezTo>
                    <a:pt x="303802" y="385591"/>
                    <a:pt x="301217" y="401100"/>
                    <a:pt x="298632" y="416240"/>
                  </a:cubicBezTo>
                  <a:close/>
                </a:path>
              </a:pathLst>
            </a:custGeom>
            <a:solidFill>
              <a:srgbClr val="FDC185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F72B73B-CAB9-41F2-BEF1-DD3C2D47BA26}"/>
                </a:ext>
              </a:extLst>
            </p:cNvPr>
            <p:cNvSpPr/>
            <p:nvPr/>
          </p:nvSpPr>
          <p:spPr>
            <a:xfrm>
              <a:off x="6656443" y="6375930"/>
              <a:ext cx="383971" cy="281983"/>
            </a:xfrm>
            <a:custGeom>
              <a:avLst/>
              <a:gdLst>
                <a:gd name="connsiteX0" fmla="*/ 22581 w 383971"/>
                <a:gd name="connsiteY0" fmla="*/ 30649 h 281983"/>
                <a:gd name="connsiteX1" fmla="*/ 31075 w 383971"/>
                <a:gd name="connsiteY1" fmla="*/ 22156 h 281983"/>
                <a:gd name="connsiteX2" fmla="*/ 171765 w 383971"/>
                <a:gd name="connsiteY2" fmla="*/ 0 h 281983"/>
                <a:gd name="connsiteX3" fmla="*/ 233802 w 383971"/>
                <a:gd name="connsiteY3" fmla="*/ 127397 h 281983"/>
                <a:gd name="connsiteX4" fmla="*/ 299901 w 383971"/>
                <a:gd name="connsiteY4" fmla="*/ 175771 h 281983"/>
                <a:gd name="connsiteX5" fmla="*/ 332028 w 383971"/>
                <a:gd name="connsiteY5" fmla="*/ 177248 h 281983"/>
                <a:gd name="connsiteX6" fmla="*/ 383725 w 383971"/>
                <a:gd name="connsiteY6" fmla="*/ 237070 h 281983"/>
                <a:gd name="connsiteX7" fmla="*/ 355661 w 383971"/>
                <a:gd name="connsiteY7" fmla="*/ 272150 h 281983"/>
                <a:gd name="connsiteX8" fmla="*/ 285131 w 383971"/>
                <a:gd name="connsiteY8" fmla="*/ 281382 h 281983"/>
                <a:gd name="connsiteX9" fmla="*/ 159210 w 383971"/>
                <a:gd name="connsiteY9" fmla="*/ 268088 h 281983"/>
                <a:gd name="connsiteX10" fmla="*/ 113421 w 383971"/>
                <a:gd name="connsiteY10" fmla="*/ 254425 h 281983"/>
                <a:gd name="connsiteX11" fmla="*/ 16673 w 383971"/>
                <a:gd name="connsiteY11" fmla="*/ 242239 h 281983"/>
                <a:gd name="connsiteX12" fmla="*/ 795 w 383971"/>
                <a:gd name="connsiteY12" fmla="*/ 223407 h 281983"/>
                <a:gd name="connsiteX13" fmla="*/ 17781 w 383971"/>
                <a:gd name="connsiteY13" fmla="*/ 62037 h 281983"/>
                <a:gd name="connsiteX14" fmla="*/ 22581 w 383971"/>
                <a:gd name="connsiteY14" fmla="*/ 30649 h 28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3971" h="281983">
                  <a:moveTo>
                    <a:pt x="22581" y="30649"/>
                  </a:moveTo>
                  <a:cubicBezTo>
                    <a:pt x="24797" y="26957"/>
                    <a:pt x="25905" y="22895"/>
                    <a:pt x="31075" y="22156"/>
                  </a:cubicBezTo>
                  <a:cubicBezTo>
                    <a:pt x="75017" y="14402"/>
                    <a:pt x="127453" y="5539"/>
                    <a:pt x="171765" y="0"/>
                  </a:cubicBezTo>
                  <a:cubicBezTo>
                    <a:pt x="189860" y="43943"/>
                    <a:pt x="208323" y="87516"/>
                    <a:pt x="233802" y="127397"/>
                  </a:cubicBezTo>
                  <a:cubicBezTo>
                    <a:pt x="249312" y="151769"/>
                    <a:pt x="268883" y="172079"/>
                    <a:pt x="299901" y="175771"/>
                  </a:cubicBezTo>
                  <a:cubicBezTo>
                    <a:pt x="310610" y="176879"/>
                    <a:pt x="321319" y="176510"/>
                    <a:pt x="332028" y="177248"/>
                  </a:cubicBezTo>
                  <a:cubicBezTo>
                    <a:pt x="362677" y="178726"/>
                    <a:pt x="386679" y="206421"/>
                    <a:pt x="383725" y="237070"/>
                  </a:cubicBezTo>
                  <a:cubicBezTo>
                    <a:pt x="382248" y="255164"/>
                    <a:pt x="371539" y="265873"/>
                    <a:pt x="355661" y="272150"/>
                  </a:cubicBezTo>
                  <a:cubicBezTo>
                    <a:pt x="333135" y="281012"/>
                    <a:pt x="309133" y="283228"/>
                    <a:pt x="285131" y="281382"/>
                  </a:cubicBezTo>
                  <a:cubicBezTo>
                    <a:pt x="243034" y="278059"/>
                    <a:pt x="201307" y="272889"/>
                    <a:pt x="159210" y="268088"/>
                  </a:cubicBezTo>
                  <a:cubicBezTo>
                    <a:pt x="143332" y="266242"/>
                    <a:pt x="128561" y="259595"/>
                    <a:pt x="113421" y="254425"/>
                  </a:cubicBezTo>
                  <a:cubicBezTo>
                    <a:pt x="82034" y="243717"/>
                    <a:pt x="49169" y="243347"/>
                    <a:pt x="16673" y="242239"/>
                  </a:cubicBezTo>
                  <a:cubicBezTo>
                    <a:pt x="1533" y="241501"/>
                    <a:pt x="-1790" y="238178"/>
                    <a:pt x="795" y="223407"/>
                  </a:cubicBezTo>
                  <a:cubicBezTo>
                    <a:pt x="9288" y="169494"/>
                    <a:pt x="9288" y="115581"/>
                    <a:pt x="17781" y="62037"/>
                  </a:cubicBezTo>
                  <a:cubicBezTo>
                    <a:pt x="19997" y="51328"/>
                    <a:pt x="21104" y="40989"/>
                    <a:pt x="22581" y="30649"/>
                  </a:cubicBezTo>
                  <a:close/>
                </a:path>
              </a:pathLst>
            </a:custGeom>
            <a:solidFill>
              <a:srgbClr val="000000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F5F813E-B9B7-4EDC-A203-9B43A6EC8E87}"/>
                </a:ext>
              </a:extLst>
            </p:cNvPr>
            <p:cNvSpPr/>
            <p:nvPr/>
          </p:nvSpPr>
          <p:spPr>
            <a:xfrm>
              <a:off x="5315642" y="6383875"/>
              <a:ext cx="330686" cy="279309"/>
            </a:xfrm>
            <a:custGeom>
              <a:avLst/>
              <a:gdLst>
                <a:gd name="connsiteX0" fmla="*/ 182835 w 330686"/>
                <a:gd name="connsiteY0" fmla="*/ 1287 h 279309"/>
                <a:gd name="connsiteX1" fmla="*/ 193913 w 330686"/>
                <a:gd name="connsiteY1" fmla="*/ 2026 h 279309"/>
                <a:gd name="connsiteX2" fmla="*/ 252626 w 330686"/>
                <a:gd name="connsiteY2" fmla="*/ 10519 h 279309"/>
                <a:gd name="connsiteX3" fmla="*/ 307278 w 330686"/>
                <a:gd name="connsiteY3" fmla="*/ 12735 h 279309"/>
                <a:gd name="connsiteX4" fmla="*/ 306170 w 330686"/>
                <a:gd name="connsiteY4" fmla="*/ 44122 h 279309"/>
                <a:gd name="connsiteX5" fmla="*/ 326849 w 330686"/>
                <a:gd name="connsiteY5" fmla="*/ 178536 h 279309"/>
                <a:gd name="connsiteX6" fmla="*/ 330542 w 330686"/>
                <a:gd name="connsiteY6" fmla="*/ 216570 h 279309"/>
                <a:gd name="connsiteX7" fmla="*/ 307647 w 330686"/>
                <a:gd name="connsiteY7" fmla="*/ 238726 h 279309"/>
                <a:gd name="connsiteX8" fmla="*/ 262227 w 330686"/>
                <a:gd name="connsiteY8" fmla="*/ 240203 h 279309"/>
                <a:gd name="connsiteX9" fmla="*/ 232686 w 330686"/>
                <a:gd name="connsiteY9" fmla="*/ 257559 h 279309"/>
                <a:gd name="connsiteX10" fmla="*/ 213484 w 330686"/>
                <a:gd name="connsiteY10" fmla="*/ 268637 h 279309"/>
                <a:gd name="connsiteX11" fmla="*/ 51745 w 330686"/>
                <a:gd name="connsiteY11" fmla="*/ 276391 h 279309"/>
                <a:gd name="connsiteX12" fmla="*/ 1524 w 330686"/>
                <a:gd name="connsiteY12" fmla="*/ 231341 h 279309"/>
                <a:gd name="connsiteX13" fmla="*/ 29589 w 330686"/>
                <a:gd name="connsiteY13" fmla="*/ 170781 h 279309"/>
                <a:gd name="connsiteX14" fmla="*/ 118951 w 330686"/>
                <a:gd name="connsiteY14" fmla="*/ 99512 h 279309"/>
                <a:gd name="connsiteX15" fmla="*/ 182835 w 330686"/>
                <a:gd name="connsiteY15" fmla="*/ 1287 h 27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30686" h="279309">
                  <a:moveTo>
                    <a:pt x="182835" y="1287"/>
                  </a:moveTo>
                  <a:cubicBezTo>
                    <a:pt x="186897" y="-1667"/>
                    <a:pt x="190589" y="1287"/>
                    <a:pt x="193913" y="2026"/>
                  </a:cubicBezTo>
                  <a:cubicBezTo>
                    <a:pt x="213115" y="6826"/>
                    <a:pt x="232686" y="10150"/>
                    <a:pt x="252626" y="10519"/>
                  </a:cubicBezTo>
                  <a:cubicBezTo>
                    <a:pt x="267397" y="10888"/>
                    <a:pt x="292507" y="12365"/>
                    <a:pt x="307278" y="12735"/>
                  </a:cubicBezTo>
                  <a:cubicBezTo>
                    <a:pt x="313186" y="12735"/>
                    <a:pt x="308016" y="27874"/>
                    <a:pt x="306170" y="44122"/>
                  </a:cubicBezTo>
                  <a:cubicBezTo>
                    <a:pt x="307278" y="89911"/>
                    <a:pt x="319094" y="133854"/>
                    <a:pt x="326849" y="178536"/>
                  </a:cubicBezTo>
                  <a:cubicBezTo>
                    <a:pt x="329065" y="191091"/>
                    <a:pt x="331280" y="203646"/>
                    <a:pt x="330542" y="216570"/>
                  </a:cubicBezTo>
                  <a:cubicBezTo>
                    <a:pt x="329434" y="231341"/>
                    <a:pt x="322418" y="237987"/>
                    <a:pt x="307647" y="238726"/>
                  </a:cubicBezTo>
                  <a:cubicBezTo>
                    <a:pt x="292507" y="239465"/>
                    <a:pt x="277367" y="237618"/>
                    <a:pt x="262227" y="240203"/>
                  </a:cubicBezTo>
                  <a:cubicBezTo>
                    <a:pt x="250041" y="242419"/>
                    <a:pt x="238963" y="245373"/>
                    <a:pt x="232686" y="257559"/>
                  </a:cubicBezTo>
                  <a:cubicBezTo>
                    <a:pt x="228624" y="264944"/>
                    <a:pt x="220869" y="267160"/>
                    <a:pt x="213484" y="268637"/>
                  </a:cubicBezTo>
                  <a:cubicBezTo>
                    <a:pt x="159940" y="278238"/>
                    <a:pt x="106027" y="282669"/>
                    <a:pt x="51745" y="276391"/>
                  </a:cubicBezTo>
                  <a:cubicBezTo>
                    <a:pt x="22942" y="273068"/>
                    <a:pt x="7063" y="257559"/>
                    <a:pt x="1524" y="231341"/>
                  </a:cubicBezTo>
                  <a:cubicBezTo>
                    <a:pt x="-4015" y="206969"/>
                    <a:pt x="5586" y="186290"/>
                    <a:pt x="29589" y="170781"/>
                  </a:cubicBezTo>
                  <a:cubicBezTo>
                    <a:pt x="61715" y="150102"/>
                    <a:pt x="93841" y="129423"/>
                    <a:pt x="118951" y="99512"/>
                  </a:cubicBezTo>
                  <a:cubicBezTo>
                    <a:pt x="144062" y="68863"/>
                    <a:pt x="166956" y="37106"/>
                    <a:pt x="182835" y="1287"/>
                  </a:cubicBezTo>
                  <a:close/>
                </a:path>
              </a:pathLst>
            </a:custGeom>
            <a:solidFill>
              <a:srgbClr val="000000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55A5D54-4E7B-4A95-B9B2-FE9309260111}"/>
                </a:ext>
              </a:extLst>
            </p:cNvPr>
            <p:cNvSpPr/>
            <p:nvPr/>
          </p:nvSpPr>
          <p:spPr>
            <a:xfrm>
              <a:off x="7212033" y="2960734"/>
              <a:ext cx="219669" cy="309517"/>
            </a:xfrm>
            <a:custGeom>
              <a:avLst/>
              <a:gdLst>
                <a:gd name="connsiteX0" fmla="*/ 23108 w 219669"/>
                <a:gd name="connsiteY0" fmla="*/ 274576 h 309517"/>
                <a:gd name="connsiteX1" fmla="*/ 36401 w 219669"/>
                <a:gd name="connsiteY1" fmla="*/ 211801 h 309517"/>
                <a:gd name="connsiteX2" fmla="*/ 29016 w 219669"/>
                <a:gd name="connsiteY2" fmla="*/ 177090 h 309517"/>
                <a:gd name="connsiteX3" fmla="*/ 3167 w 219669"/>
                <a:gd name="connsiteY3" fmla="*/ 85512 h 309517"/>
                <a:gd name="connsiteX4" fmla="*/ 16830 w 219669"/>
                <a:gd name="connsiteY4" fmla="*/ 16459 h 309517"/>
                <a:gd name="connsiteX5" fmla="*/ 63358 w 219669"/>
                <a:gd name="connsiteY5" fmla="*/ 580 h 309517"/>
                <a:gd name="connsiteX6" fmla="*/ 183370 w 219669"/>
                <a:gd name="connsiteY6" fmla="*/ 21259 h 309517"/>
                <a:gd name="connsiteX7" fmla="*/ 219558 w 219669"/>
                <a:gd name="connsiteY7" fmla="*/ 79234 h 309517"/>
                <a:gd name="connsiteX8" fmla="*/ 168230 w 219669"/>
                <a:gd name="connsiteY8" fmla="*/ 227310 h 309517"/>
                <a:gd name="connsiteX9" fmla="*/ 164906 w 219669"/>
                <a:gd name="connsiteY9" fmla="*/ 233219 h 309517"/>
                <a:gd name="connsiteX10" fmla="*/ 150505 w 219669"/>
                <a:gd name="connsiteY10" fmla="*/ 308180 h 309517"/>
                <a:gd name="connsiteX11" fmla="*/ 127241 w 219669"/>
                <a:gd name="connsiteY11" fmla="*/ 305964 h 309517"/>
                <a:gd name="connsiteX12" fmla="*/ 37509 w 219669"/>
                <a:gd name="connsiteY12" fmla="*/ 282700 h 309517"/>
                <a:gd name="connsiteX13" fmla="*/ 23108 w 219669"/>
                <a:gd name="connsiteY13" fmla="*/ 274576 h 309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669" h="309517">
                  <a:moveTo>
                    <a:pt x="23108" y="274576"/>
                  </a:moveTo>
                  <a:cubicBezTo>
                    <a:pt x="27539" y="253528"/>
                    <a:pt x="32709" y="232849"/>
                    <a:pt x="36401" y="211801"/>
                  </a:cubicBezTo>
                  <a:cubicBezTo>
                    <a:pt x="38617" y="199615"/>
                    <a:pt x="32709" y="188537"/>
                    <a:pt x="29016" y="177090"/>
                  </a:cubicBezTo>
                  <a:cubicBezTo>
                    <a:pt x="19415" y="146810"/>
                    <a:pt x="8337" y="116899"/>
                    <a:pt x="3167" y="85512"/>
                  </a:cubicBezTo>
                  <a:cubicBezTo>
                    <a:pt x="-525" y="61509"/>
                    <a:pt x="-5326" y="36030"/>
                    <a:pt x="16830" y="16459"/>
                  </a:cubicBezTo>
                  <a:cubicBezTo>
                    <a:pt x="30124" y="4642"/>
                    <a:pt x="46741" y="1688"/>
                    <a:pt x="63358" y="580"/>
                  </a:cubicBezTo>
                  <a:cubicBezTo>
                    <a:pt x="104716" y="-2005"/>
                    <a:pt x="145335" y="3903"/>
                    <a:pt x="183370" y="21259"/>
                  </a:cubicBezTo>
                  <a:cubicBezTo>
                    <a:pt x="207741" y="32337"/>
                    <a:pt x="221035" y="52647"/>
                    <a:pt x="219558" y="79234"/>
                  </a:cubicBezTo>
                  <a:cubicBezTo>
                    <a:pt x="216604" y="133147"/>
                    <a:pt x="202941" y="184106"/>
                    <a:pt x="168230" y="227310"/>
                  </a:cubicBezTo>
                  <a:cubicBezTo>
                    <a:pt x="166753" y="229157"/>
                    <a:pt x="165276" y="231372"/>
                    <a:pt x="164906" y="233219"/>
                  </a:cubicBezTo>
                  <a:cubicBezTo>
                    <a:pt x="160106" y="257959"/>
                    <a:pt x="155306" y="283070"/>
                    <a:pt x="150505" y="308180"/>
                  </a:cubicBezTo>
                  <a:cubicBezTo>
                    <a:pt x="142381" y="311503"/>
                    <a:pt x="134996" y="307811"/>
                    <a:pt x="127241" y="305964"/>
                  </a:cubicBezTo>
                  <a:cubicBezTo>
                    <a:pt x="97331" y="298210"/>
                    <a:pt x="67420" y="290824"/>
                    <a:pt x="37509" y="282700"/>
                  </a:cubicBezTo>
                  <a:cubicBezTo>
                    <a:pt x="31970" y="280854"/>
                    <a:pt x="26431" y="280115"/>
                    <a:pt x="23108" y="274576"/>
                  </a:cubicBezTo>
                  <a:close/>
                </a:path>
              </a:pathLst>
            </a:custGeom>
            <a:solidFill>
              <a:srgbClr val="FDC185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34B106F-AC11-4AFB-80B2-CB6904D818D8}"/>
                </a:ext>
              </a:extLst>
            </p:cNvPr>
            <p:cNvSpPr/>
            <p:nvPr/>
          </p:nvSpPr>
          <p:spPr>
            <a:xfrm>
              <a:off x="5129326" y="2830970"/>
              <a:ext cx="227894" cy="283627"/>
            </a:xfrm>
            <a:custGeom>
              <a:avLst/>
              <a:gdLst>
                <a:gd name="connsiteX0" fmla="*/ 14284 w 227894"/>
                <a:gd name="connsiteY0" fmla="*/ 279898 h 283627"/>
                <a:gd name="connsiteX1" fmla="*/ 19085 w 227894"/>
                <a:gd name="connsiteY1" fmla="*/ 223031 h 283627"/>
                <a:gd name="connsiteX2" fmla="*/ 14653 w 227894"/>
                <a:gd name="connsiteY2" fmla="*/ 197920 h 283627"/>
                <a:gd name="connsiteX3" fmla="*/ 990 w 227894"/>
                <a:gd name="connsiteY3" fmla="*/ 130714 h 283627"/>
                <a:gd name="connsiteX4" fmla="*/ 8376 w 227894"/>
                <a:gd name="connsiteY4" fmla="*/ 45413 h 283627"/>
                <a:gd name="connsiteX5" fmla="*/ 64874 w 227894"/>
                <a:gd name="connsiteY5" fmla="*/ 1101 h 283627"/>
                <a:gd name="connsiteX6" fmla="*/ 189686 w 227894"/>
                <a:gd name="connsiteY6" fmla="*/ 19195 h 283627"/>
                <a:gd name="connsiteX7" fmla="*/ 219966 w 227894"/>
                <a:gd name="connsiteY7" fmla="*/ 101172 h 283627"/>
                <a:gd name="connsiteX8" fmla="*/ 173438 w 227894"/>
                <a:gd name="connsiteY8" fmla="*/ 180196 h 283627"/>
                <a:gd name="connsiteX9" fmla="*/ 145743 w 227894"/>
                <a:gd name="connsiteY9" fmla="*/ 268451 h 283627"/>
                <a:gd name="connsiteX10" fmla="*/ 129865 w 227894"/>
                <a:gd name="connsiteY10" fmla="*/ 274359 h 283627"/>
                <a:gd name="connsiteX11" fmla="*/ 30901 w 227894"/>
                <a:gd name="connsiteY11" fmla="*/ 282852 h 283627"/>
                <a:gd name="connsiteX12" fmla="*/ 14284 w 227894"/>
                <a:gd name="connsiteY12" fmla="*/ 279898 h 283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7894" h="283627">
                  <a:moveTo>
                    <a:pt x="14284" y="279898"/>
                  </a:moveTo>
                  <a:cubicBezTo>
                    <a:pt x="15761" y="261065"/>
                    <a:pt x="17238" y="241863"/>
                    <a:pt x="19085" y="223031"/>
                  </a:cubicBezTo>
                  <a:cubicBezTo>
                    <a:pt x="19823" y="214168"/>
                    <a:pt x="18715" y="206044"/>
                    <a:pt x="14653" y="197920"/>
                  </a:cubicBezTo>
                  <a:cubicBezTo>
                    <a:pt x="3945" y="176872"/>
                    <a:pt x="2837" y="153608"/>
                    <a:pt x="990" y="130714"/>
                  </a:cubicBezTo>
                  <a:cubicBezTo>
                    <a:pt x="-1225" y="101911"/>
                    <a:pt x="-117" y="73108"/>
                    <a:pt x="8376" y="45413"/>
                  </a:cubicBezTo>
                  <a:cubicBezTo>
                    <a:pt x="16869" y="18457"/>
                    <a:pt x="37179" y="3317"/>
                    <a:pt x="64874" y="1101"/>
                  </a:cubicBezTo>
                  <a:cubicBezTo>
                    <a:pt x="107709" y="-2222"/>
                    <a:pt x="149805" y="1470"/>
                    <a:pt x="189686" y="19195"/>
                  </a:cubicBezTo>
                  <a:cubicBezTo>
                    <a:pt x="227351" y="36181"/>
                    <a:pt x="236583" y="62769"/>
                    <a:pt x="219966" y="101172"/>
                  </a:cubicBezTo>
                  <a:cubicBezTo>
                    <a:pt x="207780" y="129606"/>
                    <a:pt x="191532" y="155455"/>
                    <a:pt x="173438" y="180196"/>
                  </a:cubicBezTo>
                  <a:cubicBezTo>
                    <a:pt x="153867" y="206783"/>
                    <a:pt x="141681" y="234847"/>
                    <a:pt x="145743" y="268451"/>
                  </a:cubicBezTo>
                  <a:cubicBezTo>
                    <a:pt x="142051" y="274359"/>
                    <a:pt x="135773" y="273990"/>
                    <a:pt x="129865" y="274359"/>
                  </a:cubicBezTo>
                  <a:cubicBezTo>
                    <a:pt x="96631" y="276205"/>
                    <a:pt x="63766" y="278790"/>
                    <a:pt x="30901" y="282852"/>
                  </a:cubicBezTo>
                  <a:cubicBezTo>
                    <a:pt x="24993" y="283591"/>
                    <a:pt x="19085" y="285068"/>
                    <a:pt x="14284" y="279898"/>
                  </a:cubicBezTo>
                  <a:close/>
                </a:path>
              </a:pathLst>
            </a:custGeom>
            <a:solidFill>
              <a:srgbClr val="FDC185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B11E51F-2135-4074-B36F-4A7BB85D17BC}"/>
                </a:ext>
              </a:extLst>
            </p:cNvPr>
            <p:cNvSpPr/>
            <p:nvPr/>
          </p:nvSpPr>
          <p:spPr>
            <a:xfrm>
              <a:off x="5119063" y="3098324"/>
              <a:ext cx="173481" cy="58332"/>
            </a:xfrm>
            <a:custGeom>
              <a:avLst/>
              <a:gdLst>
                <a:gd name="connsiteX0" fmla="*/ 156006 w 173481"/>
                <a:gd name="connsiteY0" fmla="*/ 727 h 58332"/>
                <a:gd name="connsiteX1" fmla="*/ 172254 w 173481"/>
                <a:gd name="connsiteY1" fmla="*/ 15497 h 58332"/>
                <a:gd name="connsiteX2" fmla="*/ 173362 w 173481"/>
                <a:gd name="connsiteY2" fmla="*/ 36546 h 58332"/>
                <a:gd name="connsiteX3" fmla="*/ 163022 w 173481"/>
                <a:gd name="connsiteY3" fmla="*/ 50578 h 58332"/>
                <a:gd name="connsiteX4" fmla="*/ 175 w 173481"/>
                <a:gd name="connsiteY4" fmla="*/ 58332 h 58332"/>
                <a:gd name="connsiteX5" fmla="*/ 175 w 173481"/>
                <a:gd name="connsiteY5" fmla="*/ 28422 h 58332"/>
                <a:gd name="connsiteX6" fmla="*/ 14577 w 173481"/>
                <a:gd name="connsiteY6" fmla="*/ 13282 h 58332"/>
                <a:gd name="connsiteX7" fmla="*/ 156006 w 173481"/>
                <a:gd name="connsiteY7" fmla="*/ 727 h 58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481" h="58332">
                  <a:moveTo>
                    <a:pt x="156006" y="727"/>
                  </a:moveTo>
                  <a:cubicBezTo>
                    <a:pt x="168561" y="-2228"/>
                    <a:pt x="172623" y="4050"/>
                    <a:pt x="172254" y="15497"/>
                  </a:cubicBezTo>
                  <a:cubicBezTo>
                    <a:pt x="172254" y="22513"/>
                    <a:pt x="171885" y="29899"/>
                    <a:pt x="173362" y="36546"/>
                  </a:cubicBezTo>
                  <a:cubicBezTo>
                    <a:pt x="174100" y="52424"/>
                    <a:pt x="171515" y="49470"/>
                    <a:pt x="163022" y="50578"/>
                  </a:cubicBezTo>
                  <a:cubicBezTo>
                    <a:pt x="108740" y="53163"/>
                    <a:pt x="54458" y="55747"/>
                    <a:pt x="175" y="58332"/>
                  </a:cubicBezTo>
                  <a:cubicBezTo>
                    <a:pt x="175" y="48362"/>
                    <a:pt x="1283" y="38392"/>
                    <a:pt x="175" y="28422"/>
                  </a:cubicBezTo>
                  <a:cubicBezTo>
                    <a:pt x="-932" y="16974"/>
                    <a:pt x="3130" y="12174"/>
                    <a:pt x="14577" y="13282"/>
                  </a:cubicBezTo>
                  <a:cubicBezTo>
                    <a:pt x="17900" y="13651"/>
                    <a:pt x="112063" y="4789"/>
                    <a:pt x="156006" y="727"/>
                  </a:cubicBezTo>
                  <a:close/>
                </a:path>
              </a:pathLst>
            </a:custGeom>
            <a:solidFill>
              <a:srgbClr val="FDFEFD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EB7FBB7-D54E-4252-A4C0-FF9013C3119F}"/>
                </a:ext>
              </a:extLst>
            </p:cNvPr>
            <p:cNvSpPr/>
            <p:nvPr/>
          </p:nvSpPr>
          <p:spPr>
            <a:xfrm>
              <a:off x="7216308" y="3234561"/>
              <a:ext cx="161117" cy="83834"/>
            </a:xfrm>
            <a:custGeom>
              <a:avLst/>
              <a:gdLst>
                <a:gd name="connsiteX0" fmla="*/ 18833 w 161117"/>
                <a:gd name="connsiteY0" fmla="*/ 750 h 83834"/>
                <a:gd name="connsiteX1" fmla="*/ 145861 w 161117"/>
                <a:gd name="connsiteY1" fmla="*/ 33984 h 83834"/>
                <a:gd name="connsiteX2" fmla="*/ 157677 w 161117"/>
                <a:gd name="connsiteY2" fmla="*/ 55771 h 83834"/>
                <a:gd name="connsiteX3" fmla="*/ 149184 w 161117"/>
                <a:gd name="connsiteY3" fmla="*/ 83835 h 83834"/>
                <a:gd name="connsiteX4" fmla="*/ 0 w 161117"/>
                <a:gd name="connsiteY4" fmla="*/ 38784 h 83834"/>
                <a:gd name="connsiteX5" fmla="*/ 9970 w 161117"/>
                <a:gd name="connsiteY5" fmla="*/ 2965 h 83834"/>
                <a:gd name="connsiteX6" fmla="*/ 18833 w 161117"/>
                <a:gd name="connsiteY6" fmla="*/ 750 h 8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117" h="83834">
                  <a:moveTo>
                    <a:pt x="18833" y="750"/>
                  </a:moveTo>
                  <a:cubicBezTo>
                    <a:pt x="61298" y="11828"/>
                    <a:pt x="103395" y="22906"/>
                    <a:pt x="145861" y="33984"/>
                  </a:cubicBezTo>
                  <a:cubicBezTo>
                    <a:pt x="163216" y="38415"/>
                    <a:pt x="163585" y="38415"/>
                    <a:pt x="157677" y="55771"/>
                  </a:cubicBezTo>
                  <a:cubicBezTo>
                    <a:pt x="154354" y="65002"/>
                    <a:pt x="156200" y="75711"/>
                    <a:pt x="149184" y="83835"/>
                  </a:cubicBezTo>
                  <a:cubicBezTo>
                    <a:pt x="100441" y="69433"/>
                    <a:pt x="48743" y="53186"/>
                    <a:pt x="0" y="38784"/>
                  </a:cubicBezTo>
                  <a:cubicBezTo>
                    <a:pt x="3693" y="20321"/>
                    <a:pt x="6647" y="14782"/>
                    <a:pt x="9970" y="2965"/>
                  </a:cubicBezTo>
                  <a:cubicBezTo>
                    <a:pt x="11447" y="-2574"/>
                    <a:pt x="15878" y="1488"/>
                    <a:pt x="18833" y="750"/>
                  </a:cubicBezTo>
                  <a:close/>
                </a:path>
              </a:pathLst>
            </a:custGeom>
            <a:solidFill>
              <a:srgbClr val="FDFEFD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2904D3F-AFD6-4467-A2BC-D7140B905E56}"/>
                </a:ext>
              </a:extLst>
            </p:cNvPr>
            <p:cNvSpPr/>
            <p:nvPr/>
          </p:nvSpPr>
          <p:spPr>
            <a:xfrm>
              <a:off x="6158357" y="3053558"/>
              <a:ext cx="160262" cy="55093"/>
            </a:xfrm>
            <a:custGeom>
              <a:avLst/>
              <a:gdLst>
                <a:gd name="connsiteX0" fmla="*/ 160262 w 160262"/>
                <a:gd name="connsiteY0" fmla="*/ 55094 h 55093"/>
                <a:gd name="connsiteX1" fmla="*/ 4800 w 160262"/>
                <a:gd name="connsiteY1" fmla="*/ 33307 h 55093"/>
                <a:gd name="connsiteX2" fmla="*/ 0 w 160262"/>
                <a:gd name="connsiteY2" fmla="*/ 34046 h 55093"/>
                <a:gd name="connsiteX3" fmla="*/ 160262 w 160262"/>
                <a:gd name="connsiteY3" fmla="*/ 55094 h 55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262" h="55093">
                  <a:moveTo>
                    <a:pt x="160262" y="55094"/>
                  </a:moveTo>
                  <a:cubicBezTo>
                    <a:pt x="112257" y="21860"/>
                    <a:pt x="59452" y="19644"/>
                    <a:pt x="4800" y="33307"/>
                  </a:cubicBezTo>
                  <a:cubicBezTo>
                    <a:pt x="3323" y="33676"/>
                    <a:pt x="1846" y="34046"/>
                    <a:pt x="0" y="34046"/>
                  </a:cubicBezTo>
                  <a:cubicBezTo>
                    <a:pt x="38773" y="-16544"/>
                    <a:pt x="134783" y="-11744"/>
                    <a:pt x="160262" y="55094"/>
                  </a:cubicBezTo>
                  <a:close/>
                </a:path>
              </a:pathLst>
            </a:custGeom>
            <a:solidFill>
              <a:srgbClr val="75491C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AAB08CD-5C64-405E-AA04-3ECFE756515A}"/>
                </a:ext>
              </a:extLst>
            </p:cNvPr>
            <p:cNvSpPr/>
            <p:nvPr/>
          </p:nvSpPr>
          <p:spPr>
            <a:xfrm>
              <a:off x="6036480" y="3149271"/>
              <a:ext cx="48024" cy="124219"/>
            </a:xfrm>
            <a:custGeom>
              <a:avLst/>
              <a:gdLst>
                <a:gd name="connsiteX0" fmla="*/ 48024 w 48024"/>
                <a:gd name="connsiteY0" fmla="*/ 0 h 124219"/>
                <a:gd name="connsiteX1" fmla="*/ 33623 w 48024"/>
                <a:gd name="connsiteY1" fmla="*/ 77177 h 124219"/>
                <a:gd name="connsiteX2" fmla="*/ 15159 w 48024"/>
                <a:gd name="connsiteY2" fmla="*/ 121489 h 124219"/>
                <a:gd name="connsiteX3" fmla="*/ 389 w 48024"/>
                <a:gd name="connsiteY3" fmla="*/ 116689 h 124219"/>
                <a:gd name="connsiteX4" fmla="*/ 9620 w 48024"/>
                <a:gd name="connsiteY4" fmla="*/ 46528 h 124219"/>
                <a:gd name="connsiteX5" fmla="*/ 48024 w 48024"/>
                <a:gd name="connsiteY5" fmla="*/ 0 h 124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024" h="124219">
                  <a:moveTo>
                    <a:pt x="48024" y="0"/>
                  </a:moveTo>
                  <a:cubicBezTo>
                    <a:pt x="35469" y="24372"/>
                    <a:pt x="35100" y="50959"/>
                    <a:pt x="33623" y="77177"/>
                  </a:cubicBezTo>
                  <a:cubicBezTo>
                    <a:pt x="32515" y="94163"/>
                    <a:pt x="24760" y="108565"/>
                    <a:pt x="15159" y="121489"/>
                  </a:cubicBezTo>
                  <a:cubicBezTo>
                    <a:pt x="8882" y="129613"/>
                    <a:pt x="5928" y="117058"/>
                    <a:pt x="389" y="116689"/>
                  </a:cubicBezTo>
                  <a:cubicBezTo>
                    <a:pt x="-719" y="92686"/>
                    <a:pt x="20" y="69053"/>
                    <a:pt x="9620" y="46528"/>
                  </a:cubicBezTo>
                  <a:cubicBezTo>
                    <a:pt x="17744" y="27326"/>
                    <a:pt x="30669" y="11817"/>
                    <a:pt x="48024" y="0"/>
                  </a:cubicBezTo>
                  <a:close/>
                </a:path>
              </a:pathLst>
            </a:custGeom>
            <a:solidFill>
              <a:srgbClr val="75491C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8B9C628-A7DF-42C3-9DAF-A2B73F524855}"/>
                </a:ext>
              </a:extLst>
            </p:cNvPr>
            <p:cNvSpPr/>
            <p:nvPr/>
          </p:nvSpPr>
          <p:spPr>
            <a:xfrm>
              <a:off x="6350109" y="3206877"/>
              <a:ext cx="33038" cy="136259"/>
            </a:xfrm>
            <a:custGeom>
              <a:avLst/>
              <a:gdLst>
                <a:gd name="connsiteX0" fmla="*/ 6545 w 33038"/>
                <a:gd name="connsiteY0" fmla="*/ 136260 h 136259"/>
                <a:gd name="connsiteX1" fmla="*/ 2852 w 33038"/>
                <a:gd name="connsiteY1" fmla="*/ 119273 h 136259"/>
                <a:gd name="connsiteX2" fmla="*/ 13930 w 33038"/>
                <a:gd name="connsiteY2" fmla="*/ 63883 h 136259"/>
                <a:gd name="connsiteX3" fmla="*/ 17253 w 33038"/>
                <a:gd name="connsiteY3" fmla="*/ 0 h 136259"/>
                <a:gd name="connsiteX4" fmla="*/ 30178 w 33038"/>
                <a:gd name="connsiteY4" fmla="*/ 18463 h 136259"/>
                <a:gd name="connsiteX5" fmla="*/ 28331 w 33038"/>
                <a:gd name="connsiteY5" fmla="*/ 90101 h 136259"/>
                <a:gd name="connsiteX6" fmla="*/ 6545 w 33038"/>
                <a:gd name="connsiteY6" fmla="*/ 136260 h 136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038" h="136259">
                  <a:moveTo>
                    <a:pt x="6545" y="136260"/>
                  </a:moveTo>
                  <a:cubicBezTo>
                    <a:pt x="-1210" y="131828"/>
                    <a:pt x="-1579" y="127028"/>
                    <a:pt x="2852" y="119273"/>
                  </a:cubicBezTo>
                  <a:cubicBezTo>
                    <a:pt x="12453" y="102287"/>
                    <a:pt x="12453" y="82716"/>
                    <a:pt x="13930" y="63883"/>
                  </a:cubicBezTo>
                  <a:cubicBezTo>
                    <a:pt x="15776" y="42466"/>
                    <a:pt x="16145" y="21048"/>
                    <a:pt x="17253" y="0"/>
                  </a:cubicBezTo>
                  <a:cubicBezTo>
                    <a:pt x="27593" y="1846"/>
                    <a:pt x="28701" y="11817"/>
                    <a:pt x="30178" y="18463"/>
                  </a:cubicBezTo>
                  <a:cubicBezTo>
                    <a:pt x="35347" y="42466"/>
                    <a:pt x="32762" y="66099"/>
                    <a:pt x="28331" y="90101"/>
                  </a:cubicBezTo>
                  <a:cubicBezTo>
                    <a:pt x="25008" y="107457"/>
                    <a:pt x="17623" y="122597"/>
                    <a:pt x="6545" y="136260"/>
                  </a:cubicBezTo>
                  <a:close/>
                </a:path>
              </a:pathLst>
            </a:custGeom>
            <a:solidFill>
              <a:srgbClr val="73471B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C65362F-A9A2-43B2-925F-9CF68B9D4045}"/>
                </a:ext>
              </a:extLst>
            </p:cNvPr>
            <p:cNvSpPr/>
            <p:nvPr/>
          </p:nvSpPr>
          <p:spPr>
            <a:xfrm>
              <a:off x="5800738" y="3543878"/>
              <a:ext cx="416702" cy="670672"/>
            </a:xfrm>
            <a:custGeom>
              <a:avLst/>
              <a:gdLst>
                <a:gd name="connsiteX0" fmla="*/ 5707 w 416702"/>
                <a:gd name="connsiteY0" fmla="*/ 636388 h 670672"/>
                <a:gd name="connsiteX1" fmla="*/ 76976 w 416702"/>
                <a:gd name="connsiteY1" fmla="*/ 559949 h 670672"/>
                <a:gd name="connsiteX2" fmla="*/ 233915 w 416702"/>
                <a:gd name="connsiteY2" fmla="*/ 338389 h 670672"/>
                <a:gd name="connsiteX3" fmla="*/ 328816 w 416702"/>
                <a:gd name="connsiteY3" fmla="*/ 65870 h 670672"/>
                <a:gd name="connsiteX4" fmla="*/ 348757 w 416702"/>
                <a:gd name="connsiteY4" fmla="*/ 41867 h 670672"/>
                <a:gd name="connsiteX5" fmla="*/ 350234 w 416702"/>
                <a:gd name="connsiteY5" fmla="*/ 30420 h 670672"/>
                <a:gd name="connsiteX6" fmla="*/ 335833 w 416702"/>
                <a:gd name="connsiteY6" fmla="*/ 12326 h 670672"/>
                <a:gd name="connsiteX7" fmla="*/ 355773 w 416702"/>
                <a:gd name="connsiteY7" fmla="*/ 2356 h 670672"/>
                <a:gd name="connsiteX8" fmla="*/ 379406 w 416702"/>
                <a:gd name="connsiteY8" fmla="*/ 140 h 670672"/>
                <a:gd name="connsiteX9" fmla="*/ 416702 w 416702"/>
                <a:gd name="connsiteY9" fmla="*/ 24142 h 670672"/>
                <a:gd name="connsiteX10" fmla="*/ 400454 w 416702"/>
                <a:gd name="connsiteY10" fmla="*/ 34482 h 670672"/>
                <a:gd name="connsiteX11" fmla="*/ 392330 w 416702"/>
                <a:gd name="connsiteY11" fmla="*/ 54053 h 670672"/>
                <a:gd name="connsiteX12" fmla="*/ 391592 w 416702"/>
                <a:gd name="connsiteY12" fmla="*/ 83964 h 670672"/>
                <a:gd name="connsiteX13" fmla="*/ 309984 w 416702"/>
                <a:gd name="connsiteY13" fmla="*/ 323249 h 670672"/>
                <a:gd name="connsiteX14" fmla="*/ 142706 w 416702"/>
                <a:gd name="connsiteY14" fmla="*/ 664822 h 670672"/>
                <a:gd name="connsiteX15" fmla="*/ 132735 w 416702"/>
                <a:gd name="connsiteY15" fmla="*/ 670361 h 670672"/>
                <a:gd name="connsiteX16" fmla="*/ 108364 w 416702"/>
                <a:gd name="connsiteY16" fmla="*/ 667406 h 670672"/>
                <a:gd name="connsiteX17" fmla="*/ 166708 w 416702"/>
                <a:gd name="connsiteY17" fmla="*/ 528931 h 670672"/>
                <a:gd name="connsiteX18" fmla="*/ 165231 w 416702"/>
                <a:gd name="connsiteY18" fmla="*/ 527823 h 670672"/>
                <a:gd name="connsiteX19" fmla="*/ 92855 w 416702"/>
                <a:gd name="connsiteY19" fmla="*/ 599092 h 670672"/>
                <a:gd name="connsiteX20" fmla="*/ 4600 w 416702"/>
                <a:gd name="connsiteY20" fmla="*/ 646727 h 670672"/>
                <a:gd name="connsiteX21" fmla="*/ 5707 w 416702"/>
                <a:gd name="connsiteY21" fmla="*/ 636388 h 670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6702" h="670672">
                  <a:moveTo>
                    <a:pt x="5707" y="636388"/>
                  </a:moveTo>
                  <a:cubicBezTo>
                    <a:pt x="23802" y="605739"/>
                    <a:pt x="49281" y="580998"/>
                    <a:pt x="76976" y="559949"/>
                  </a:cubicBezTo>
                  <a:cubicBezTo>
                    <a:pt x="151937" y="501605"/>
                    <a:pt x="199573" y="425167"/>
                    <a:pt x="233915" y="338389"/>
                  </a:cubicBezTo>
                  <a:cubicBezTo>
                    <a:pt x="268995" y="248657"/>
                    <a:pt x="299644" y="157448"/>
                    <a:pt x="328816" y="65870"/>
                  </a:cubicBezTo>
                  <a:cubicBezTo>
                    <a:pt x="332509" y="54422"/>
                    <a:pt x="341372" y="48883"/>
                    <a:pt x="348757" y="41867"/>
                  </a:cubicBezTo>
                  <a:cubicBezTo>
                    <a:pt x="353188" y="37805"/>
                    <a:pt x="354296" y="35220"/>
                    <a:pt x="350234" y="30420"/>
                  </a:cubicBezTo>
                  <a:cubicBezTo>
                    <a:pt x="345064" y="24881"/>
                    <a:pt x="341002" y="18603"/>
                    <a:pt x="335833" y="12326"/>
                  </a:cubicBezTo>
                  <a:cubicBezTo>
                    <a:pt x="341372" y="6787"/>
                    <a:pt x="349126" y="5679"/>
                    <a:pt x="355773" y="2356"/>
                  </a:cubicBezTo>
                  <a:cubicBezTo>
                    <a:pt x="363897" y="4941"/>
                    <a:pt x="371282" y="-968"/>
                    <a:pt x="379406" y="140"/>
                  </a:cubicBezTo>
                  <a:cubicBezTo>
                    <a:pt x="391223" y="7895"/>
                    <a:pt x="403408" y="15649"/>
                    <a:pt x="416702" y="24142"/>
                  </a:cubicBezTo>
                  <a:cubicBezTo>
                    <a:pt x="411163" y="27835"/>
                    <a:pt x="405993" y="31897"/>
                    <a:pt x="400454" y="34482"/>
                  </a:cubicBezTo>
                  <a:cubicBezTo>
                    <a:pt x="391223" y="38544"/>
                    <a:pt x="388638" y="45191"/>
                    <a:pt x="392330" y="54053"/>
                  </a:cubicBezTo>
                  <a:cubicBezTo>
                    <a:pt x="396392" y="64393"/>
                    <a:pt x="394177" y="73994"/>
                    <a:pt x="391592" y="83964"/>
                  </a:cubicBezTo>
                  <a:cubicBezTo>
                    <a:pt x="369436" y="165572"/>
                    <a:pt x="346911" y="246811"/>
                    <a:pt x="309984" y="323249"/>
                  </a:cubicBezTo>
                  <a:cubicBezTo>
                    <a:pt x="254594" y="437353"/>
                    <a:pt x="198465" y="551087"/>
                    <a:pt x="142706" y="664822"/>
                  </a:cubicBezTo>
                  <a:cubicBezTo>
                    <a:pt x="140490" y="669622"/>
                    <a:pt x="137905" y="671468"/>
                    <a:pt x="132735" y="670361"/>
                  </a:cubicBezTo>
                  <a:cubicBezTo>
                    <a:pt x="124981" y="669253"/>
                    <a:pt x="117226" y="668514"/>
                    <a:pt x="108364" y="667406"/>
                  </a:cubicBezTo>
                  <a:cubicBezTo>
                    <a:pt x="127935" y="620879"/>
                    <a:pt x="147506" y="575089"/>
                    <a:pt x="166708" y="528931"/>
                  </a:cubicBezTo>
                  <a:cubicBezTo>
                    <a:pt x="166339" y="528562"/>
                    <a:pt x="165600" y="528193"/>
                    <a:pt x="165231" y="527823"/>
                  </a:cubicBezTo>
                  <a:cubicBezTo>
                    <a:pt x="140859" y="551456"/>
                    <a:pt x="115749" y="574351"/>
                    <a:pt x="92855" y="599092"/>
                  </a:cubicBezTo>
                  <a:cubicBezTo>
                    <a:pt x="68483" y="625310"/>
                    <a:pt x="43742" y="648574"/>
                    <a:pt x="4600" y="646727"/>
                  </a:cubicBezTo>
                  <a:cubicBezTo>
                    <a:pt x="-6848" y="642296"/>
                    <a:pt x="6815" y="640081"/>
                    <a:pt x="5707" y="636388"/>
                  </a:cubicBezTo>
                  <a:close/>
                </a:path>
              </a:pathLst>
            </a:custGeom>
            <a:solidFill>
              <a:schemeClr val="accent1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2" name="Graphic 58">
              <a:extLst>
                <a:ext uri="{FF2B5EF4-FFF2-40B4-BE49-F238E27FC236}">
                  <a16:creationId xmlns:a16="http://schemas.microsoft.com/office/drawing/2014/main" id="{7E156AD2-32BA-4E9A-91D6-3EAF2988EC40}"/>
                </a:ext>
              </a:extLst>
            </p:cNvPr>
            <p:cNvGrpSpPr/>
            <p:nvPr/>
          </p:nvGrpSpPr>
          <p:grpSpPr>
            <a:xfrm>
              <a:off x="5782940" y="4525838"/>
              <a:ext cx="721881" cy="70961"/>
              <a:chOff x="5782940" y="4525838"/>
              <a:chExt cx="721881" cy="70961"/>
            </a:xfrm>
            <a:solidFill>
              <a:srgbClr val="000912"/>
            </a:solidFill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7052EDE8-D3D5-4ABB-A230-AD85362BF630}"/>
                  </a:ext>
                </a:extLst>
              </p:cNvPr>
              <p:cNvSpPr/>
              <p:nvPr/>
            </p:nvSpPr>
            <p:spPr>
              <a:xfrm>
                <a:off x="5970400" y="4530331"/>
                <a:ext cx="415056" cy="66468"/>
              </a:xfrm>
              <a:custGeom>
                <a:avLst/>
                <a:gdLst>
                  <a:gd name="connsiteX0" fmla="*/ 0 w 415056"/>
                  <a:gd name="connsiteY0" fmla="*/ 66468 h 66468"/>
                  <a:gd name="connsiteX1" fmla="*/ 415057 w 415056"/>
                  <a:gd name="connsiteY1" fmla="*/ 65360 h 66468"/>
                  <a:gd name="connsiteX2" fmla="*/ 415057 w 415056"/>
                  <a:gd name="connsiteY2" fmla="*/ 0 h 66468"/>
                  <a:gd name="connsiteX3" fmla="*/ 279905 w 415056"/>
                  <a:gd name="connsiteY3" fmla="*/ 3323 h 66468"/>
                  <a:gd name="connsiteX4" fmla="*/ 0 w 415056"/>
                  <a:gd name="connsiteY4" fmla="*/ 4062 h 66468"/>
                  <a:gd name="connsiteX5" fmla="*/ 0 w 415056"/>
                  <a:gd name="connsiteY5" fmla="*/ 66468 h 66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5056" h="66468">
                    <a:moveTo>
                      <a:pt x="0" y="66468"/>
                    </a:moveTo>
                    <a:cubicBezTo>
                      <a:pt x="127397" y="66468"/>
                      <a:pt x="299107" y="65730"/>
                      <a:pt x="415057" y="65360"/>
                    </a:cubicBezTo>
                    <a:lnTo>
                      <a:pt x="415057" y="0"/>
                    </a:lnTo>
                    <a:cubicBezTo>
                      <a:pt x="360036" y="1477"/>
                      <a:pt x="299476" y="2954"/>
                      <a:pt x="279905" y="3323"/>
                    </a:cubicBezTo>
                    <a:cubicBezTo>
                      <a:pt x="281382" y="4431"/>
                      <a:pt x="118904" y="4801"/>
                      <a:pt x="0" y="4062"/>
                    </a:cubicBezTo>
                    <a:lnTo>
                      <a:pt x="0" y="66468"/>
                    </a:lnTo>
                    <a:close/>
                  </a:path>
                </a:pathLst>
              </a:custGeom>
              <a:solidFill>
                <a:srgbClr val="000912"/>
              </a:solidFill>
              <a:ln w="3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B4960C18-43D0-4B4E-BF2D-4157D14A6F92}"/>
                  </a:ext>
                </a:extLst>
              </p:cNvPr>
              <p:cNvSpPr/>
              <p:nvPr/>
            </p:nvSpPr>
            <p:spPr>
              <a:xfrm>
                <a:off x="5782940" y="4533216"/>
                <a:ext cx="171581" cy="63214"/>
              </a:xfrm>
              <a:custGeom>
                <a:avLst/>
                <a:gdLst>
                  <a:gd name="connsiteX0" fmla="*/ 171581 w 171581"/>
                  <a:gd name="connsiteY0" fmla="*/ 808 h 63214"/>
                  <a:gd name="connsiteX1" fmla="*/ 107698 w 171581"/>
                  <a:gd name="connsiteY1" fmla="*/ 70 h 63214"/>
                  <a:gd name="connsiteX2" fmla="*/ 31260 w 171581"/>
                  <a:gd name="connsiteY2" fmla="*/ 70 h 63214"/>
                  <a:gd name="connsiteX3" fmla="*/ 5780 w 171581"/>
                  <a:gd name="connsiteY3" fmla="*/ 2655 h 63214"/>
                  <a:gd name="connsiteX4" fmla="*/ 241 w 171581"/>
                  <a:gd name="connsiteY4" fmla="*/ 33304 h 63214"/>
                  <a:gd name="connsiteX5" fmla="*/ 23136 w 171581"/>
                  <a:gd name="connsiteY5" fmla="*/ 62107 h 63214"/>
                  <a:gd name="connsiteX6" fmla="*/ 171581 w 171581"/>
                  <a:gd name="connsiteY6" fmla="*/ 63215 h 63214"/>
                  <a:gd name="connsiteX7" fmla="*/ 171581 w 171581"/>
                  <a:gd name="connsiteY7" fmla="*/ 808 h 63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1581" h="63214">
                    <a:moveTo>
                      <a:pt x="171581" y="808"/>
                    </a:moveTo>
                    <a:cubicBezTo>
                      <a:pt x="146840" y="808"/>
                      <a:pt x="125054" y="439"/>
                      <a:pt x="107698" y="70"/>
                    </a:cubicBezTo>
                    <a:cubicBezTo>
                      <a:pt x="107698" y="1178"/>
                      <a:pt x="41230" y="70"/>
                      <a:pt x="31260" y="70"/>
                    </a:cubicBezTo>
                    <a:cubicBezTo>
                      <a:pt x="23874" y="70"/>
                      <a:pt x="11319" y="-669"/>
                      <a:pt x="5780" y="2655"/>
                    </a:cubicBezTo>
                    <a:cubicBezTo>
                      <a:pt x="-867" y="6717"/>
                      <a:pt x="980" y="22595"/>
                      <a:pt x="241" y="33304"/>
                    </a:cubicBezTo>
                    <a:cubicBezTo>
                      <a:pt x="-1605" y="62476"/>
                      <a:pt x="7257" y="59522"/>
                      <a:pt x="23136" y="62107"/>
                    </a:cubicBezTo>
                    <a:cubicBezTo>
                      <a:pt x="28306" y="62845"/>
                      <a:pt x="88865" y="63215"/>
                      <a:pt x="171581" y="63215"/>
                    </a:cubicBezTo>
                    <a:lnTo>
                      <a:pt x="171581" y="808"/>
                    </a:lnTo>
                    <a:close/>
                  </a:path>
                </a:pathLst>
              </a:custGeom>
              <a:solidFill>
                <a:srgbClr val="000912"/>
              </a:solidFill>
              <a:ln w="3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DF59806E-6190-4C0B-BBDB-8F57299A059B}"/>
                  </a:ext>
                </a:extLst>
              </p:cNvPr>
              <p:cNvSpPr/>
              <p:nvPr/>
            </p:nvSpPr>
            <p:spPr>
              <a:xfrm>
                <a:off x="6400597" y="4525838"/>
                <a:ext cx="104225" cy="69484"/>
              </a:xfrm>
              <a:custGeom>
                <a:avLst/>
                <a:gdLst>
                  <a:gd name="connsiteX0" fmla="*/ 102656 w 104225"/>
                  <a:gd name="connsiteY0" fmla="*/ 34773 h 69484"/>
                  <a:gd name="connsiteX1" fmla="*/ 96010 w 104225"/>
                  <a:gd name="connsiteY1" fmla="*/ 8186 h 69484"/>
                  <a:gd name="connsiteX2" fmla="*/ 85670 w 104225"/>
                  <a:gd name="connsiteY2" fmla="*/ 62 h 69484"/>
                  <a:gd name="connsiteX3" fmla="*/ 0 w 104225"/>
                  <a:gd name="connsiteY3" fmla="*/ 3755 h 69484"/>
                  <a:gd name="connsiteX4" fmla="*/ 0 w 104225"/>
                  <a:gd name="connsiteY4" fmla="*/ 69484 h 69484"/>
                  <a:gd name="connsiteX5" fmla="*/ 81239 w 104225"/>
                  <a:gd name="connsiteY5" fmla="*/ 69115 h 69484"/>
                  <a:gd name="connsiteX6" fmla="*/ 100441 w 104225"/>
                  <a:gd name="connsiteY6" fmla="*/ 64314 h 69484"/>
                  <a:gd name="connsiteX7" fmla="*/ 102656 w 104225"/>
                  <a:gd name="connsiteY7" fmla="*/ 34773 h 69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225" h="69484">
                    <a:moveTo>
                      <a:pt x="102656" y="34773"/>
                    </a:moveTo>
                    <a:cubicBezTo>
                      <a:pt x="99702" y="26280"/>
                      <a:pt x="97117" y="17417"/>
                      <a:pt x="96010" y="8186"/>
                    </a:cubicBezTo>
                    <a:cubicBezTo>
                      <a:pt x="95271" y="800"/>
                      <a:pt x="91578" y="-307"/>
                      <a:pt x="85670" y="62"/>
                    </a:cubicBezTo>
                    <a:cubicBezTo>
                      <a:pt x="77915" y="1170"/>
                      <a:pt x="41727" y="2278"/>
                      <a:pt x="0" y="3755"/>
                    </a:cubicBezTo>
                    <a:lnTo>
                      <a:pt x="0" y="69484"/>
                    </a:lnTo>
                    <a:cubicBezTo>
                      <a:pt x="33603" y="69484"/>
                      <a:pt x="61298" y="69115"/>
                      <a:pt x="81239" y="69115"/>
                    </a:cubicBezTo>
                    <a:cubicBezTo>
                      <a:pt x="84932" y="69115"/>
                      <a:pt x="99702" y="68376"/>
                      <a:pt x="100441" y="64314"/>
                    </a:cubicBezTo>
                    <a:cubicBezTo>
                      <a:pt x="102656" y="54713"/>
                      <a:pt x="106349" y="45112"/>
                      <a:pt x="102656" y="34773"/>
                    </a:cubicBezTo>
                    <a:close/>
                  </a:path>
                </a:pathLst>
              </a:custGeom>
              <a:solidFill>
                <a:srgbClr val="000912"/>
              </a:solidFill>
              <a:ln w="3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97C4B17-DAA9-41B8-81B2-A40D7794C3D8}"/>
                </a:ext>
              </a:extLst>
            </p:cNvPr>
            <p:cNvSpPr/>
            <p:nvPr/>
          </p:nvSpPr>
          <p:spPr>
            <a:xfrm>
              <a:off x="6100752" y="4521469"/>
              <a:ext cx="110780" cy="89362"/>
            </a:xfrm>
            <a:custGeom>
              <a:avLst/>
              <a:gdLst>
                <a:gd name="connsiteX0" fmla="*/ 101179 w 110780"/>
                <a:gd name="connsiteY0" fmla="*/ 0 h 89362"/>
                <a:gd name="connsiteX1" fmla="*/ 9601 w 110780"/>
                <a:gd name="connsiteY1" fmla="*/ 0 h 89362"/>
                <a:gd name="connsiteX2" fmla="*/ 0 w 110780"/>
                <a:gd name="connsiteY2" fmla="*/ 9601 h 89362"/>
                <a:gd name="connsiteX3" fmla="*/ 0 w 110780"/>
                <a:gd name="connsiteY3" fmla="*/ 79762 h 89362"/>
                <a:gd name="connsiteX4" fmla="*/ 9601 w 110780"/>
                <a:gd name="connsiteY4" fmla="*/ 89363 h 89362"/>
                <a:gd name="connsiteX5" fmla="*/ 101179 w 110780"/>
                <a:gd name="connsiteY5" fmla="*/ 89363 h 89362"/>
                <a:gd name="connsiteX6" fmla="*/ 110780 w 110780"/>
                <a:gd name="connsiteY6" fmla="*/ 79762 h 89362"/>
                <a:gd name="connsiteX7" fmla="*/ 110780 w 110780"/>
                <a:gd name="connsiteY7" fmla="*/ 9601 h 89362"/>
                <a:gd name="connsiteX8" fmla="*/ 101179 w 110780"/>
                <a:gd name="connsiteY8" fmla="*/ 0 h 89362"/>
                <a:gd name="connsiteX9" fmla="*/ 101549 w 110780"/>
                <a:gd name="connsiteY9" fmla="*/ 67576 h 89362"/>
                <a:gd name="connsiteX10" fmla="*/ 91948 w 110780"/>
                <a:gd name="connsiteY10" fmla="*/ 77177 h 89362"/>
                <a:gd name="connsiteX11" fmla="*/ 18833 w 110780"/>
                <a:gd name="connsiteY11" fmla="*/ 77177 h 89362"/>
                <a:gd name="connsiteX12" fmla="*/ 9232 w 110780"/>
                <a:gd name="connsiteY12" fmla="*/ 67576 h 89362"/>
                <a:gd name="connsiteX13" fmla="*/ 9232 w 110780"/>
                <a:gd name="connsiteY13" fmla="*/ 21787 h 89362"/>
                <a:gd name="connsiteX14" fmla="*/ 18833 w 110780"/>
                <a:gd name="connsiteY14" fmla="*/ 12186 h 89362"/>
                <a:gd name="connsiteX15" fmla="*/ 91948 w 110780"/>
                <a:gd name="connsiteY15" fmla="*/ 12186 h 89362"/>
                <a:gd name="connsiteX16" fmla="*/ 101549 w 110780"/>
                <a:gd name="connsiteY16" fmla="*/ 21787 h 89362"/>
                <a:gd name="connsiteX17" fmla="*/ 101549 w 110780"/>
                <a:gd name="connsiteY17" fmla="*/ 67576 h 89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780" h="89362">
                  <a:moveTo>
                    <a:pt x="101179" y="0"/>
                  </a:moveTo>
                  <a:lnTo>
                    <a:pt x="9601" y="0"/>
                  </a:lnTo>
                  <a:cubicBezTo>
                    <a:pt x="4431" y="0"/>
                    <a:pt x="0" y="4431"/>
                    <a:pt x="0" y="9601"/>
                  </a:cubicBezTo>
                  <a:lnTo>
                    <a:pt x="0" y="79762"/>
                  </a:lnTo>
                  <a:cubicBezTo>
                    <a:pt x="0" y="84932"/>
                    <a:pt x="4431" y="89363"/>
                    <a:pt x="9601" y="89363"/>
                  </a:cubicBezTo>
                  <a:lnTo>
                    <a:pt x="101179" y="89363"/>
                  </a:lnTo>
                  <a:cubicBezTo>
                    <a:pt x="106349" y="89363"/>
                    <a:pt x="110780" y="84932"/>
                    <a:pt x="110780" y="79762"/>
                  </a:cubicBezTo>
                  <a:lnTo>
                    <a:pt x="110780" y="9601"/>
                  </a:lnTo>
                  <a:cubicBezTo>
                    <a:pt x="110780" y="4431"/>
                    <a:pt x="106718" y="0"/>
                    <a:pt x="101179" y="0"/>
                  </a:cubicBezTo>
                  <a:close/>
                  <a:moveTo>
                    <a:pt x="101549" y="67576"/>
                  </a:moveTo>
                  <a:cubicBezTo>
                    <a:pt x="101549" y="72746"/>
                    <a:pt x="97117" y="77177"/>
                    <a:pt x="91948" y="77177"/>
                  </a:cubicBezTo>
                  <a:lnTo>
                    <a:pt x="18833" y="77177"/>
                  </a:lnTo>
                  <a:cubicBezTo>
                    <a:pt x="13663" y="77177"/>
                    <a:pt x="9232" y="72746"/>
                    <a:pt x="9232" y="67576"/>
                  </a:cubicBezTo>
                  <a:lnTo>
                    <a:pt x="9232" y="21787"/>
                  </a:lnTo>
                  <a:cubicBezTo>
                    <a:pt x="9232" y="16617"/>
                    <a:pt x="13663" y="12186"/>
                    <a:pt x="18833" y="12186"/>
                  </a:cubicBezTo>
                  <a:lnTo>
                    <a:pt x="91948" y="12186"/>
                  </a:lnTo>
                  <a:cubicBezTo>
                    <a:pt x="97117" y="12186"/>
                    <a:pt x="101549" y="16617"/>
                    <a:pt x="101549" y="21787"/>
                  </a:cubicBezTo>
                  <a:lnTo>
                    <a:pt x="101549" y="67576"/>
                  </a:lnTo>
                  <a:close/>
                </a:path>
              </a:pathLst>
            </a:custGeom>
            <a:solidFill>
              <a:srgbClr val="979DA3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1B08F1E-AB09-4DE9-8BBA-16408DEA0B1F}"/>
                </a:ext>
              </a:extLst>
            </p:cNvPr>
            <p:cNvSpPr/>
            <p:nvPr/>
          </p:nvSpPr>
          <p:spPr>
            <a:xfrm>
              <a:off x="5589641" y="4999062"/>
              <a:ext cx="1040918" cy="1422672"/>
            </a:xfrm>
            <a:custGeom>
              <a:avLst/>
              <a:gdLst>
                <a:gd name="connsiteX0" fmla="*/ 21831 w 1040918"/>
                <a:gd name="connsiteY0" fmla="*/ 1397178 h 1422672"/>
                <a:gd name="connsiteX1" fmla="*/ 12230 w 1040918"/>
                <a:gd name="connsiteY1" fmla="*/ 1357297 h 1422672"/>
                <a:gd name="connsiteX2" fmla="*/ 1891 w 1040918"/>
                <a:gd name="connsiteY2" fmla="*/ 1249471 h 1422672"/>
                <a:gd name="connsiteX3" fmla="*/ 8168 w 1040918"/>
                <a:gd name="connsiteY3" fmla="*/ 1202574 h 1422672"/>
                <a:gd name="connsiteX4" fmla="*/ 30324 w 1040918"/>
                <a:gd name="connsiteY4" fmla="*/ 1136106 h 1422672"/>
                <a:gd name="connsiteX5" fmla="*/ 96054 w 1040918"/>
                <a:gd name="connsiteY5" fmla="*/ 992092 h 1422672"/>
                <a:gd name="connsiteX6" fmla="*/ 156614 w 1040918"/>
                <a:gd name="connsiteY6" fmla="*/ 860633 h 1422672"/>
                <a:gd name="connsiteX7" fmla="*/ 193171 w 1040918"/>
                <a:gd name="connsiteY7" fmla="*/ 767947 h 1422672"/>
                <a:gd name="connsiteX8" fmla="*/ 226774 w 1040918"/>
                <a:gd name="connsiteY8" fmla="*/ 675630 h 1422672"/>
                <a:gd name="connsiteX9" fmla="*/ 257424 w 1040918"/>
                <a:gd name="connsiteY9" fmla="*/ 589960 h 1422672"/>
                <a:gd name="connsiteX10" fmla="*/ 296935 w 1040918"/>
                <a:gd name="connsiteY10" fmla="*/ 483241 h 1422672"/>
                <a:gd name="connsiteX11" fmla="*/ 344571 w 1040918"/>
                <a:gd name="connsiteY11" fmla="*/ 373569 h 1422672"/>
                <a:gd name="connsiteX12" fmla="*/ 386667 w 1040918"/>
                <a:gd name="connsiteY12" fmla="*/ 289007 h 1422672"/>
                <a:gd name="connsiteX13" fmla="*/ 440580 w 1040918"/>
                <a:gd name="connsiteY13" fmla="*/ 188197 h 1422672"/>
                <a:gd name="connsiteX14" fmla="*/ 490062 w 1040918"/>
                <a:gd name="connsiteY14" fmla="*/ 105481 h 1422672"/>
                <a:gd name="connsiteX15" fmla="*/ 524035 w 1040918"/>
                <a:gd name="connsiteY15" fmla="*/ 48244 h 1422672"/>
                <a:gd name="connsiteX16" fmla="*/ 554315 w 1040918"/>
                <a:gd name="connsiteY16" fmla="*/ 2824 h 1422672"/>
                <a:gd name="connsiteX17" fmla="*/ 562438 w 1040918"/>
                <a:gd name="connsiteY17" fmla="*/ 3563 h 1422672"/>
                <a:gd name="connsiteX18" fmla="*/ 641462 w 1040918"/>
                <a:gd name="connsiteY18" fmla="*/ 95510 h 1422672"/>
                <a:gd name="connsiteX19" fmla="*/ 719377 w 1040918"/>
                <a:gd name="connsiteY19" fmla="*/ 184504 h 1422672"/>
                <a:gd name="connsiteX20" fmla="*/ 768490 w 1040918"/>
                <a:gd name="connsiteY20" fmla="*/ 241371 h 1422672"/>
                <a:gd name="connsiteX21" fmla="*/ 783999 w 1040918"/>
                <a:gd name="connsiteY21" fmla="*/ 277559 h 1422672"/>
                <a:gd name="connsiteX22" fmla="*/ 807632 w 1040918"/>
                <a:gd name="connsiteY22" fmla="*/ 345874 h 1422672"/>
                <a:gd name="connsiteX23" fmla="*/ 839389 w 1040918"/>
                <a:gd name="connsiteY23" fmla="*/ 438560 h 1422672"/>
                <a:gd name="connsiteX24" fmla="*/ 863022 w 1040918"/>
                <a:gd name="connsiteY24" fmla="*/ 506505 h 1422672"/>
                <a:gd name="connsiteX25" fmla="*/ 888502 w 1040918"/>
                <a:gd name="connsiteY25" fmla="*/ 584421 h 1422672"/>
                <a:gd name="connsiteX26" fmla="*/ 916566 w 1040918"/>
                <a:gd name="connsiteY26" fmla="*/ 671198 h 1422672"/>
                <a:gd name="connsiteX27" fmla="*/ 947584 w 1040918"/>
                <a:gd name="connsiteY27" fmla="*/ 773116 h 1422672"/>
                <a:gd name="connsiteX28" fmla="*/ 966786 w 1040918"/>
                <a:gd name="connsiteY28" fmla="*/ 840323 h 1422672"/>
                <a:gd name="connsiteX29" fmla="*/ 1000020 w 1040918"/>
                <a:gd name="connsiteY29" fmla="*/ 969197 h 1422672"/>
                <a:gd name="connsiteX30" fmla="*/ 1014791 w 1040918"/>
                <a:gd name="connsiteY30" fmla="*/ 1040097 h 1422672"/>
                <a:gd name="connsiteX31" fmla="*/ 1034362 w 1040918"/>
                <a:gd name="connsiteY31" fmla="*/ 1166755 h 1422672"/>
                <a:gd name="connsiteX32" fmla="*/ 1040640 w 1040918"/>
                <a:gd name="connsiteY32" fmla="*/ 1291568 h 1422672"/>
                <a:gd name="connsiteX33" fmla="*/ 1031039 w 1040918"/>
                <a:gd name="connsiteY33" fmla="*/ 1413426 h 1422672"/>
                <a:gd name="connsiteX34" fmla="*/ 985619 w 1040918"/>
                <a:gd name="connsiteY34" fmla="*/ 1420442 h 1422672"/>
                <a:gd name="connsiteX35" fmla="*/ 978603 w 1040918"/>
                <a:gd name="connsiteY35" fmla="*/ 1392009 h 1422672"/>
                <a:gd name="connsiteX36" fmla="*/ 978603 w 1040918"/>
                <a:gd name="connsiteY36" fmla="*/ 1392009 h 1422672"/>
                <a:gd name="connsiteX37" fmla="*/ 882224 w 1040918"/>
                <a:gd name="connsiteY37" fmla="*/ 980644 h 1422672"/>
                <a:gd name="connsiteX38" fmla="*/ 846405 w 1040918"/>
                <a:gd name="connsiteY38" fmla="*/ 796380 h 1422672"/>
                <a:gd name="connsiteX39" fmla="*/ 793231 w 1040918"/>
                <a:gd name="connsiteY39" fmla="*/ 500597 h 1422672"/>
                <a:gd name="connsiteX40" fmla="*/ 756673 w 1040918"/>
                <a:gd name="connsiteY40" fmla="*/ 411234 h 1422672"/>
                <a:gd name="connsiteX41" fmla="*/ 705714 w 1040918"/>
                <a:gd name="connsiteY41" fmla="*/ 305624 h 1422672"/>
                <a:gd name="connsiteX42" fmla="*/ 638877 w 1040918"/>
                <a:gd name="connsiteY42" fmla="*/ 164563 h 1422672"/>
                <a:gd name="connsiteX43" fmla="*/ 603796 w 1040918"/>
                <a:gd name="connsiteY43" fmla="*/ 94772 h 1422672"/>
                <a:gd name="connsiteX44" fmla="*/ 584225 w 1040918"/>
                <a:gd name="connsiteY44" fmla="*/ 54522 h 1422672"/>
                <a:gd name="connsiteX45" fmla="*/ 539544 w 1040918"/>
                <a:gd name="connsiteY45" fmla="*/ 137238 h 1422672"/>
                <a:gd name="connsiteX46" fmla="*/ 489693 w 1040918"/>
                <a:gd name="connsiteY46" fmla="*/ 230662 h 1422672"/>
                <a:gd name="connsiteX47" fmla="*/ 424702 w 1040918"/>
                <a:gd name="connsiteY47" fmla="*/ 352521 h 1422672"/>
                <a:gd name="connsiteX48" fmla="*/ 327584 w 1040918"/>
                <a:gd name="connsiteY48" fmla="*/ 534939 h 1422672"/>
                <a:gd name="connsiteX49" fmla="*/ 285857 w 1040918"/>
                <a:gd name="connsiteY49" fmla="*/ 620978 h 1422672"/>
                <a:gd name="connsiteX50" fmla="*/ 242653 w 1040918"/>
                <a:gd name="connsiteY50" fmla="*/ 792318 h 1422672"/>
                <a:gd name="connsiteX51" fmla="*/ 145166 w 1040918"/>
                <a:gd name="connsiteY51" fmla="*/ 1223253 h 1422672"/>
                <a:gd name="connsiteX52" fmla="*/ 128180 w 1040918"/>
                <a:gd name="connsiteY52" fmla="*/ 1300430 h 1422672"/>
                <a:gd name="connsiteX53" fmla="*/ 116733 w 1040918"/>
                <a:gd name="connsiteY53" fmla="*/ 1354343 h 1422672"/>
                <a:gd name="connsiteX54" fmla="*/ 107132 w 1040918"/>
                <a:gd name="connsiteY54" fmla="*/ 1396809 h 1422672"/>
                <a:gd name="connsiteX55" fmla="*/ 93469 w 1040918"/>
                <a:gd name="connsiteY55" fmla="*/ 1399763 h 1422672"/>
                <a:gd name="connsiteX56" fmla="*/ 21831 w 1040918"/>
                <a:gd name="connsiteY56" fmla="*/ 1397178 h 142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040918" h="1422672">
                  <a:moveTo>
                    <a:pt x="21831" y="1397178"/>
                  </a:moveTo>
                  <a:cubicBezTo>
                    <a:pt x="19615" y="1387946"/>
                    <a:pt x="16661" y="1373545"/>
                    <a:pt x="12230" y="1357297"/>
                  </a:cubicBezTo>
                  <a:cubicBezTo>
                    <a:pt x="783" y="1321848"/>
                    <a:pt x="-2541" y="1286029"/>
                    <a:pt x="1891" y="1249471"/>
                  </a:cubicBezTo>
                  <a:cubicBezTo>
                    <a:pt x="3737" y="1233593"/>
                    <a:pt x="4106" y="1217714"/>
                    <a:pt x="8168" y="1202574"/>
                  </a:cubicBezTo>
                  <a:cubicBezTo>
                    <a:pt x="14076" y="1180049"/>
                    <a:pt x="22200" y="1157893"/>
                    <a:pt x="30324" y="1136106"/>
                  </a:cubicBezTo>
                  <a:cubicBezTo>
                    <a:pt x="48418" y="1086255"/>
                    <a:pt x="73159" y="1039727"/>
                    <a:pt x="96054" y="992092"/>
                  </a:cubicBezTo>
                  <a:cubicBezTo>
                    <a:pt x="117102" y="948518"/>
                    <a:pt x="138150" y="904945"/>
                    <a:pt x="156614" y="860633"/>
                  </a:cubicBezTo>
                  <a:cubicBezTo>
                    <a:pt x="169169" y="829983"/>
                    <a:pt x="182462" y="799334"/>
                    <a:pt x="193171" y="767947"/>
                  </a:cubicBezTo>
                  <a:cubicBezTo>
                    <a:pt x="203880" y="736928"/>
                    <a:pt x="216435" y="706648"/>
                    <a:pt x="226774" y="675630"/>
                  </a:cubicBezTo>
                  <a:cubicBezTo>
                    <a:pt x="236375" y="646827"/>
                    <a:pt x="247453" y="618762"/>
                    <a:pt x="257424" y="589960"/>
                  </a:cubicBezTo>
                  <a:cubicBezTo>
                    <a:pt x="269979" y="554141"/>
                    <a:pt x="282903" y="518322"/>
                    <a:pt x="296935" y="483241"/>
                  </a:cubicBezTo>
                  <a:cubicBezTo>
                    <a:pt x="312075" y="446314"/>
                    <a:pt x="327584" y="409757"/>
                    <a:pt x="344571" y="373569"/>
                  </a:cubicBezTo>
                  <a:cubicBezTo>
                    <a:pt x="358234" y="345135"/>
                    <a:pt x="372266" y="317071"/>
                    <a:pt x="386667" y="289007"/>
                  </a:cubicBezTo>
                  <a:cubicBezTo>
                    <a:pt x="404392" y="255034"/>
                    <a:pt x="421378" y="221061"/>
                    <a:pt x="440580" y="188197"/>
                  </a:cubicBezTo>
                  <a:cubicBezTo>
                    <a:pt x="456828" y="160502"/>
                    <a:pt x="471599" y="132068"/>
                    <a:pt x="490062" y="105481"/>
                  </a:cubicBezTo>
                  <a:cubicBezTo>
                    <a:pt x="502617" y="87387"/>
                    <a:pt x="512218" y="67077"/>
                    <a:pt x="524035" y="48244"/>
                  </a:cubicBezTo>
                  <a:cubicBezTo>
                    <a:pt x="533636" y="32735"/>
                    <a:pt x="544344" y="17964"/>
                    <a:pt x="554315" y="2824"/>
                  </a:cubicBezTo>
                  <a:cubicBezTo>
                    <a:pt x="557638" y="-2346"/>
                    <a:pt x="560223" y="609"/>
                    <a:pt x="562438" y="3563"/>
                  </a:cubicBezTo>
                  <a:cubicBezTo>
                    <a:pt x="587179" y="35320"/>
                    <a:pt x="615244" y="64492"/>
                    <a:pt x="641462" y="95510"/>
                  </a:cubicBezTo>
                  <a:cubicBezTo>
                    <a:pt x="666941" y="125790"/>
                    <a:pt x="692790" y="155701"/>
                    <a:pt x="719377" y="184504"/>
                  </a:cubicBezTo>
                  <a:cubicBezTo>
                    <a:pt x="736363" y="202967"/>
                    <a:pt x="752611" y="221800"/>
                    <a:pt x="768490" y="241371"/>
                  </a:cubicBezTo>
                  <a:cubicBezTo>
                    <a:pt x="776614" y="251341"/>
                    <a:pt x="781045" y="265004"/>
                    <a:pt x="783999" y="277559"/>
                  </a:cubicBezTo>
                  <a:cubicBezTo>
                    <a:pt x="789538" y="301192"/>
                    <a:pt x="799877" y="322979"/>
                    <a:pt x="807632" y="345874"/>
                  </a:cubicBezTo>
                  <a:cubicBezTo>
                    <a:pt x="817602" y="376892"/>
                    <a:pt x="828680" y="407911"/>
                    <a:pt x="839389" y="438560"/>
                  </a:cubicBezTo>
                  <a:cubicBezTo>
                    <a:pt x="847144" y="461085"/>
                    <a:pt x="856745" y="483611"/>
                    <a:pt x="863022" y="506505"/>
                  </a:cubicBezTo>
                  <a:cubicBezTo>
                    <a:pt x="870408" y="532723"/>
                    <a:pt x="880008" y="558572"/>
                    <a:pt x="888502" y="584421"/>
                  </a:cubicBezTo>
                  <a:cubicBezTo>
                    <a:pt x="898103" y="613223"/>
                    <a:pt x="906596" y="642765"/>
                    <a:pt x="916566" y="671198"/>
                  </a:cubicBezTo>
                  <a:cubicBezTo>
                    <a:pt x="928382" y="704802"/>
                    <a:pt x="937614" y="738774"/>
                    <a:pt x="947584" y="773116"/>
                  </a:cubicBezTo>
                  <a:cubicBezTo>
                    <a:pt x="954231" y="795642"/>
                    <a:pt x="960509" y="817798"/>
                    <a:pt x="966786" y="840323"/>
                  </a:cubicBezTo>
                  <a:cubicBezTo>
                    <a:pt x="978603" y="883158"/>
                    <a:pt x="990789" y="925624"/>
                    <a:pt x="1000020" y="969197"/>
                  </a:cubicBezTo>
                  <a:cubicBezTo>
                    <a:pt x="1004821" y="992830"/>
                    <a:pt x="1009991" y="1016463"/>
                    <a:pt x="1014791" y="1040097"/>
                  </a:cubicBezTo>
                  <a:cubicBezTo>
                    <a:pt x="1022915" y="1082193"/>
                    <a:pt x="1028823" y="1124290"/>
                    <a:pt x="1034362" y="1166755"/>
                  </a:cubicBezTo>
                  <a:cubicBezTo>
                    <a:pt x="1039532" y="1208483"/>
                    <a:pt x="1041748" y="1249841"/>
                    <a:pt x="1040640" y="1291568"/>
                  </a:cubicBezTo>
                  <a:cubicBezTo>
                    <a:pt x="1039901" y="1328864"/>
                    <a:pt x="1026977" y="1410472"/>
                    <a:pt x="1031039" y="1413426"/>
                  </a:cubicBezTo>
                  <a:cubicBezTo>
                    <a:pt x="1016637" y="1421181"/>
                    <a:pt x="1002236" y="1425612"/>
                    <a:pt x="985619" y="1420442"/>
                  </a:cubicBezTo>
                  <a:cubicBezTo>
                    <a:pt x="986358" y="1410102"/>
                    <a:pt x="982296" y="1400871"/>
                    <a:pt x="978603" y="1392009"/>
                  </a:cubicBezTo>
                  <a:lnTo>
                    <a:pt x="978603" y="1392009"/>
                  </a:lnTo>
                  <a:cubicBezTo>
                    <a:pt x="971587" y="1366529"/>
                    <a:pt x="885917" y="1003170"/>
                    <a:pt x="882224" y="980644"/>
                  </a:cubicBezTo>
                  <a:cubicBezTo>
                    <a:pt x="875947" y="944456"/>
                    <a:pt x="850098" y="821121"/>
                    <a:pt x="846405" y="796380"/>
                  </a:cubicBezTo>
                  <a:cubicBezTo>
                    <a:pt x="831265" y="697416"/>
                    <a:pt x="806894" y="599560"/>
                    <a:pt x="793231" y="500597"/>
                  </a:cubicBezTo>
                  <a:cubicBezTo>
                    <a:pt x="788799" y="468470"/>
                    <a:pt x="770705" y="439668"/>
                    <a:pt x="756673" y="411234"/>
                  </a:cubicBezTo>
                  <a:cubicBezTo>
                    <a:pt x="739687" y="376892"/>
                    <a:pt x="717531" y="341812"/>
                    <a:pt x="705714" y="305624"/>
                  </a:cubicBezTo>
                  <a:cubicBezTo>
                    <a:pt x="685405" y="257619"/>
                    <a:pt x="662510" y="211091"/>
                    <a:pt x="638877" y="164563"/>
                  </a:cubicBezTo>
                  <a:cubicBezTo>
                    <a:pt x="627060" y="141300"/>
                    <a:pt x="615244" y="118036"/>
                    <a:pt x="603796" y="94772"/>
                  </a:cubicBezTo>
                  <a:cubicBezTo>
                    <a:pt x="601581" y="90341"/>
                    <a:pt x="581271" y="58584"/>
                    <a:pt x="584225" y="54522"/>
                  </a:cubicBezTo>
                  <a:cubicBezTo>
                    <a:pt x="566131" y="79632"/>
                    <a:pt x="553945" y="109912"/>
                    <a:pt x="539544" y="137238"/>
                  </a:cubicBezTo>
                  <a:cubicBezTo>
                    <a:pt x="522927" y="168256"/>
                    <a:pt x="506310" y="199644"/>
                    <a:pt x="489693" y="230662"/>
                  </a:cubicBezTo>
                  <a:cubicBezTo>
                    <a:pt x="467906" y="271282"/>
                    <a:pt x="446119" y="311901"/>
                    <a:pt x="424702" y="352521"/>
                  </a:cubicBezTo>
                  <a:cubicBezTo>
                    <a:pt x="392206" y="413450"/>
                    <a:pt x="360080" y="474009"/>
                    <a:pt x="327584" y="534939"/>
                  </a:cubicBezTo>
                  <a:cubicBezTo>
                    <a:pt x="312444" y="563372"/>
                    <a:pt x="296197" y="591067"/>
                    <a:pt x="285857" y="620978"/>
                  </a:cubicBezTo>
                  <a:cubicBezTo>
                    <a:pt x="266655" y="676737"/>
                    <a:pt x="255577" y="734712"/>
                    <a:pt x="242653" y="792318"/>
                  </a:cubicBezTo>
                  <a:cubicBezTo>
                    <a:pt x="210157" y="935963"/>
                    <a:pt x="177293" y="1079239"/>
                    <a:pt x="145166" y="1223253"/>
                  </a:cubicBezTo>
                  <a:cubicBezTo>
                    <a:pt x="139627" y="1249102"/>
                    <a:pt x="133719" y="1274582"/>
                    <a:pt x="128180" y="1300430"/>
                  </a:cubicBezTo>
                  <a:cubicBezTo>
                    <a:pt x="125226" y="1313355"/>
                    <a:pt x="121533" y="1332556"/>
                    <a:pt x="116733" y="1354343"/>
                  </a:cubicBezTo>
                  <a:cubicBezTo>
                    <a:pt x="113779" y="1369114"/>
                    <a:pt x="107132" y="1396809"/>
                    <a:pt x="107132" y="1396809"/>
                  </a:cubicBezTo>
                  <a:cubicBezTo>
                    <a:pt x="103808" y="1402348"/>
                    <a:pt x="98269" y="1399763"/>
                    <a:pt x="93469" y="1399763"/>
                  </a:cubicBezTo>
                  <a:cubicBezTo>
                    <a:pt x="74636" y="1400502"/>
                    <a:pt x="38079" y="1399024"/>
                    <a:pt x="21831" y="1397178"/>
                  </a:cubicBezTo>
                  <a:close/>
                </a:path>
              </a:pathLst>
            </a:custGeom>
            <a:solidFill>
              <a:srgbClr val="2C3441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A4FB878-FE04-4F49-BF9A-3574182543B9}"/>
                </a:ext>
              </a:extLst>
            </p:cNvPr>
            <p:cNvSpPr/>
            <p:nvPr/>
          </p:nvSpPr>
          <p:spPr>
            <a:xfrm>
              <a:off x="5336672" y="3995263"/>
              <a:ext cx="490059" cy="735629"/>
            </a:xfrm>
            <a:custGeom>
              <a:avLst/>
              <a:gdLst>
                <a:gd name="connsiteX0" fmla="*/ 65 w 490059"/>
                <a:gd name="connsiteY0" fmla="*/ 692746 h 735629"/>
                <a:gd name="connsiteX1" fmla="*/ 35515 w 490059"/>
                <a:gd name="connsiteY1" fmla="*/ 670590 h 735629"/>
                <a:gd name="connsiteX2" fmla="*/ 84258 w 490059"/>
                <a:gd name="connsiteY2" fmla="*/ 603383 h 735629"/>
                <a:gd name="connsiteX3" fmla="*/ 137433 w 490059"/>
                <a:gd name="connsiteY3" fmla="*/ 519190 h 735629"/>
                <a:gd name="connsiteX4" fmla="*/ 168451 w 490059"/>
                <a:gd name="connsiteY4" fmla="*/ 467123 h 735629"/>
                <a:gd name="connsiteX5" fmla="*/ 208701 w 490059"/>
                <a:gd name="connsiteY5" fmla="*/ 396224 h 735629"/>
                <a:gd name="connsiteX6" fmla="*/ 254121 w 490059"/>
                <a:gd name="connsiteY6" fmla="*/ 315724 h 735629"/>
                <a:gd name="connsiteX7" fmla="*/ 305819 w 490059"/>
                <a:gd name="connsiteY7" fmla="*/ 218237 h 735629"/>
                <a:gd name="connsiteX8" fmla="*/ 374502 w 490059"/>
                <a:gd name="connsiteY8" fmla="*/ 87886 h 735629"/>
                <a:gd name="connsiteX9" fmla="*/ 428415 w 490059"/>
                <a:gd name="connsiteY9" fmla="*/ 0 h 735629"/>
                <a:gd name="connsiteX10" fmla="*/ 429523 w 490059"/>
                <a:gd name="connsiteY10" fmla="*/ 369 h 735629"/>
                <a:gd name="connsiteX11" fmla="*/ 430262 w 490059"/>
                <a:gd name="connsiteY11" fmla="*/ 1477 h 735629"/>
                <a:gd name="connsiteX12" fmla="*/ 440232 w 490059"/>
                <a:gd name="connsiteY12" fmla="*/ 71638 h 735629"/>
                <a:gd name="connsiteX13" fmla="*/ 458326 w 490059"/>
                <a:gd name="connsiteY13" fmla="*/ 136260 h 735629"/>
                <a:gd name="connsiteX14" fmla="*/ 486760 w 490059"/>
                <a:gd name="connsiteY14" fmla="*/ 281751 h 735629"/>
                <a:gd name="connsiteX15" fmla="*/ 488237 w 490059"/>
                <a:gd name="connsiteY15" fmla="*/ 380715 h 735629"/>
                <a:gd name="connsiteX16" fmla="*/ 472727 w 490059"/>
                <a:gd name="connsiteY16" fmla="*/ 471924 h 735629"/>
                <a:gd name="connsiteX17" fmla="*/ 447987 w 490059"/>
                <a:gd name="connsiteY17" fmla="*/ 587135 h 735629"/>
                <a:gd name="connsiteX18" fmla="*/ 427677 w 490059"/>
                <a:gd name="connsiteY18" fmla="*/ 666897 h 735629"/>
                <a:gd name="connsiteX19" fmla="*/ 412906 w 490059"/>
                <a:gd name="connsiteY19" fmla="*/ 725241 h 735629"/>
                <a:gd name="connsiteX20" fmla="*/ 393704 w 490059"/>
                <a:gd name="connsiteY20" fmla="*/ 732257 h 735629"/>
                <a:gd name="connsiteX21" fmla="*/ 364532 w 490059"/>
                <a:gd name="connsiteY21" fmla="*/ 734842 h 735629"/>
                <a:gd name="connsiteX22" fmla="*/ 350869 w 490059"/>
                <a:gd name="connsiteY22" fmla="*/ 730042 h 735629"/>
                <a:gd name="connsiteX23" fmla="*/ 317635 w 490059"/>
                <a:gd name="connsiteY23" fmla="*/ 715271 h 735629"/>
                <a:gd name="connsiteX24" fmla="*/ 264461 w 490059"/>
                <a:gd name="connsiteY24" fmla="*/ 692007 h 735629"/>
                <a:gd name="connsiteX25" fmla="*/ 188392 w 490059"/>
                <a:gd name="connsiteY25" fmla="*/ 682037 h 735629"/>
                <a:gd name="connsiteX26" fmla="*/ 19267 w 490059"/>
                <a:gd name="connsiteY26" fmla="*/ 697177 h 735629"/>
                <a:gd name="connsiteX27" fmla="*/ 65 w 490059"/>
                <a:gd name="connsiteY27" fmla="*/ 692746 h 735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90059" h="735629">
                  <a:moveTo>
                    <a:pt x="65" y="692746"/>
                  </a:moveTo>
                  <a:cubicBezTo>
                    <a:pt x="18529" y="695700"/>
                    <a:pt x="26652" y="683145"/>
                    <a:pt x="35515" y="670590"/>
                  </a:cubicBezTo>
                  <a:cubicBezTo>
                    <a:pt x="51393" y="648064"/>
                    <a:pt x="69118" y="626278"/>
                    <a:pt x="84258" y="603383"/>
                  </a:cubicBezTo>
                  <a:cubicBezTo>
                    <a:pt x="102721" y="575688"/>
                    <a:pt x="119339" y="547254"/>
                    <a:pt x="137433" y="519190"/>
                  </a:cubicBezTo>
                  <a:cubicBezTo>
                    <a:pt x="148511" y="502204"/>
                    <a:pt x="157742" y="484479"/>
                    <a:pt x="168451" y="467123"/>
                  </a:cubicBezTo>
                  <a:cubicBezTo>
                    <a:pt x="182853" y="444229"/>
                    <a:pt x="195038" y="419488"/>
                    <a:pt x="208701" y="396224"/>
                  </a:cubicBezTo>
                  <a:cubicBezTo>
                    <a:pt x="224210" y="369637"/>
                    <a:pt x="240458" y="343419"/>
                    <a:pt x="254121" y="315724"/>
                  </a:cubicBezTo>
                  <a:cubicBezTo>
                    <a:pt x="270369" y="282859"/>
                    <a:pt x="290309" y="251840"/>
                    <a:pt x="305819" y="218237"/>
                  </a:cubicBezTo>
                  <a:cubicBezTo>
                    <a:pt x="315419" y="197927"/>
                    <a:pt x="362317" y="111519"/>
                    <a:pt x="374502" y="87886"/>
                  </a:cubicBezTo>
                  <a:cubicBezTo>
                    <a:pt x="385580" y="66837"/>
                    <a:pt x="423246" y="4801"/>
                    <a:pt x="428415" y="0"/>
                  </a:cubicBezTo>
                  <a:cubicBezTo>
                    <a:pt x="428415" y="0"/>
                    <a:pt x="429154" y="369"/>
                    <a:pt x="429523" y="369"/>
                  </a:cubicBezTo>
                  <a:cubicBezTo>
                    <a:pt x="429892" y="739"/>
                    <a:pt x="429892" y="1108"/>
                    <a:pt x="430262" y="1477"/>
                  </a:cubicBezTo>
                  <a:cubicBezTo>
                    <a:pt x="421399" y="26587"/>
                    <a:pt x="434693" y="48743"/>
                    <a:pt x="440232" y="71638"/>
                  </a:cubicBezTo>
                  <a:cubicBezTo>
                    <a:pt x="446509" y="93055"/>
                    <a:pt x="452048" y="114842"/>
                    <a:pt x="458326" y="136260"/>
                  </a:cubicBezTo>
                  <a:cubicBezTo>
                    <a:pt x="462388" y="152508"/>
                    <a:pt x="486390" y="276212"/>
                    <a:pt x="486760" y="281751"/>
                  </a:cubicBezTo>
                  <a:cubicBezTo>
                    <a:pt x="490452" y="314616"/>
                    <a:pt x="491191" y="347481"/>
                    <a:pt x="488237" y="380715"/>
                  </a:cubicBezTo>
                  <a:cubicBezTo>
                    <a:pt x="487867" y="384407"/>
                    <a:pt x="479005" y="461584"/>
                    <a:pt x="472727" y="471924"/>
                  </a:cubicBezTo>
                  <a:cubicBezTo>
                    <a:pt x="471620" y="473401"/>
                    <a:pt x="450941" y="574211"/>
                    <a:pt x="447987" y="587135"/>
                  </a:cubicBezTo>
                  <a:cubicBezTo>
                    <a:pt x="446879" y="591567"/>
                    <a:pt x="433216" y="644741"/>
                    <a:pt x="427677" y="666897"/>
                  </a:cubicBezTo>
                  <a:cubicBezTo>
                    <a:pt x="422876" y="686468"/>
                    <a:pt x="417707" y="706039"/>
                    <a:pt x="412906" y="725241"/>
                  </a:cubicBezTo>
                  <a:cubicBezTo>
                    <a:pt x="409952" y="736319"/>
                    <a:pt x="402567" y="728565"/>
                    <a:pt x="393704" y="732257"/>
                  </a:cubicBezTo>
                  <a:cubicBezTo>
                    <a:pt x="384473" y="737796"/>
                    <a:pt x="374502" y="734842"/>
                    <a:pt x="364532" y="734842"/>
                  </a:cubicBezTo>
                  <a:cubicBezTo>
                    <a:pt x="359732" y="733734"/>
                    <a:pt x="355300" y="732257"/>
                    <a:pt x="350869" y="730042"/>
                  </a:cubicBezTo>
                  <a:cubicBezTo>
                    <a:pt x="339791" y="725241"/>
                    <a:pt x="328713" y="720072"/>
                    <a:pt x="317635" y="715271"/>
                  </a:cubicBezTo>
                  <a:cubicBezTo>
                    <a:pt x="311727" y="712317"/>
                    <a:pt x="269261" y="695331"/>
                    <a:pt x="264461" y="692007"/>
                  </a:cubicBezTo>
                  <a:cubicBezTo>
                    <a:pt x="240089" y="679821"/>
                    <a:pt x="214610" y="677975"/>
                    <a:pt x="188392" y="682037"/>
                  </a:cubicBezTo>
                  <a:cubicBezTo>
                    <a:pt x="174359" y="684253"/>
                    <a:pt x="40685" y="696438"/>
                    <a:pt x="19267" y="697177"/>
                  </a:cubicBezTo>
                  <a:cubicBezTo>
                    <a:pt x="12251" y="697546"/>
                    <a:pt x="-1043" y="692746"/>
                    <a:pt x="65" y="692746"/>
                  </a:cubicBezTo>
                  <a:close/>
                </a:path>
              </a:pathLst>
            </a:custGeom>
            <a:solidFill>
              <a:srgbClr val="2C3441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495E73A-A38C-4256-854E-F780BACEB24E}"/>
                </a:ext>
              </a:extLst>
            </p:cNvPr>
            <p:cNvSpPr/>
            <p:nvPr/>
          </p:nvSpPr>
          <p:spPr>
            <a:xfrm>
              <a:off x="6523875" y="4626341"/>
              <a:ext cx="68630" cy="246309"/>
            </a:xfrm>
            <a:custGeom>
              <a:avLst/>
              <a:gdLst>
                <a:gd name="connsiteX0" fmla="*/ 68372 w 68630"/>
                <a:gd name="connsiteY0" fmla="*/ 178726 h 246309"/>
                <a:gd name="connsiteX1" fmla="*/ 68002 w 68630"/>
                <a:gd name="connsiteY1" fmla="*/ 183157 h 246309"/>
                <a:gd name="connsiteX2" fmla="*/ 53601 w 68630"/>
                <a:gd name="connsiteY2" fmla="*/ 232638 h 246309"/>
                <a:gd name="connsiteX3" fmla="*/ 55078 w 68630"/>
                <a:gd name="connsiteY3" fmla="*/ 246301 h 246309"/>
                <a:gd name="connsiteX4" fmla="*/ 44369 w 68630"/>
                <a:gd name="connsiteY4" fmla="*/ 206051 h 246309"/>
                <a:gd name="connsiteX5" fmla="*/ 34030 w 68630"/>
                <a:gd name="connsiteY5" fmla="*/ 139214 h 246309"/>
                <a:gd name="connsiteX6" fmla="*/ 23321 w 68630"/>
                <a:gd name="connsiteY6" fmla="*/ 90471 h 246309"/>
                <a:gd name="connsiteX7" fmla="*/ 426 w 68630"/>
                <a:gd name="connsiteY7" fmla="*/ 4801 h 246309"/>
                <a:gd name="connsiteX8" fmla="*/ 426 w 68630"/>
                <a:gd name="connsiteY8" fmla="*/ 0 h 246309"/>
                <a:gd name="connsiteX9" fmla="*/ 17043 w 68630"/>
                <a:gd name="connsiteY9" fmla="*/ 33973 h 246309"/>
                <a:gd name="connsiteX10" fmla="*/ 34399 w 68630"/>
                <a:gd name="connsiteY10" fmla="*/ 73853 h 246309"/>
                <a:gd name="connsiteX11" fmla="*/ 67264 w 68630"/>
                <a:gd name="connsiteY11" fmla="*/ 149923 h 246309"/>
                <a:gd name="connsiteX12" fmla="*/ 66895 w 68630"/>
                <a:gd name="connsiteY12" fmla="*/ 166170 h 246309"/>
                <a:gd name="connsiteX13" fmla="*/ 68372 w 68630"/>
                <a:gd name="connsiteY13" fmla="*/ 178726 h 246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630" h="246309">
                  <a:moveTo>
                    <a:pt x="68372" y="178726"/>
                  </a:moveTo>
                  <a:cubicBezTo>
                    <a:pt x="68372" y="180202"/>
                    <a:pt x="68372" y="181680"/>
                    <a:pt x="68002" y="183157"/>
                  </a:cubicBezTo>
                  <a:cubicBezTo>
                    <a:pt x="61356" y="199404"/>
                    <a:pt x="52862" y="199774"/>
                    <a:pt x="53601" y="232638"/>
                  </a:cubicBezTo>
                  <a:cubicBezTo>
                    <a:pt x="53601" y="233746"/>
                    <a:pt x="55078" y="246671"/>
                    <a:pt x="55078" y="246301"/>
                  </a:cubicBezTo>
                  <a:cubicBezTo>
                    <a:pt x="49539" y="238178"/>
                    <a:pt x="45108" y="215652"/>
                    <a:pt x="44369" y="206051"/>
                  </a:cubicBezTo>
                  <a:cubicBezTo>
                    <a:pt x="42892" y="183526"/>
                    <a:pt x="39569" y="161370"/>
                    <a:pt x="34030" y="139214"/>
                  </a:cubicBezTo>
                  <a:cubicBezTo>
                    <a:pt x="29968" y="122966"/>
                    <a:pt x="28860" y="106718"/>
                    <a:pt x="23321" y="90471"/>
                  </a:cubicBezTo>
                  <a:cubicBezTo>
                    <a:pt x="14089" y="62406"/>
                    <a:pt x="10766" y="32865"/>
                    <a:pt x="426" y="4801"/>
                  </a:cubicBezTo>
                  <a:cubicBezTo>
                    <a:pt x="57" y="3323"/>
                    <a:pt x="-312" y="1846"/>
                    <a:pt x="426" y="0"/>
                  </a:cubicBezTo>
                  <a:cubicBezTo>
                    <a:pt x="8550" y="9970"/>
                    <a:pt x="11504" y="22525"/>
                    <a:pt x="17043" y="33973"/>
                  </a:cubicBezTo>
                  <a:cubicBezTo>
                    <a:pt x="23321" y="46897"/>
                    <a:pt x="28121" y="60560"/>
                    <a:pt x="34399" y="73853"/>
                  </a:cubicBezTo>
                  <a:cubicBezTo>
                    <a:pt x="45846" y="98964"/>
                    <a:pt x="54709" y="125182"/>
                    <a:pt x="67264" y="149923"/>
                  </a:cubicBezTo>
                  <a:cubicBezTo>
                    <a:pt x="69479" y="154354"/>
                    <a:pt x="68741" y="161001"/>
                    <a:pt x="66895" y="166170"/>
                  </a:cubicBezTo>
                  <a:cubicBezTo>
                    <a:pt x="65418" y="170971"/>
                    <a:pt x="66156" y="175033"/>
                    <a:pt x="68372" y="178726"/>
                  </a:cubicBezTo>
                  <a:close/>
                </a:path>
              </a:pathLst>
            </a:custGeom>
            <a:solidFill>
              <a:srgbClr val="2B3441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8190588-F8A2-4C92-9435-826FFA2A2F5B}"/>
                </a:ext>
              </a:extLst>
            </p:cNvPr>
            <p:cNvSpPr/>
            <p:nvPr/>
          </p:nvSpPr>
          <p:spPr>
            <a:xfrm>
              <a:off x="6057547" y="3423619"/>
              <a:ext cx="243347" cy="125199"/>
            </a:xfrm>
            <a:custGeom>
              <a:avLst/>
              <a:gdLst>
                <a:gd name="connsiteX0" fmla="*/ 99702 w 243347"/>
                <a:gd name="connsiteY0" fmla="*/ 125200 h 125199"/>
                <a:gd name="connsiteX1" fmla="*/ 14401 w 243347"/>
                <a:gd name="connsiteY1" fmla="*/ 92704 h 125199"/>
                <a:gd name="connsiteX2" fmla="*/ 24741 w 243347"/>
                <a:gd name="connsiteY2" fmla="*/ 83842 h 125199"/>
                <a:gd name="connsiteX3" fmla="*/ 0 w 243347"/>
                <a:gd name="connsiteY3" fmla="*/ 17004 h 125199"/>
                <a:gd name="connsiteX4" fmla="*/ 33234 w 243347"/>
                <a:gd name="connsiteY4" fmla="*/ 33991 h 125199"/>
                <a:gd name="connsiteX5" fmla="*/ 57236 w 243347"/>
                <a:gd name="connsiteY5" fmla="*/ 27344 h 125199"/>
                <a:gd name="connsiteX6" fmla="*/ 132936 w 243347"/>
                <a:gd name="connsiteY6" fmla="*/ 4080 h 125199"/>
                <a:gd name="connsiteX7" fmla="*/ 172448 w 243347"/>
                <a:gd name="connsiteY7" fmla="*/ 32514 h 125199"/>
                <a:gd name="connsiteX8" fmla="*/ 203097 w 243347"/>
                <a:gd name="connsiteY8" fmla="*/ 43961 h 125199"/>
                <a:gd name="connsiteX9" fmla="*/ 243347 w 243347"/>
                <a:gd name="connsiteY9" fmla="*/ 29559 h 125199"/>
                <a:gd name="connsiteX10" fmla="*/ 231531 w 243347"/>
                <a:gd name="connsiteY10" fmla="*/ 52823 h 125199"/>
                <a:gd name="connsiteX11" fmla="*/ 216021 w 243347"/>
                <a:gd name="connsiteY11" fmla="*/ 76826 h 125199"/>
                <a:gd name="connsiteX12" fmla="*/ 223407 w 243347"/>
                <a:gd name="connsiteY12" fmla="*/ 88273 h 125199"/>
                <a:gd name="connsiteX13" fmla="*/ 99702 w 243347"/>
                <a:gd name="connsiteY13" fmla="*/ 125200 h 125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3347" h="125199">
                  <a:moveTo>
                    <a:pt x="99702" y="125200"/>
                  </a:moveTo>
                  <a:cubicBezTo>
                    <a:pt x="88255" y="121138"/>
                    <a:pt x="18463" y="94181"/>
                    <a:pt x="14401" y="92704"/>
                  </a:cubicBezTo>
                  <a:cubicBezTo>
                    <a:pt x="19202" y="87904"/>
                    <a:pt x="22895" y="86796"/>
                    <a:pt x="24741" y="83842"/>
                  </a:cubicBezTo>
                  <a:cubicBezTo>
                    <a:pt x="14401" y="62424"/>
                    <a:pt x="8493" y="40268"/>
                    <a:pt x="0" y="17004"/>
                  </a:cubicBezTo>
                  <a:cubicBezTo>
                    <a:pt x="11816" y="22913"/>
                    <a:pt x="22525" y="28452"/>
                    <a:pt x="33234" y="33991"/>
                  </a:cubicBezTo>
                  <a:cubicBezTo>
                    <a:pt x="43204" y="38791"/>
                    <a:pt x="50959" y="36945"/>
                    <a:pt x="57236" y="27344"/>
                  </a:cubicBezTo>
                  <a:cubicBezTo>
                    <a:pt x="77177" y="-1828"/>
                    <a:pt x="94532" y="-4044"/>
                    <a:pt x="132936" y="4080"/>
                  </a:cubicBezTo>
                  <a:cubicBezTo>
                    <a:pt x="150292" y="7773"/>
                    <a:pt x="162847" y="18112"/>
                    <a:pt x="172448" y="32514"/>
                  </a:cubicBezTo>
                  <a:cubicBezTo>
                    <a:pt x="181310" y="45807"/>
                    <a:pt x="187957" y="48761"/>
                    <a:pt x="203097" y="43961"/>
                  </a:cubicBezTo>
                  <a:cubicBezTo>
                    <a:pt x="216021" y="39530"/>
                    <a:pt x="229684" y="38053"/>
                    <a:pt x="243347" y="29559"/>
                  </a:cubicBezTo>
                  <a:cubicBezTo>
                    <a:pt x="241870" y="40637"/>
                    <a:pt x="236700" y="46915"/>
                    <a:pt x="231531" y="52823"/>
                  </a:cubicBezTo>
                  <a:cubicBezTo>
                    <a:pt x="224884" y="60209"/>
                    <a:pt x="221560" y="69071"/>
                    <a:pt x="216021" y="76826"/>
                  </a:cubicBezTo>
                  <a:cubicBezTo>
                    <a:pt x="210113" y="84950"/>
                    <a:pt x="221191" y="84211"/>
                    <a:pt x="223407" y="88273"/>
                  </a:cubicBezTo>
                  <a:cubicBezTo>
                    <a:pt x="210852" y="92704"/>
                    <a:pt x="123705" y="121507"/>
                    <a:pt x="99702" y="125200"/>
                  </a:cubicBezTo>
                  <a:close/>
                </a:path>
              </a:pathLst>
            </a:custGeom>
            <a:solidFill>
              <a:srgbClr val="F8BC82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3C6035C-D8CD-4BEB-AD1B-6E51D0A11F50}"/>
                </a:ext>
              </a:extLst>
            </p:cNvPr>
            <p:cNvSpPr/>
            <p:nvPr/>
          </p:nvSpPr>
          <p:spPr>
            <a:xfrm>
              <a:off x="7265790" y="3015966"/>
              <a:ext cx="147337" cy="75484"/>
            </a:xfrm>
            <a:custGeom>
              <a:avLst/>
              <a:gdLst>
                <a:gd name="connsiteX0" fmla="*/ 147338 w 147337"/>
                <a:gd name="connsiteY0" fmla="*/ 59083 h 75484"/>
                <a:gd name="connsiteX1" fmla="*/ 95640 w 147337"/>
                <a:gd name="connsiteY1" fmla="*/ 74961 h 75484"/>
                <a:gd name="connsiteX2" fmla="*/ 45050 w 147337"/>
                <a:gd name="connsiteY2" fmla="*/ 55390 h 75484"/>
                <a:gd name="connsiteX3" fmla="*/ 0 w 147337"/>
                <a:gd name="connsiteY3" fmla="*/ 0 h 75484"/>
                <a:gd name="connsiteX4" fmla="*/ 147338 w 147337"/>
                <a:gd name="connsiteY4" fmla="*/ 59083 h 75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37" h="75484">
                  <a:moveTo>
                    <a:pt x="147338" y="59083"/>
                  </a:moveTo>
                  <a:cubicBezTo>
                    <a:pt x="130351" y="67207"/>
                    <a:pt x="113365" y="72746"/>
                    <a:pt x="95640" y="74961"/>
                  </a:cubicBezTo>
                  <a:cubicBezTo>
                    <a:pt x="75700" y="77915"/>
                    <a:pt x="59452" y="67945"/>
                    <a:pt x="45050" y="55390"/>
                  </a:cubicBezTo>
                  <a:cubicBezTo>
                    <a:pt x="26956" y="39881"/>
                    <a:pt x="13294" y="20310"/>
                    <a:pt x="0" y="0"/>
                  </a:cubicBezTo>
                  <a:cubicBezTo>
                    <a:pt x="44681" y="31018"/>
                    <a:pt x="87516" y="66099"/>
                    <a:pt x="147338" y="59083"/>
                  </a:cubicBezTo>
                  <a:close/>
                </a:path>
              </a:pathLst>
            </a:custGeom>
            <a:solidFill>
              <a:srgbClr val="EBB47C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3325AB6-D28F-4950-9E28-9FCCC3CE79D0}"/>
                </a:ext>
              </a:extLst>
            </p:cNvPr>
            <p:cNvSpPr/>
            <p:nvPr/>
          </p:nvSpPr>
          <p:spPr>
            <a:xfrm>
              <a:off x="5185338" y="2895954"/>
              <a:ext cx="132197" cy="57564"/>
            </a:xfrm>
            <a:custGeom>
              <a:avLst/>
              <a:gdLst>
                <a:gd name="connsiteX0" fmla="*/ 0 w 132197"/>
                <a:gd name="connsiteY0" fmla="*/ 0 h 57564"/>
                <a:gd name="connsiteX1" fmla="*/ 33603 w 132197"/>
                <a:gd name="connsiteY1" fmla="*/ 22525 h 57564"/>
                <a:gd name="connsiteX2" fmla="*/ 88993 w 132197"/>
                <a:gd name="connsiteY2" fmla="*/ 21787 h 57564"/>
                <a:gd name="connsiteX3" fmla="*/ 132198 w 132197"/>
                <a:gd name="connsiteY3" fmla="*/ 6278 h 57564"/>
                <a:gd name="connsiteX4" fmla="*/ 94532 w 132197"/>
                <a:gd name="connsiteY4" fmla="*/ 29911 h 57564"/>
                <a:gd name="connsiteX5" fmla="*/ 52805 w 132197"/>
                <a:gd name="connsiteY5" fmla="*/ 55390 h 57564"/>
                <a:gd name="connsiteX6" fmla="*/ 40250 w 132197"/>
                <a:gd name="connsiteY6" fmla="*/ 52805 h 57564"/>
                <a:gd name="connsiteX7" fmla="*/ 0 w 132197"/>
                <a:gd name="connsiteY7" fmla="*/ 0 h 57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197" h="57564">
                  <a:moveTo>
                    <a:pt x="0" y="0"/>
                  </a:moveTo>
                  <a:cubicBezTo>
                    <a:pt x="11447" y="7385"/>
                    <a:pt x="21048" y="16617"/>
                    <a:pt x="33603" y="22525"/>
                  </a:cubicBezTo>
                  <a:cubicBezTo>
                    <a:pt x="52805" y="31388"/>
                    <a:pt x="70899" y="26957"/>
                    <a:pt x="88993" y="21787"/>
                  </a:cubicBezTo>
                  <a:cubicBezTo>
                    <a:pt x="103764" y="17725"/>
                    <a:pt x="117427" y="10709"/>
                    <a:pt x="132198" y="6278"/>
                  </a:cubicBezTo>
                  <a:cubicBezTo>
                    <a:pt x="119643" y="14032"/>
                    <a:pt x="107088" y="22156"/>
                    <a:pt x="94532" y="29911"/>
                  </a:cubicBezTo>
                  <a:cubicBezTo>
                    <a:pt x="80870" y="38404"/>
                    <a:pt x="66468" y="46528"/>
                    <a:pt x="52805" y="55390"/>
                  </a:cubicBezTo>
                  <a:cubicBezTo>
                    <a:pt x="46897" y="59083"/>
                    <a:pt x="43943" y="57975"/>
                    <a:pt x="40250" y="52805"/>
                  </a:cubicBezTo>
                  <a:cubicBezTo>
                    <a:pt x="26957" y="34711"/>
                    <a:pt x="13294" y="17356"/>
                    <a:pt x="0" y="0"/>
                  </a:cubicBezTo>
                  <a:close/>
                </a:path>
              </a:pathLst>
            </a:custGeom>
            <a:solidFill>
              <a:srgbClr val="ECB47C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6555152" y="2866866"/>
            <a:ext cx="4797245" cy="1142740"/>
            <a:chOff x="6665542" y="2749602"/>
            <a:chExt cx="4797245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4">
            <a:extLst>
              <a:ext uri="{FF2B5EF4-FFF2-40B4-BE49-F238E27FC236}">
                <a16:creationId xmlns:a16="http://schemas.microsoft.com/office/drawing/2014/main" id="{5626CE41-D56E-467F-A360-976B250303A5}"/>
              </a:ext>
            </a:extLst>
          </p:cNvPr>
          <p:cNvSpPr/>
          <p:nvPr/>
        </p:nvSpPr>
        <p:spPr>
          <a:xfrm>
            <a:off x="991898" y="4642374"/>
            <a:ext cx="388504" cy="388504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3" name="타원 18">
            <a:extLst>
              <a:ext uri="{FF2B5EF4-FFF2-40B4-BE49-F238E27FC236}">
                <a16:creationId xmlns:a16="http://schemas.microsoft.com/office/drawing/2014/main" id="{8401D98E-0CF3-4C8C-8554-6A9D6077D599}"/>
              </a:ext>
            </a:extLst>
          </p:cNvPr>
          <p:cNvSpPr/>
          <p:nvPr/>
        </p:nvSpPr>
        <p:spPr>
          <a:xfrm>
            <a:off x="5006151" y="4938126"/>
            <a:ext cx="388504" cy="388504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4" name="타원 21">
            <a:extLst>
              <a:ext uri="{FF2B5EF4-FFF2-40B4-BE49-F238E27FC236}">
                <a16:creationId xmlns:a16="http://schemas.microsoft.com/office/drawing/2014/main" id="{E6ED3A2E-F425-4E41-B656-FF89C62E5DBB}"/>
              </a:ext>
            </a:extLst>
          </p:cNvPr>
          <p:cNvSpPr/>
          <p:nvPr/>
        </p:nvSpPr>
        <p:spPr>
          <a:xfrm>
            <a:off x="9037132" y="4642374"/>
            <a:ext cx="388504" cy="388504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5" name="텍스트 개체 틀 11">
            <a:extLst>
              <a:ext uri="{FF2B5EF4-FFF2-40B4-BE49-F238E27FC236}">
                <a16:creationId xmlns:a16="http://schemas.microsoft.com/office/drawing/2014/main" id="{89BAF479-D37E-4468-B969-26AD5F0DDBDD}"/>
              </a:ext>
            </a:extLst>
          </p:cNvPr>
          <p:cNvSpPr txBox="1">
            <a:spLocks/>
          </p:cNvSpPr>
          <p:nvPr/>
        </p:nvSpPr>
        <p:spPr>
          <a:xfrm>
            <a:off x="1383124" y="4656606"/>
            <a:ext cx="1857262" cy="36004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텍스트 개체 틀 14">
            <a:extLst>
              <a:ext uri="{FF2B5EF4-FFF2-40B4-BE49-F238E27FC236}">
                <a16:creationId xmlns:a16="http://schemas.microsoft.com/office/drawing/2014/main" id="{DF9860FD-020E-4BF1-BA3F-164794A4BD97}"/>
              </a:ext>
            </a:extLst>
          </p:cNvPr>
          <p:cNvSpPr txBox="1">
            <a:spLocks/>
          </p:cNvSpPr>
          <p:nvPr/>
        </p:nvSpPr>
        <p:spPr>
          <a:xfrm>
            <a:off x="5416428" y="4952358"/>
            <a:ext cx="1841227" cy="36004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텍스트 개체 틀 18">
            <a:extLst>
              <a:ext uri="{FF2B5EF4-FFF2-40B4-BE49-F238E27FC236}">
                <a16:creationId xmlns:a16="http://schemas.microsoft.com/office/drawing/2014/main" id="{DD8EB8B5-F8B9-48DD-92D9-00CE8C7BFB7D}"/>
              </a:ext>
            </a:extLst>
          </p:cNvPr>
          <p:cNvSpPr txBox="1">
            <a:spLocks/>
          </p:cNvSpPr>
          <p:nvPr/>
        </p:nvSpPr>
        <p:spPr>
          <a:xfrm>
            <a:off x="9447408" y="4656606"/>
            <a:ext cx="1822396" cy="36004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CONTENTS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자유형 11">
            <a:extLst>
              <a:ext uri="{FF2B5EF4-FFF2-40B4-BE49-F238E27FC236}">
                <a16:creationId xmlns:a16="http://schemas.microsoft.com/office/drawing/2014/main" id="{9F51CFDA-9AE0-4809-B89E-56559D997F0B}"/>
              </a:ext>
            </a:extLst>
          </p:cNvPr>
          <p:cNvSpPr/>
          <p:nvPr/>
        </p:nvSpPr>
        <p:spPr>
          <a:xfrm flipV="1">
            <a:off x="1312752" y="5599266"/>
            <a:ext cx="9360000" cy="46647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자유형 11">
            <a:extLst>
              <a:ext uri="{FF2B5EF4-FFF2-40B4-BE49-F238E27FC236}">
                <a16:creationId xmlns:a16="http://schemas.microsoft.com/office/drawing/2014/main" id="{34A81780-74BA-4DCA-8AE8-DBDB57EE3CF4}"/>
              </a:ext>
            </a:extLst>
          </p:cNvPr>
          <p:cNvSpPr/>
          <p:nvPr/>
        </p:nvSpPr>
        <p:spPr>
          <a:xfrm flipV="1">
            <a:off x="1312752" y="6247338"/>
            <a:ext cx="9360000" cy="46647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67B3353C-A909-4D2D-B649-47AB8EF71FBF}"/>
              </a:ext>
            </a:extLst>
          </p:cNvPr>
          <p:cNvSpPr txBox="1">
            <a:spLocks/>
          </p:cNvSpPr>
          <p:nvPr/>
        </p:nvSpPr>
        <p:spPr>
          <a:xfrm>
            <a:off x="1312752" y="5726623"/>
            <a:ext cx="9630332" cy="49432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hope and I believe that this Template will your Time, Money and Reputation. 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DECA00D-2651-45BF-A370-71DBAC5E58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68C87A-20EB-491C-894A-79571B3C32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AE219B9-1AFF-489D-9407-D935E6C2B1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BD0EB0A2-F775-433F-9D13-F659DE5F392B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/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E8AF33-44A9-4DB2-8B26-E0C8357C4FDD}"/>
              </a:ext>
            </a:extLst>
          </p:cNvPr>
          <p:cNvSpPr/>
          <p:nvPr/>
        </p:nvSpPr>
        <p:spPr>
          <a:xfrm>
            <a:off x="0" y="5590826"/>
            <a:ext cx="12192000" cy="1267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2A4B27-3759-429B-9EB9-9FF27D0CE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99325"/>
              </p:ext>
            </p:extLst>
          </p:nvPr>
        </p:nvGraphicFramePr>
        <p:xfrm>
          <a:off x="931818" y="3047169"/>
          <a:ext cx="10314072" cy="2225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402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Contents A </a:t>
                      </a:r>
                      <a:endParaRPr lang="ko-KR" altLang="en-US" sz="14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Contents B </a:t>
                      </a:r>
                      <a:endParaRPr lang="ko-KR" altLang="en-US" sz="14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Contents C</a:t>
                      </a:r>
                      <a:endParaRPr lang="ko-KR" altLang="en-US" sz="14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Contents D </a:t>
                      </a:r>
                      <a:endParaRPr lang="ko-KR" altLang="en-US" sz="14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Contents E</a:t>
                      </a:r>
                      <a:endParaRPr lang="ko-KR" altLang="en-US" sz="14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Contents F </a:t>
                      </a:r>
                      <a:endParaRPr lang="ko-KR" altLang="en-US" sz="14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38617E72-5FFC-42E4-84AF-8F822F14C8D4}"/>
              </a:ext>
            </a:extLst>
          </p:cNvPr>
          <p:cNvGrpSpPr/>
          <p:nvPr/>
        </p:nvGrpSpPr>
        <p:grpSpPr>
          <a:xfrm>
            <a:off x="923110" y="5888500"/>
            <a:ext cx="10345782" cy="671825"/>
            <a:chOff x="765100" y="1129566"/>
            <a:chExt cx="7976677" cy="67182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C38512-33B6-4847-88F5-EBDB33876FE5}"/>
                </a:ext>
              </a:extLst>
            </p:cNvPr>
            <p:cNvSpPr txBox="1"/>
            <p:nvPr/>
          </p:nvSpPr>
          <p:spPr>
            <a:xfrm>
              <a:off x="765100" y="1129566"/>
              <a:ext cx="797667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30FDCB6-F08D-43E2-A374-DE450AEB8B06}"/>
                </a:ext>
              </a:extLst>
            </p:cNvPr>
            <p:cNvSpPr txBox="1"/>
            <p:nvPr/>
          </p:nvSpPr>
          <p:spPr>
            <a:xfrm>
              <a:off x="774625" y="1339726"/>
              <a:ext cx="7967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You can simply impress your audience.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51875A5B-C854-4BDC-BA88-53757D009C4E}"/>
              </a:ext>
            </a:extLst>
          </p:cNvPr>
          <p:cNvSpPr/>
          <p:nvPr/>
        </p:nvSpPr>
        <p:spPr>
          <a:xfrm>
            <a:off x="4355363" y="2194680"/>
            <a:ext cx="1692000" cy="7631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EF4A4A"/>
              </a:solidFill>
              <a:cs typeface="Arial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32D37E-5C44-4B99-AAD9-0D40CE7DC55A}"/>
              </a:ext>
            </a:extLst>
          </p:cNvPr>
          <p:cNvSpPr/>
          <p:nvPr/>
        </p:nvSpPr>
        <p:spPr>
          <a:xfrm>
            <a:off x="4787363" y="1761025"/>
            <a:ext cx="828000" cy="828000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8A32B3-0BFD-482F-B284-14A62DF9A6B5}"/>
              </a:ext>
            </a:extLst>
          </p:cNvPr>
          <p:cNvSpPr txBox="1"/>
          <p:nvPr/>
        </p:nvSpPr>
        <p:spPr>
          <a:xfrm>
            <a:off x="4662984" y="2609378"/>
            <a:ext cx="107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CD8B93-D024-40A2-926B-FADAD7643A4F}"/>
              </a:ext>
            </a:extLst>
          </p:cNvPr>
          <p:cNvSpPr txBox="1"/>
          <p:nvPr/>
        </p:nvSpPr>
        <p:spPr>
          <a:xfrm>
            <a:off x="4816663" y="1974971"/>
            <a:ext cx="76940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40%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397F9A-A7F5-4398-91E9-D9914B97684C}"/>
              </a:ext>
            </a:extLst>
          </p:cNvPr>
          <p:cNvSpPr/>
          <p:nvPr/>
        </p:nvSpPr>
        <p:spPr>
          <a:xfrm>
            <a:off x="4355363" y="2927744"/>
            <a:ext cx="1692000" cy="7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49342D-2C58-4371-A26F-CB0D810CEFD3}"/>
              </a:ext>
            </a:extLst>
          </p:cNvPr>
          <p:cNvSpPr/>
          <p:nvPr/>
        </p:nvSpPr>
        <p:spPr>
          <a:xfrm>
            <a:off x="7815241" y="2194680"/>
            <a:ext cx="1692000" cy="7631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EF4A4A"/>
              </a:solidFill>
              <a:cs typeface="Arial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B5FE445-1B89-45D0-A2EC-063C8D720F5D}"/>
              </a:ext>
            </a:extLst>
          </p:cNvPr>
          <p:cNvSpPr/>
          <p:nvPr/>
        </p:nvSpPr>
        <p:spPr>
          <a:xfrm>
            <a:off x="8247241" y="1761025"/>
            <a:ext cx="828000" cy="828000"/>
          </a:xfrm>
          <a:prstGeom prst="ellipse">
            <a:avLst/>
          </a:prstGeom>
          <a:solidFill>
            <a:schemeClr val="accent3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E3E05A-BCFF-46B1-80DB-467F98BD51FA}"/>
              </a:ext>
            </a:extLst>
          </p:cNvPr>
          <p:cNvSpPr txBox="1"/>
          <p:nvPr/>
        </p:nvSpPr>
        <p:spPr>
          <a:xfrm>
            <a:off x="8122862" y="2609378"/>
            <a:ext cx="107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D15DD8-D675-4D39-B44F-27A6D1F8DA2E}"/>
              </a:ext>
            </a:extLst>
          </p:cNvPr>
          <p:cNvSpPr txBox="1"/>
          <p:nvPr/>
        </p:nvSpPr>
        <p:spPr>
          <a:xfrm>
            <a:off x="8276541" y="1974971"/>
            <a:ext cx="76940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B0356C-B555-4058-BD00-C86FEFEFC5A7}"/>
              </a:ext>
            </a:extLst>
          </p:cNvPr>
          <p:cNvSpPr/>
          <p:nvPr/>
        </p:nvSpPr>
        <p:spPr>
          <a:xfrm>
            <a:off x="7815241" y="2927744"/>
            <a:ext cx="1692000" cy="7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62A234-ED1C-42A1-89B4-22B097D2BEB7}"/>
              </a:ext>
            </a:extLst>
          </p:cNvPr>
          <p:cNvSpPr/>
          <p:nvPr/>
        </p:nvSpPr>
        <p:spPr>
          <a:xfrm>
            <a:off x="6085302" y="2194680"/>
            <a:ext cx="1692000" cy="7631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EF4A4A"/>
              </a:solidFill>
              <a:cs typeface="Arial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9226CD0-2005-4268-BFB1-2D68B1350EC8}"/>
              </a:ext>
            </a:extLst>
          </p:cNvPr>
          <p:cNvSpPr/>
          <p:nvPr/>
        </p:nvSpPr>
        <p:spPr>
          <a:xfrm>
            <a:off x="6517302" y="1761025"/>
            <a:ext cx="828000" cy="828000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C4447C-1F97-4843-8F08-9D5EC195A282}"/>
              </a:ext>
            </a:extLst>
          </p:cNvPr>
          <p:cNvSpPr txBox="1"/>
          <p:nvPr/>
        </p:nvSpPr>
        <p:spPr>
          <a:xfrm>
            <a:off x="6392923" y="2609378"/>
            <a:ext cx="107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FE0160-C517-4E2F-B8F5-875F915E4EBD}"/>
              </a:ext>
            </a:extLst>
          </p:cNvPr>
          <p:cNvSpPr txBox="1"/>
          <p:nvPr/>
        </p:nvSpPr>
        <p:spPr>
          <a:xfrm>
            <a:off x="6546602" y="1974971"/>
            <a:ext cx="76940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50%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1813C1F-49B6-4B2D-B1A6-1873D62E242C}"/>
              </a:ext>
            </a:extLst>
          </p:cNvPr>
          <p:cNvSpPr/>
          <p:nvPr/>
        </p:nvSpPr>
        <p:spPr>
          <a:xfrm>
            <a:off x="6085302" y="2927744"/>
            <a:ext cx="1692000" cy="7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30ED9F-B5DD-47AD-AA10-43EBABD17F15}"/>
              </a:ext>
            </a:extLst>
          </p:cNvPr>
          <p:cNvSpPr/>
          <p:nvPr/>
        </p:nvSpPr>
        <p:spPr>
          <a:xfrm>
            <a:off x="9545181" y="2194680"/>
            <a:ext cx="1692000" cy="7631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EF4A4A"/>
              </a:solidFill>
              <a:cs typeface="Arial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B3AAD28-D3D3-47C5-A4D0-A1E72959B004}"/>
              </a:ext>
            </a:extLst>
          </p:cNvPr>
          <p:cNvSpPr/>
          <p:nvPr/>
        </p:nvSpPr>
        <p:spPr>
          <a:xfrm>
            <a:off x="9977181" y="1719326"/>
            <a:ext cx="828000" cy="828000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244CF2-07C5-4309-AE79-54399C7A781B}"/>
              </a:ext>
            </a:extLst>
          </p:cNvPr>
          <p:cNvSpPr txBox="1"/>
          <p:nvPr/>
        </p:nvSpPr>
        <p:spPr>
          <a:xfrm>
            <a:off x="9852802" y="2609378"/>
            <a:ext cx="107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A61164-5CF2-4214-A843-4ABDEAF4787F}"/>
              </a:ext>
            </a:extLst>
          </p:cNvPr>
          <p:cNvSpPr txBox="1"/>
          <p:nvPr/>
        </p:nvSpPr>
        <p:spPr>
          <a:xfrm>
            <a:off x="10006481" y="1933272"/>
            <a:ext cx="76940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70%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E8F8FB-9BD8-49BD-B2E3-F91313143156}"/>
              </a:ext>
            </a:extLst>
          </p:cNvPr>
          <p:cNvSpPr/>
          <p:nvPr/>
        </p:nvSpPr>
        <p:spPr>
          <a:xfrm>
            <a:off x="9545181" y="2927744"/>
            <a:ext cx="1692000" cy="7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자유형: 도형 51">
            <a:extLst>
              <a:ext uri="{FF2B5EF4-FFF2-40B4-BE49-F238E27FC236}">
                <a16:creationId xmlns:a16="http://schemas.microsoft.com/office/drawing/2014/main" id="{612645EE-68DF-4796-B022-1F0B2440E3AF}"/>
              </a:ext>
            </a:extLst>
          </p:cNvPr>
          <p:cNvSpPr/>
          <p:nvPr/>
        </p:nvSpPr>
        <p:spPr>
          <a:xfrm flipH="1">
            <a:off x="0" y="1913237"/>
            <a:ext cx="12192000" cy="4045772"/>
          </a:xfrm>
          <a:custGeom>
            <a:avLst/>
            <a:gdLst>
              <a:gd name="connsiteX0" fmla="*/ 2893147 w 12192000"/>
              <a:gd name="connsiteY0" fmla="*/ 0 h 4045772"/>
              <a:gd name="connsiteX1" fmla="*/ 2375734 w 12192000"/>
              <a:gd name="connsiteY1" fmla="*/ 441275 h 4045772"/>
              <a:gd name="connsiteX2" fmla="*/ 958440 w 12192000"/>
              <a:gd name="connsiteY2" fmla="*/ 441275 h 4045772"/>
              <a:gd name="connsiteX3" fmla="*/ 958440 w 12192000"/>
              <a:gd name="connsiteY3" fmla="*/ 447419 h 4045772"/>
              <a:gd name="connsiteX4" fmla="*/ 0 w 12192000"/>
              <a:gd name="connsiteY4" fmla="*/ 447419 h 4045772"/>
              <a:gd name="connsiteX5" fmla="*/ 0 w 12192000"/>
              <a:gd name="connsiteY5" fmla="*/ 1161916 h 4045772"/>
              <a:gd name="connsiteX6" fmla="*/ 958440 w 12192000"/>
              <a:gd name="connsiteY6" fmla="*/ 1161916 h 4045772"/>
              <a:gd name="connsiteX7" fmla="*/ 958440 w 12192000"/>
              <a:gd name="connsiteY7" fmla="*/ 1169514 h 4045772"/>
              <a:gd name="connsiteX8" fmla="*/ 2367197 w 12192000"/>
              <a:gd name="connsiteY8" fmla="*/ 1169514 h 4045772"/>
              <a:gd name="connsiteX9" fmla="*/ 2367197 w 12192000"/>
              <a:gd name="connsiteY9" fmla="*/ 1496936 h 4045772"/>
              <a:gd name="connsiteX10" fmla="*/ 2893147 w 12192000"/>
              <a:gd name="connsiteY10" fmla="*/ 2022886 h 4045772"/>
              <a:gd name="connsiteX11" fmla="*/ 3390630 w 12192000"/>
              <a:gd name="connsiteY11" fmla="*/ 1660220 h 4045772"/>
              <a:gd name="connsiteX12" fmla="*/ 3963891 w 12192000"/>
              <a:gd name="connsiteY12" fmla="*/ 1660220 h 4045772"/>
              <a:gd name="connsiteX13" fmla="*/ 3963891 w 12192000"/>
              <a:gd name="connsiteY13" fmla="*/ 2002657 h 4045772"/>
              <a:gd name="connsiteX14" fmla="*/ 4489842 w 12192000"/>
              <a:gd name="connsiteY14" fmla="*/ 2528608 h 4045772"/>
              <a:gd name="connsiteX15" fmla="*/ 4991985 w 12192000"/>
              <a:gd name="connsiteY15" fmla="*/ 2150925 h 4045772"/>
              <a:gd name="connsiteX16" fmla="*/ 5560587 w 12192000"/>
              <a:gd name="connsiteY16" fmla="*/ 2150925 h 4045772"/>
              <a:gd name="connsiteX17" fmla="*/ 5560587 w 12192000"/>
              <a:gd name="connsiteY17" fmla="*/ 2508379 h 4045772"/>
              <a:gd name="connsiteX18" fmla="*/ 6086538 w 12192000"/>
              <a:gd name="connsiteY18" fmla="*/ 3034329 h 4045772"/>
              <a:gd name="connsiteX19" fmla="*/ 6593342 w 12192000"/>
              <a:gd name="connsiteY19" fmla="*/ 2641631 h 4045772"/>
              <a:gd name="connsiteX20" fmla="*/ 7157282 w 12192000"/>
              <a:gd name="connsiteY20" fmla="*/ 2641631 h 4045772"/>
              <a:gd name="connsiteX21" fmla="*/ 7157282 w 12192000"/>
              <a:gd name="connsiteY21" fmla="*/ 3014100 h 4045772"/>
              <a:gd name="connsiteX22" fmla="*/ 7683232 w 12192000"/>
              <a:gd name="connsiteY22" fmla="*/ 3540051 h 4045772"/>
              <a:gd name="connsiteX23" fmla="*/ 8194698 w 12192000"/>
              <a:gd name="connsiteY23" fmla="*/ 3132336 h 4045772"/>
              <a:gd name="connsiteX24" fmla="*/ 8753977 w 12192000"/>
              <a:gd name="connsiteY24" fmla="*/ 3132336 h 4045772"/>
              <a:gd name="connsiteX25" fmla="*/ 8753977 w 12192000"/>
              <a:gd name="connsiteY25" fmla="*/ 3519822 h 4045772"/>
              <a:gd name="connsiteX26" fmla="*/ 9279927 w 12192000"/>
              <a:gd name="connsiteY26" fmla="*/ 4045772 h 4045772"/>
              <a:gd name="connsiteX27" fmla="*/ 9795662 w 12192000"/>
              <a:gd name="connsiteY27" fmla="*/ 3621163 h 4045772"/>
              <a:gd name="connsiteX28" fmla="*/ 11233560 w 12192000"/>
              <a:gd name="connsiteY28" fmla="*/ 3621163 h 4045772"/>
              <a:gd name="connsiteX29" fmla="*/ 11233560 w 12192000"/>
              <a:gd name="connsiteY29" fmla="*/ 3598319 h 4045772"/>
              <a:gd name="connsiteX30" fmla="*/ 12192000 w 12192000"/>
              <a:gd name="connsiteY30" fmla="*/ 3598319 h 4045772"/>
              <a:gd name="connsiteX31" fmla="*/ 12192000 w 12192000"/>
              <a:gd name="connsiteY31" fmla="*/ 2883822 h 4045772"/>
              <a:gd name="connsiteX32" fmla="*/ 10931703 w 12192000"/>
              <a:gd name="connsiteY32" fmla="*/ 2883822 h 4045772"/>
              <a:gd name="connsiteX33" fmla="*/ 10931703 w 12192000"/>
              <a:gd name="connsiteY33" fmla="*/ 2892924 h 4045772"/>
              <a:gd name="connsiteX34" fmla="*/ 9805878 w 12192000"/>
              <a:gd name="connsiteY34" fmla="*/ 2892924 h 4045772"/>
              <a:gd name="connsiteX35" fmla="*/ 9805878 w 12192000"/>
              <a:gd name="connsiteY35" fmla="*/ 2548836 h 4045772"/>
              <a:gd name="connsiteX36" fmla="*/ 9279927 w 12192000"/>
              <a:gd name="connsiteY36" fmla="*/ 2022886 h 4045772"/>
              <a:gd name="connsiteX37" fmla="*/ 8776689 w 12192000"/>
              <a:gd name="connsiteY37" fmla="*/ 2404097 h 4045772"/>
              <a:gd name="connsiteX38" fmla="*/ 8209182 w 12192000"/>
              <a:gd name="connsiteY38" fmla="*/ 2404097 h 4045772"/>
              <a:gd name="connsiteX39" fmla="*/ 8209182 w 12192000"/>
              <a:gd name="connsiteY39" fmla="*/ 2043115 h 4045772"/>
              <a:gd name="connsiteX40" fmla="*/ 7683232 w 12192000"/>
              <a:gd name="connsiteY40" fmla="*/ 1517165 h 4045772"/>
              <a:gd name="connsiteX41" fmla="*/ 7175333 w 12192000"/>
              <a:gd name="connsiteY41" fmla="*/ 1913392 h 4045772"/>
              <a:gd name="connsiteX42" fmla="*/ 6612488 w 12192000"/>
              <a:gd name="connsiteY42" fmla="*/ 1913392 h 4045772"/>
              <a:gd name="connsiteX43" fmla="*/ 6612488 w 12192000"/>
              <a:gd name="connsiteY43" fmla="*/ 1537394 h 4045772"/>
              <a:gd name="connsiteX44" fmla="*/ 6086538 w 12192000"/>
              <a:gd name="connsiteY44" fmla="*/ 1011443 h 4045772"/>
              <a:gd name="connsiteX45" fmla="*/ 5573976 w 12192000"/>
              <a:gd name="connsiteY45" fmla="*/ 1422686 h 4045772"/>
              <a:gd name="connsiteX46" fmla="*/ 5015792 w 12192000"/>
              <a:gd name="connsiteY46" fmla="*/ 1422686 h 4045772"/>
              <a:gd name="connsiteX47" fmla="*/ 5015792 w 12192000"/>
              <a:gd name="connsiteY47" fmla="*/ 1031672 h 4045772"/>
              <a:gd name="connsiteX48" fmla="*/ 4489842 w 12192000"/>
              <a:gd name="connsiteY48" fmla="*/ 505722 h 4045772"/>
              <a:gd name="connsiteX49" fmla="*/ 3973942 w 12192000"/>
              <a:gd name="connsiteY49" fmla="*/ 931981 h 4045772"/>
              <a:gd name="connsiteX50" fmla="*/ 3419098 w 12192000"/>
              <a:gd name="connsiteY50" fmla="*/ 931981 h 4045772"/>
              <a:gd name="connsiteX51" fmla="*/ 3419098 w 12192000"/>
              <a:gd name="connsiteY51" fmla="*/ 525951 h 4045772"/>
              <a:gd name="connsiteX52" fmla="*/ 2893147 w 12192000"/>
              <a:gd name="connsiteY52" fmla="*/ 0 h 4045772"/>
              <a:gd name="connsiteX0" fmla="*/ 2893147 w 12192000"/>
              <a:gd name="connsiteY0" fmla="*/ 0 h 4045772"/>
              <a:gd name="connsiteX1" fmla="*/ 2375734 w 12192000"/>
              <a:gd name="connsiteY1" fmla="*/ 441275 h 4045772"/>
              <a:gd name="connsiteX2" fmla="*/ 958440 w 12192000"/>
              <a:gd name="connsiteY2" fmla="*/ 441275 h 4045772"/>
              <a:gd name="connsiteX3" fmla="*/ 0 w 12192000"/>
              <a:gd name="connsiteY3" fmla="*/ 447419 h 4045772"/>
              <a:gd name="connsiteX4" fmla="*/ 0 w 12192000"/>
              <a:gd name="connsiteY4" fmla="*/ 1161916 h 4045772"/>
              <a:gd name="connsiteX5" fmla="*/ 958440 w 12192000"/>
              <a:gd name="connsiteY5" fmla="*/ 1161916 h 4045772"/>
              <a:gd name="connsiteX6" fmla="*/ 958440 w 12192000"/>
              <a:gd name="connsiteY6" fmla="*/ 1169514 h 4045772"/>
              <a:gd name="connsiteX7" fmla="*/ 2367197 w 12192000"/>
              <a:gd name="connsiteY7" fmla="*/ 1169514 h 4045772"/>
              <a:gd name="connsiteX8" fmla="*/ 2367197 w 12192000"/>
              <a:gd name="connsiteY8" fmla="*/ 1496936 h 4045772"/>
              <a:gd name="connsiteX9" fmla="*/ 2893147 w 12192000"/>
              <a:gd name="connsiteY9" fmla="*/ 2022886 h 4045772"/>
              <a:gd name="connsiteX10" fmla="*/ 3390630 w 12192000"/>
              <a:gd name="connsiteY10" fmla="*/ 1660220 h 4045772"/>
              <a:gd name="connsiteX11" fmla="*/ 3963891 w 12192000"/>
              <a:gd name="connsiteY11" fmla="*/ 1660220 h 4045772"/>
              <a:gd name="connsiteX12" fmla="*/ 3963891 w 12192000"/>
              <a:gd name="connsiteY12" fmla="*/ 2002657 h 4045772"/>
              <a:gd name="connsiteX13" fmla="*/ 4489842 w 12192000"/>
              <a:gd name="connsiteY13" fmla="*/ 2528608 h 4045772"/>
              <a:gd name="connsiteX14" fmla="*/ 4991985 w 12192000"/>
              <a:gd name="connsiteY14" fmla="*/ 2150925 h 4045772"/>
              <a:gd name="connsiteX15" fmla="*/ 5560587 w 12192000"/>
              <a:gd name="connsiteY15" fmla="*/ 2150925 h 4045772"/>
              <a:gd name="connsiteX16" fmla="*/ 5560587 w 12192000"/>
              <a:gd name="connsiteY16" fmla="*/ 2508379 h 4045772"/>
              <a:gd name="connsiteX17" fmla="*/ 6086538 w 12192000"/>
              <a:gd name="connsiteY17" fmla="*/ 3034329 h 4045772"/>
              <a:gd name="connsiteX18" fmla="*/ 6593342 w 12192000"/>
              <a:gd name="connsiteY18" fmla="*/ 2641631 h 4045772"/>
              <a:gd name="connsiteX19" fmla="*/ 7157282 w 12192000"/>
              <a:gd name="connsiteY19" fmla="*/ 2641631 h 4045772"/>
              <a:gd name="connsiteX20" fmla="*/ 7157282 w 12192000"/>
              <a:gd name="connsiteY20" fmla="*/ 3014100 h 4045772"/>
              <a:gd name="connsiteX21" fmla="*/ 7683232 w 12192000"/>
              <a:gd name="connsiteY21" fmla="*/ 3540051 h 4045772"/>
              <a:gd name="connsiteX22" fmla="*/ 8194698 w 12192000"/>
              <a:gd name="connsiteY22" fmla="*/ 3132336 h 4045772"/>
              <a:gd name="connsiteX23" fmla="*/ 8753977 w 12192000"/>
              <a:gd name="connsiteY23" fmla="*/ 3132336 h 4045772"/>
              <a:gd name="connsiteX24" fmla="*/ 8753977 w 12192000"/>
              <a:gd name="connsiteY24" fmla="*/ 3519822 h 4045772"/>
              <a:gd name="connsiteX25" fmla="*/ 9279927 w 12192000"/>
              <a:gd name="connsiteY25" fmla="*/ 4045772 h 4045772"/>
              <a:gd name="connsiteX26" fmla="*/ 9795662 w 12192000"/>
              <a:gd name="connsiteY26" fmla="*/ 3621163 h 4045772"/>
              <a:gd name="connsiteX27" fmla="*/ 11233560 w 12192000"/>
              <a:gd name="connsiteY27" fmla="*/ 3621163 h 4045772"/>
              <a:gd name="connsiteX28" fmla="*/ 11233560 w 12192000"/>
              <a:gd name="connsiteY28" fmla="*/ 3598319 h 4045772"/>
              <a:gd name="connsiteX29" fmla="*/ 12192000 w 12192000"/>
              <a:gd name="connsiteY29" fmla="*/ 3598319 h 4045772"/>
              <a:gd name="connsiteX30" fmla="*/ 12192000 w 12192000"/>
              <a:gd name="connsiteY30" fmla="*/ 2883822 h 4045772"/>
              <a:gd name="connsiteX31" fmla="*/ 10931703 w 12192000"/>
              <a:gd name="connsiteY31" fmla="*/ 2883822 h 4045772"/>
              <a:gd name="connsiteX32" fmla="*/ 10931703 w 12192000"/>
              <a:gd name="connsiteY32" fmla="*/ 2892924 h 4045772"/>
              <a:gd name="connsiteX33" fmla="*/ 9805878 w 12192000"/>
              <a:gd name="connsiteY33" fmla="*/ 2892924 h 4045772"/>
              <a:gd name="connsiteX34" fmla="*/ 9805878 w 12192000"/>
              <a:gd name="connsiteY34" fmla="*/ 2548836 h 4045772"/>
              <a:gd name="connsiteX35" fmla="*/ 9279927 w 12192000"/>
              <a:gd name="connsiteY35" fmla="*/ 2022886 h 4045772"/>
              <a:gd name="connsiteX36" fmla="*/ 8776689 w 12192000"/>
              <a:gd name="connsiteY36" fmla="*/ 2404097 h 4045772"/>
              <a:gd name="connsiteX37" fmla="*/ 8209182 w 12192000"/>
              <a:gd name="connsiteY37" fmla="*/ 2404097 h 4045772"/>
              <a:gd name="connsiteX38" fmla="*/ 8209182 w 12192000"/>
              <a:gd name="connsiteY38" fmla="*/ 2043115 h 4045772"/>
              <a:gd name="connsiteX39" fmla="*/ 7683232 w 12192000"/>
              <a:gd name="connsiteY39" fmla="*/ 1517165 h 4045772"/>
              <a:gd name="connsiteX40" fmla="*/ 7175333 w 12192000"/>
              <a:gd name="connsiteY40" fmla="*/ 1913392 h 4045772"/>
              <a:gd name="connsiteX41" fmla="*/ 6612488 w 12192000"/>
              <a:gd name="connsiteY41" fmla="*/ 1913392 h 4045772"/>
              <a:gd name="connsiteX42" fmla="*/ 6612488 w 12192000"/>
              <a:gd name="connsiteY42" fmla="*/ 1537394 h 4045772"/>
              <a:gd name="connsiteX43" fmla="*/ 6086538 w 12192000"/>
              <a:gd name="connsiteY43" fmla="*/ 1011443 h 4045772"/>
              <a:gd name="connsiteX44" fmla="*/ 5573976 w 12192000"/>
              <a:gd name="connsiteY44" fmla="*/ 1422686 h 4045772"/>
              <a:gd name="connsiteX45" fmla="*/ 5015792 w 12192000"/>
              <a:gd name="connsiteY45" fmla="*/ 1422686 h 4045772"/>
              <a:gd name="connsiteX46" fmla="*/ 5015792 w 12192000"/>
              <a:gd name="connsiteY46" fmla="*/ 1031672 h 4045772"/>
              <a:gd name="connsiteX47" fmla="*/ 4489842 w 12192000"/>
              <a:gd name="connsiteY47" fmla="*/ 505722 h 4045772"/>
              <a:gd name="connsiteX48" fmla="*/ 3973942 w 12192000"/>
              <a:gd name="connsiteY48" fmla="*/ 931981 h 4045772"/>
              <a:gd name="connsiteX49" fmla="*/ 3419098 w 12192000"/>
              <a:gd name="connsiteY49" fmla="*/ 931981 h 4045772"/>
              <a:gd name="connsiteX50" fmla="*/ 3419098 w 12192000"/>
              <a:gd name="connsiteY50" fmla="*/ 525951 h 4045772"/>
              <a:gd name="connsiteX51" fmla="*/ 2893147 w 12192000"/>
              <a:gd name="connsiteY51" fmla="*/ 0 h 4045772"/>
              <a:gd name="connsiteX0" fmla="*/ 2893147 w 12192000"/>
              <a:gd name="connsiteY0" fmla="*/ 0 h 4045772"/>
              <a:gd name="connsiteX1" fmla="*/ 2375734 w 12192000"/>
              <a:gd name="connsiteY1" fmla="*/ 441275 h 4045772"/>
              <a:gd name="connsiteX2" fmla="*/ 958440 w 12192000"/>
              <a:gd name="connsiteY2" fmla="*/ 441275 h 4045772"/>
              <a:gd name="connsiteX3" fmla="*/ 0 w 12192000"/>
              <a:gd name="connsiteY3" fmla="*/ 447419 h 4045772"/>
              <a:gd name="connsiteX4" fmla="*/ 0 w 12192000"/>
              <a:gd name="connsiteY4" fmla="*/ 1161916 h 4045772"/>
              <a:gd name="connsiteX5" fmla="*/ 958440 w 12192000"/>
              <a:gd name="connsiteY5" fmla="*/ 1161916 h 4045772"/>
              <a:gd name="connsiteX6" fmla="*/ 2367197 w 12192000"/>
              <a:gd name="connsiteY6" fmla="*/ 1169514 h 4045772"/>
              <a:gd name="connsiteX7" fmla="*/ 2367197 w 12192000"/>
              <a:gd name="connsiteY7" fmla="*/ 1496936 h 4045772"/>
              <a:gd name="connsiteX8" fmla="*/ 2893147 w 12192000"/>
              <a:gd name="connsiteY8" fmla="*/ 2022886 h 4045772"/>
              <a:gd name="connsiteX9" fmla="*/ 3390630 w 12192000"/>
              <a:gd name="connsiteY9" fmla="*/ 1660220 h 4045772"/>
              <a:gd name="connsiteX10" fmla="*/ 3963891 w 12192000"/>
              <a:gd name="connsiteY10" fmla="*/ 1660220 h 4045772"/>
              <a:gd name="connsiteX11" fmla="*/ 3963891 w 12192000"/>
              <a:gd name="connsiteY11" fmla="*/ 2002657 h 4045772"/>
              <a:gd name="connsiteX12" fmla="*/ 4489842 w 12192000"/>
              <a:gd name="connsiteY12" fmla="*/ 2528608 h 4045772"/>
              <a:gd name="connsiteX13" fmla="*/ 4991985 w 12192000"/>
              <a:gd name="connsiteY13" fmla="*/ 2150925 h 4045772"/>
              <a:gd name="connsiteX14" fmla="*/ 5560587 w 12192000"/>
              <a:gd name="connsiteY14" fmla="*/ 2150925 h 4045772"/>
              <a:gd name="connsiteX15" fmla="*/ 5560587 w 12192000"/>
              <a:gd name="connsiteY15" fmla="*/ 2508379 h 4045772"/>
              <a:gd name="connsiteX16" fmla="*/ 6086538 w 12192000"/>
              <a:gd name="connsiteY16" fmla="*/ 3034329 h 4045772"/>
              <a:gd name="connsiteX17" fmla="*/ 6593342 w 12192000"/>
              <a:gd name="connsiteY17" fmla="*/ 2641631 h 4045772"/>
              <a:gd name="connsiteX18" fmla="*/ 7157282 w 12192000"/>
              <a:gd name="connsiteY18" fmla="*/ 2641631 h 4045772"/>
              <a:gd name="connsiteX19" fmla="*/ 7157282 w 12192000"/>
              <a:gd name="connsiteY19" fmla="*/ 3014100 h 4045772"/>
              <a:gd name="connsiteX20" fmla="*/ 7683232 w 12192000"/>
              <a:gd name="connsiteY20" fmla="*/ 3540051 h 4045772"/>
              <a:gd name="connsiteX21" fmla="*/ 8194698 w 12192000"/>
              <a:gd name="connsiteY21" fmla="*/ 3132336 h 4045772"/>
              <a:gd name="connsiteX22" fmla="*/ 8753977 w 12192000"/>
              <a:gd name="connsiteY22" fmla="*/ 3132336 h 4045772"/>
              <a:gd name="connsiteX23" fmla="*/ 8753977 w 12192000"/>
              <a:gd name="connsiteY23" fmla="*/ 3519822 h 4045772"/>
              <a:gd name="connsiteX24" fmla="*/ 9279927 w 12192000"/>
              <a:gd name="connsiteY24" fmla="*/ 4045772 h 4045772"/>
              <a:gd name="connsiteX25" fmla="*/ 9795662 w 12192000"/>
              <a:gd name="connsiteY25" fmla="*/ 3621163 h 4045772"/>
              <a:gd name="connsiteX26" fmla="*/ 11233560 w 12192000"/>
              <a:gd name="connsiteY26" fmla="*/ 3621163 h 4045772"/>
              <a:gd name="connsiteX27" fmla="*/ 11233560 w 12192000"/>
              <a:gd name="connsiteY27" fmla="*/ 3598319 h 4045772"/>
              <a:gd name="connsiteX28" fmla="*/ 12192000 w 12192000"/>
              <a:gd name="connsiteY28" fmla="*/ 3598319 h 4045772"/>
              <a:gd name="connsiteX29" fmla="*/ 12192000 w 12192000"/>
              <a:gd name="connsiteY29" fmla="*/ 2883822 h 4045772"/>
              <a:gd name="connsiteX30" fmla="*/ 10931703 w 12192000"/>
              <a:gd name="connsiteY30" fmla="*/ 2883822 h 4045772"/>
              <a:gd name="connsiteX31" fmla="*/ 10931703 w 12192000"/>
              <a:gd name="connsiteY31" fmla="*/ 2892924 h 4045772"/>
              <a:gd name="connsiteX32" fmla="*/ 9805878 w 12192000"/>
              <a:gd name="connsiteY32" fmla="*/ 2892924 h 4045772"/>
              <a:gd name="connsiteX33" fmla="*/ 9805878 w 12192000"/>
              <a:gd name="connsiteY33" fmla="*/ 2548836 h 4045772"/>
              <a:gd name="connsiteX34" fmla="*/ 9279927 w 12192000"/>
              <a:gd name="connsiteY34" fmla="*/ 2022886 h 4045772"/>
              <a:gd name="connsiteX35" fmla="*/ 8776689 w 12192000"/>
              <a:gd name="connsiteY35" fmla="*/ 2404097 h 4045772"/>
              <a:gd name="connsiteX36" fmla="*/ 8209182 w 12192000"/>
              <a:gd name="connsiteY36" fmla="*/ 2404097 h 4045772"/>
              <a:gd name="connsiteX37" fmla="*/ 8209182 w 12192000"/>
              <a:gd name="connsiteY37" fmla="*/ 2043115 h 4045772"/>
              <a:gd name="connsiteX38" fmla="*/ 7683232 w 12192000"/>
              <a:gd name="connsiteY38" fmla="*/ 1517165 h 4045772"/>
              <a:gd name="connsiteX39" fmla="*/ 7175333 w 12192000"/>
              <a:gd name="connsiteY39" fmla="*/ 1913392 h 4045772"/>
              <a:gd name="connsiteX40" fmla="*/ 6612488 w 12192000"/>
              <a:gd name="connsiteY40" fmla="*/ 1913392 h 4045772"/>
              <a:gd name="connsiteX41" fmla="*/ 6612488 w 12192000"/>
              <a:gd name="connsiteY41" fmla="*/ 1537394 h 4045772"/>
              <a:gd name="connsiteX42" fmla="*/ 6086538 w 12192000"/>
              <a:gd name="connsiteY42" fmla="*/ 1011443 h 4045772"/>
              <a:gd name="connsiteX43" fmla="*/ 5573976 w 12192000"/>
              <a:gd name="connsiteY43" fmla="*/ 1422686 h 4045772"/>
              <a:gd name="connsiteX44" fmla="*/ 5015792 w 12192000"/>
              <a:gd name="connsiteY44" fmla="*/ 1422686 h 4045772"/>
              <a:gd name="connsiteX45" fmla="*/ 5015792 w 12192000"/>
              <a:gd name="connsiteY45" fmla="*/ 1031672 h 4045772"/>
              <a:gd name="connsiteX46" fmla="*/ 4489842 w 12192000"/>
              <a:gd name="connsiteY46" fmla="*/ 505722 h 4045772"/>
              <a:gd name="connsiteX47" fmla="*/ 3973942 w 12192000"/>
              <a:gd name="connsiteY47" fmla="*/ 931981 h 4045772"/>
              <a:gd name="connsiteX48" fmla="*/ 3419098 w 12192000"/>
              <a:gd name="connsiteY48" fmla="*/ 931981 h 4045772"/>
              <a:gd name="connsiteX49" fmla="*/ 3419098 w 12192000"/>
              <a:gd name="connsiteY49" fmla="*/ 525951 h 4045772"/>
              <a:gd name="connsiteX50" fmla="*/ 2893147 w 12192000"/>
              <a:gd name="connsiteY50" fmla="*/ 0 h 4045772"/>
              <a:gd name="connsiteX0" fmla="*/ 2893147 w 12192000"/>
              <a:gd name="connsiteY0" fmla="*/ 0 h 4045772"/>
              <a:gd name="connsiteX1" fmla="*/ 2375734 w 12192000"/>
              <a:gd name="connsiteY1" fmla="*/ 441275 h 4045772"/>
              <a:gd name="connsiteX2" fmla="*/ 958440 w 12192000"/>
              <a:gd name="connsiteY2" fmla="*/ 441275 h 4045772"/>
              <a:gd name="connsiteX3" fmla="*/ 0 w 12192000"/>
              <a:gd name="connsiteY3" fmla="*/ 447419 h 4045772"/>
              <a:gd name="connsiteX4" fmla="*/ 0 w 12192000"/>
              <a:gd name="connsiteY4" fmla="*/ 1161916 h 4045772"/>
              <a:gd name="connsiteX5" fmla="*/ 2367197 w 12192000"/>
              <a:gd name="connsiteY5" fmla="*/ 1169514 h 4045772"/>
              <a:gd name="connsiteX6" fmla="*/ 2367197 w 12192000"/>
              <a:gd name="connsiteY6" fmla="*/ 1496936 h 4045772"/>
              <a:gd name="connsiteX7" fmla="*/ 2893147 w 12192000"/>
              <a:gd name="connsiteY7" fmla="*/ 2022886 h 4045772"/>
              <a:gd name="connsiteX8" fmla="*/ 3390630 w 12192000"/>
              <a:gd name="connsiteY8" fmla="*/ 1660220 h 4045772"/>
              <a:gd name="connsiteX9" fmla="*/ 3963891 w 12192000"/>
              <a:gd name="connsiteY9" fmla="*/ 1660220 h 4045772"/>
              <a:gd name="connsiteX10" fmla="*/ 3963891 w 12192000"/>
              <a:gd name="connsiteY10" fmla="*/ 2002657 h 4045772"/>
              <a:gd name="connsiteX11" fmla="*/ 4489842 w 12192000"/>
              <a:gd name="connsiteY11" fmla="*/ 2528608 h 4045772"/>
              <a:gd name="connsiteX12" fmla="*/ 4991985 w 12192000"/>
              <a:gd name="connsiteY12" fmla="*/ 2150925 h 4045772"/>
              <a:gd name="connsiteX13" fmla="*/ 5560587 w 12192000"/>
              <a:gd name="connsiteY13" fmla="*/ 2150925 h 4045772"/>
              <a:gd name="connsiteX14" fmla="*/ 5560587 w 12192000"/>
              <a:gd name="connsiteY14" fmla="*/ 2508379 h 4045772"/>
              <a:gd name="connsiteX15" fmla="*/ 6086538 w 12192000"/>
              <a:gd name="connsiteY15" fmla="*/ 3034329 h 4045772"/>
              <a:gd name="connsiteX16" fmla="*/ 6593342 w 12192000"/>
              <a:gd name="connsiteY16" fmla="*/ 2641631 h 4045772"/>
              <a:gd name="connsiteX17" fmla="*/ 7157282 w 12192000"/>
              <a:gd name="connsiteY17" fmla="*/ 2641631 h 4045772"/>
              <a:gd name="connsiteX18" fmla="*/ 7157282 w 12192000"/>
              <a:gd name="connsiteY18" fmla="*/ 3014100 h 4045772"/>
              <a:gd name="connsiteX19" fmla="*/ 7683232 w 12192000"/>
              <a:gd name="connsiteY19" fmla="*/ 3540051 h 4045772"/>
              <a:gd name="connsiteX20" fmla="*/ 8194698 w 12192000"/>
              <a:gd name="connsiteY20" fmla="*/ 3132336 h 4045772"/>
              <a:gd name="connsiteX21" fmla="*/ 8753977 w 12192000"/>
              <a:gd name="connsiteY21" fmla="*/ 3132336 h 4045772"/>
              <a:gd name="connsiteX22" fmla="*/ 8753977 w 12192000"/>
              <a:gd name="connsiteY22" fmla="*/ 3519822 h 4045772"/>
              <a:gd name="connsiteX23" fmla="*/ 9279927 w 12192000"/>
              <a:gd name="connsiteY23" fmla="*/ 4045772 h 4045772"/>
              <a:gd name="connsiteX24" fmla="*/ 9795662 w 12192000"/>
              <a:gd name="connsiteY24" fmla="*/ 3621163 h 4045772"/>
              <a:gd name="connsiteX25" fmla="*/ 11233560 w 12192000"/>
              <a:gd name="connsiteY25" fmla="*/ 3621163 h 4045772"/>
              <a:gd name="connsiteX26" fmla="*/ 11233560 w 12192000"/>
              <a:gd name="connsiteY26" fmla="*/ 3598319 h 4045772"/>
              <a:gd name="connsiteX27" fmla="*/ 12192000 w 12192000"/>
              <a:gd name="connsiteY27" fmla="*/ 3598319 h 4045772"/>
              <a:gd name="connsiteX28" fmla="*/ 12192000 w 12192000"/>
              <a:gd name="connsiteY28" fmla="*/ 2883822 h 4045772"/>
              <a:gd name="connsiteX29" fmla="*/ 10931703 w 12192000"/>
              <a:gd name="connsiteY29" fmla="*/ 2883822 h 4045772"/>
              <a:gd name="connsiteX30" fmla="*/ 10931703 w 12192000"/>
              <a:gd name="connsiteY30" fmla="*/ 2892924 h 4045772"/>
              <a:gd name="connsiteX31" fmla="*/ 9805878 w 12192000"/>
              <a:gd name="connsiteY31" fmla="*/ 2892924 h 4045772"/>
              <a:gd name="connsiteX32" fmla="*/ 9805878 w 12192000"/>
              <a:gd name="connsiteY32" fmla="*/ 2548836 h 4045772"/>
              <a:gd name="connsiteX33" fmla="*/ 9279927 w 12192000"/>
              <a:gd name="connsiteY33" fmla="*/ 2022886 h 4045772"/>
              <a:gd name="connsiteX34" fmla="*/ 8776689 w 12192000"/>
              <a:gd name="connsiteY34" fmla="*/ 2404097 h 4045772"/>
              <a:gd name="connsiteX35" fmla="*/ 8209182 w 12192000"/>
              <a:gd name="connsiteY35" fmla="*/ 2404097 h 4045772"/>
              <a:gd name="connsiteX36" fmla="*/ 8209182 w 12192000"/>
              <a:gd name="connsiteY36" fmla="*/ 2043115 h 4045772"/>
              <a:gd name="connsiteX37" fmla="*/ 7683232 w 12192000"/>
              <a:gd name="connsiteY37" fmla="*/ 1517165 h 4045772"/>
              <a:gd name="connsiteX38" fmla="*/ 7175333 w 12192000"/>
              <a:gd name="connsiteY38" fmla="*/ 1913392 h 4045772"/>
              <a:gd name="connsiteX39" fmla="*/ 6612488 w 12192000"/>
              <a:gd name="connsiteY39" fmla="*/ 1913392 h 4045772"/>
              <a:gd name="connsiteX40" fmla="*/ 6612488 w 12192000"/>
              <a:gd name="connsiteY40" fmla="*/ 1537394 h 4045772"/>
              <a:gd name="connsiteX41" fmla="*/ 6086538 w 12192000"/>
              <a:gd name="connsiteY41" fmla="*/ 1011443 h 4045772"/>
              <a:gd name="connsiteX42" fmla="*/ 5573976 w 12192000"/>
              <a:gd name="connsiteY42" fmla="*/ 1422686 h 4045772"/>
              <a:gd name="connsiteX43" fmla="*/ 5015792 w 12192000"/>
              <a:gd name="connsiteY43" fmla="*/ 1422686 h 4045772"/>
              <a:gd name="connsiteX44" fmla="*/ 5015792 w 12192000"/>
              <a:gd name="connsiteY44" fmla="*/ 1031672 h 4045772"/>
              <a:gd name="connsiteX45" fmla="*/ 4489842 w 12192000"/>
              <a:gd name="connsiteY45" fmla="*/ 505722 h 4045772"/>
              <a:gd name="connsiteX46" fmla="*/ 3973942 w 12192000"/>
              <a:gd name="connsiteY46" fmla="*/ 931981 h 4045772"/>
              <a:gd name="connsiteX47" fmla="*/ 3419098 w 12192000"/>
              <a:gd name="connsiteY47" fmla="*/ 931981 h 4045772"/>
              <a:gd name="connsiteX48" fmla="*/ 3419098 w 12192000"/>
              <a:gd name="connsiteY48" fmla="*/ 525951 h 4045772"/>
              <a:gd name="connsiteX49" fmla="*/ 2893147 w 12192000"/>
              <a:gd name="connsiteY49" fmla="*/ 0 h 4045772"/>
              <a:gd name="connsiteX0" fmla="*/ 2893147 w 12192000"/>
              <a:gd name="connsiteY0" fmla="*/ 0 h 4045772"/>
              <a:gd name="connsiteX1" fmla="*/ 2375734 w 12192000"/>
              <a:gd name="connsiteY1" fmla="*/ 441275 h 4045772"/>
              <a:gd name="connsiteX2" fmla="*/ 0 w 12192000"/>
              <a:gd name="connsiteY2" fmla="*/ 447419 h 4045772"/>
              <a:gd name="connsiteX3" fmla="*/ 0 w 12192000"/>
              <a:gd name="connsiteY3" fmla="*/ 1161916 h 4045772"/>
              <a:gd name="connsiteX4" fmla="*/ 2367197 w 12192000"/>
              <a:gd name="connsiteY4" fmla="*/ 1169514 h 4045772"/>
              <a:gd name="connsiteX5" fmla="*/ 2367197 w 12192000"/>
              <a:gd name="connsiteY5" fmla="*/ 1496936 h 4045772"/>
              <a:gd name="connsiteX6" fmla="*/ 2893147 w 12192000"/>
              <a:gd name="connsiteY6" fmla="*/ 2022886 h 4045772"/>
              <a:gd name="connsiteX7" fmla="*/ 3390630 w 12192000"/>
              <a:gd name="connsiteY7" fmla="*/ 1660220 h 4045772"/>
              <a:gd name="connsiteX8" fmla="*/ 3963891 w 12192000"/>
              <a:gd name="connsiteY8" fmla="*/ 1660220 h 4045772"/>
              <a:gd name="connsiteX9" fmla="*/ 3963891 w 12192000"/>
              <a:gd name="connsiteY9" fmla="*/ 2002657 h 4045772"/>
              <a:gd name="connsiteX10" fmla="*/ 4489842 w 12192000"/>
              <a:gd name="connsiteY10" fmla="*/ 2528608 h 4045772"/>
              <a:gd name="connsiteX11" fmla="*/ 4991985 w 12192000"/>
              <a:gd name="connsiteY11" fmla="*/ 2150925 h 4045772"/>
              <a:gd name="connsiteX12" fmla="*/ 5560587 w 12192000"/>
              <a:gd name="connsiteY12" fmla="*/ 2150925 h 4045772"/>
              <a:gd name="connsiteX13" fmla="*/ 5560587 w 12192000"/>
              <a:gd name="connsiteY13" fmla="*/ 2508379 h 4045772"/>
              <a:gd name="connsiteX14" fmla="*/ 6086538 w 12192000"/>
              <a:gd name="connsiteY14" fmla="*/ 3034329 h 4045772"/>
              <a:gd name="connsiteX15" fmla="*/ 6593342 w 12192000"/>
              <a:gd name="connsiteY15" fmla="*/ 2641631 h 4045772"/>
              <a:gd name="connsiteX16" fmla="*/ 7157282 w 12192000"/>
              <a:gd name="connsiteY16" fmla="*/ 2641631 h 4045772"/>
              <a:gd name="connsiteX17" fmla="*/ 7157282 w 12192000"/>
              <a:gd name="connsiteY17" fmla="*/ 3014100 h 4045772"/>
              <a:gd name="connsiteX18" fmla="*/ 7683232 w 12192000"/>
              <a:gd name="connsiteY18" fmla="*/ 3540051 h 4045772"/>
              <a:gd name="connsiteX19" fmla="*/ 8194698 w 12192000"/>
              <a:gd name="connsiteY19" fmla="*/ 3132336 h 4045772"/>
              <a:gd name="connsiteX20" fmla="*/ 8753977 w 12192000"/>
              <a:gd name="connsiteY20" fmla="*/ 3132336 h 4045772"/>
              <a:gd name="connsiteX21" fmla="*/ 8753977 w 12192000"/>
              <a:gd name="connsiteY21" fmla="*/ 3519822 h 4045772"/>
              <a:gd name="connsiteX22" fmla="*/ 9279927 w 12192000"/>
              <a:gd name="connsiteY22" fmla="*/ 4045772 h 4045772"/>
              <a:gd name="connsiteX23" fmla="*/ 9795662 w 12192000"/>
              <a:gd name="connsiteY23" fmla="*/ 3621163 h 4045772"/>
              <a:gd name="connsiteX24" fmla="*/ 11233560 w 12192000"/>
              <a:gd name="connsiteY24" fmla="*/ 3621163 h 4045772"/>
              <a:gd name="connsiteX25" fmla="*/ 11233560 w 12192000"/>
              <a:gd name="connsiteY25" fmla="*/ 3598319 h 4045772"/>
              <a:gd name="connsiteX26" fmla="*/ 12192000 w 12192000"/>
              <a:gd name="connsiteY26" fmla="*/ 3598319 h 4045772"/>
              <a:gd name="connsiteX27" fmla="*/ 12192000 w 12192000"/>
              <a:gd name="connsiteY27" fmla="*/ 2883822 h 4045772"/>
              <a:gd name="connsiteX28" fmla="*/ 10931703 w 12192000"/>
              <a:gd name="connsiteY28" fmla="*/ 2883822 h 4045772"/>
              <a:gd name="connsiteX29" fmla="*/ 10931703 w 12192000"/>
              <a:gd name="connsiteY29" fmla="*/ 2892924 h 4045772"/>
              <a:gd name="connsiteX30" fmla="*/ 9805878 w 12192000"/>
              <a:gd name="connsiteY30" fmla="*/ 2892924 h 4045772"/>
              <a:gd name="connsiteX31" fmla="*/ 9805878 w 12192000"/>
              <a:gd name="connsiteY31" fmla="*/ 2548836 h 4045772"/>
              <a:gd name="connsiteX32" fmla="*/ 9279927 w 12192000"/>
              <a:gd name="connsiteY32" fmla="*/ 2022886 h 4045772"/>
              <a:gd name="connsiteX33" fmla="*/ 8776689 w 12192000"/>
              <a:gd name="connsiteY33" fmla="*/ 2404097 h 4045772"/>
              <a:gd name="connsiteX34" fmla="*/ 8209182 w 12192000"/>
              <a:gd name="connsiteY34" fmla="*/ 2404097 h 4045772"/>
              <a:gd name="connsiteX35" fmla="*/ 8209182 w 12192000"/>
              <a:gd name="connsiteY35" fmla="*/ 2043115 h 4045772"/>
              <a:gd name="connsiteX36" fmla="*/ 7683232 w 12192000"/>
              <a:gd name="connsiteY36" fmla="*/ 1517165 h 4045772"/>
              <a:gd name="connsiteX37" fmla="*/ 7175333 w 12192000"/>
              <a:gd name="connsiteY37" fmla="*/ 1913392 h 4045772"/>
              <a:gd name="connsiteX38" fmla="*/ 6612488 w 12192000"/>
              <a:gd name="connsiteY38" fmla="*/ 1913392 h 4045772"/>
              <a:gd name="connsiteX39" fmla="*/ 6612488 w 12192000"/>
              <a:gd name="connsiteY39" fmla="*/ 1537394 h 4045772"/>
              <a:gd name="connsiteX40" fmla="*/ 6086538 w 12192000"/>
              <a:gd name="connsiteY40" fmla="*/ 1011443 h 4045772"/>
              <a:gd name="connsiteX41" fmla="*/ 5573976 w 12192000"/>
              <a:gd name="connsiteY41" fmla="*/ 1422686 h 4045772"/>
              <a:gd name="connsiteX42" fmla="*/ 5015792 w 12192000"/>
              <a:gd name="connsiteY42" fmla="*/ 1422686 h 4045772"/>
              <a:gd name="connsiteX43" fmla="*/ 5015792 w 12192000"/>
              <a:gd name="connsiteY43" fmla="*/ 1031672 h 4045772"/>
              <a:gd name="connsiteX44" fmla="*/ 4489842 w 12192000"/>
              <a:gd name="connsiteY44" fmla="*/ 505722 h 4045772"/>
              <a:gd name="connsiteX45" fmla="*/ 3973942 w 12192000"/>
              <a:gd name="connsiteY45" fmla="*/ 931981 h 4045772"/>
              <a:gd name="connsiteX46" fmla="*/ 3419098 w 12192000"/>
              <a:gd name="connsiteY46" fmla="*/ 931981 h 4045772"/>
              <a:gd name="connsiteX47" fmla="*/ 3419098 w 12192000"/>
              <a:gd name="connsiteY47" fmla="*/ 525951 h 4045772"/>
              <a:gd name="connsiteX48" fmla="*/ 2893147 w 12192000"/>
              <a:gd name="connsiteY48" fmla="*/ 0 h 4045772"/>
              <a:gd name="connsiteX0" fmla="*/ 2893147 w 12192000"/>
              <a:gd name="connsiteY0" fmla="*/ 0 h 4045772"/>
              <a:gd name="connsiteX1" fmla="*/ 2375734 w 12192000"/>
              <a:gd name="connsiteY1" fmla="*/ 441275 h 4045772"/>
              <a:gd name="connsiteX2" fmla="*/ 0 w 12192000"/>
              <a:gd name="connsiteY2" fmla="*/ 447419 h 4045772"/>
              <a:gd name="connsiteX3" fmla="*/ 0 w 12192000"/>
              <a:gd name="connsiteY3" fmla="*/ 1161916 h 4045772"/>
              <a:gd name="connsiteX4" fmla="*/ 2367197 w 12192000"/>
              <a:gd name="connsiteY4" fmla="*/ 1169514 h 4045772"/>
              <a:gd name="connsiteX5" fmla="*/ 2367197 w 12192000"/>
              <a:gd name="connsiteY5" fmla="*/ 1496936 h 4045772"/>
              <a:gd name="connsiteX6" fmla="*/ 2893147 w 12192000"/>
              <a:gd name="connsiteY6" fmla="*/ 2022886 h 4045772"/>
              <a:gd name="connsiteX7" fmla="*/ 3390630 w 12192000"/>
              <a:gd name="connsiteY7" fmla="*/ 1660220 h 4045772"/>
              <a:gd name="connsiteX8" fmla="*/ 3963891 w 12192000"/>
              <a:gd name="connsiteY8" fmla="*/ 1660220 h 4045772"/>
              <a:gd name="connsiteX9" fmla="*/ 3963891 w 12192000"/>
              <a:gd name="connsiteY9" fmla="*/ 2002657 h 4045772"/>
              <a:gd name="connsiteX10" fmla="*/ 4489842 w 12192000"/>
              <a:gd name="connsiteY10" fmla="*/ 2528608 h 4045772"/>
              <a:gd name="connsiteX11" fmla="*/ 4991985 w 12192000"/>
              <a:gd name="connsiteY11" fmla="*/ 2150925 h 4045772"/>
              <a:gd name="connsiteX12" fmla="*/ 5560587 w 12192000"/>
              <a:gd name="connsiteY12" fmla="*/ 2150925 h 4045772"/>
              <a:gd name="connsiteX13" fmla="*/ 5560587 w 12192000"/>
              <a:gd name="connsiteY13" fmla="*/ 2508379 h 4045772"/>
              <a:gd name="connsiteX14" fmla="*/ 6086538 w 12192000"/>
              <a:gd name="connsiteY14" fmla="*/ 3034329 h 4045772"/>
              <a:gd name="connsiteX15" fmla="*/ 6593342 w 12192000"/>
              <a:gd name="connsiteY15" fmla="*/ 2641631 h 4045772"/>
              <a:gd name="connsiteX16" fmla="*/ 7157282 w 12192000"/>
              <a:gd name="connsiteY16" fmla="*/ 2641631 h 4045772"/>
              <a:gd name="connsiteX17" fmla="*/ 7157282 w 12192000"/>
              <a:gd name="connsiteY17" fmla="*/ 3014100 h 4045772"/>
              <a:gd name="connsiteX18" fmla="*/ 7683232 w 12192000"/>
              <a:gd name="connsiteY18" fmla="*/ 3540051 h 4045772"/>
              <a:gd name="connsiteX19" fmla="*/ 8194698 w 12192000"/>
              <a:gd name="connsiteY19" fmla="*/ 3132336 h 4045772"/>
              <a:gd name="connsiteX20" fmla="*/ 8753977 w 12192000"/>
              <a:gd name="connsiteY20" fmla="*/ 3132336 h 4045772"/>
              <a:gd name="connsiteX21" fmla="*/ 8753977 w 12192000"/>
              <a:gd name="connsiteY21" fmla="*/ 3519822 h 4045772"/>
              <a:gd name="connsiteX22" fmla="*/ 9279927 w 12192000"/>
              <a:gd name="connsiteY22" fmla="*/ 4045772 h 4045772"/>
              <a:gd name="connsiteX23" fmla="*/ 9795662 w 12192000"/>
              <a:gd name="connsiteY23" fmla="*/ 3621163 h 4045772"/>
              <a:gd name="connsiteX24" fmla="*/ 11233560 w 12192000"/>
              <a:gd name="connsiteY24" fmla="*/ 3621163 h 4045772"/>
              <a:gd name="connsiteX25" fmla="*/ 11233560 w 12192000"/>
              <a:gd name="connsiteY25" fmla="*/ 3598319 h 4045772"/>
              <a:gd name="connsiteX26" fmla="*/ 12192000 w 12192000"/>
              <a:gd name="connsiteY26" fmla="*/ 3598319 h 4045772"/>
              <a:gd name="connsiteX27" fmla="*/ 12192000 w 12192000"/>
              <a:gd name="connsiteY27" fmla="*/ 2883822 h 4045772"/>
              <a:gd name="connsiteX28" fmla="*/ 10931703 w 12192000"/>
              <a:gd name="connsiteY28" fmla="*/ 2883822 h 4045772"/>
              <a:gd name="connsiteX29" fmla="*/ 9805878 w 12192000"/>
              <a:gd name="connsiteY29" fmla="*/ 2892924 h 4045772"/>
              <a:gd name="connsiteX30" fmla="*/ 9805878 w 12192000"/>
              <a:gd name="connsiteY30" fmla="*/ 2548836 h 4045772"/>
              <a:gd name="connsiteX31" fmla="*/ 9279927 w 12192000"/>
              <a:gd name="connsiteY31" fmla="*/ 2022886 h 4045772"/>
              <a:gd name="connsiteX32" fmla="*/ 8776689 w 12192000"/>
              <a:gd name="connsiteY32" fmla="*/ 2404097 h 4045772"/>
              <a:gd name="connsiteX33" fmla="*/ 8209182 w 12192000"/>
              <a:gd name="connsiteY33" fmla="*/ 2404097 h 4045772"/>
              <a:gd name="connsiteX34" fmla="*/ 8209182 w 12192000"/>
              <a:gd name="connsiteY34" fmla="*/ 2043115 h 4045772"/>
              <a:gd name="connsiteX35" fmla="*/ 7683232 w 12192000"/>
              <a:gd name="connsiteY35" fmla="*/ 1517165 h 4045772"/>
              <a:gd name="connsiteX36" fmla="*/ 7175333 w 12192000"/>
              <a:gd name="connsiteY36" fmla="*/ 1913392 h 4045772"/>
              <a:gd name="connsiteX37" fmla="*/ 6612488 w 12192000"/>
              <a:gd name="connsiteY37" fmla="*/ 1913392 h 4045772"/>
              <a:gd name="connsiteX38" fmla="*/ 6612488 w 12192000"/>
              <a:gd name="connsiteY38" fmla="*/ 1537394 h 4045772"/>
              <a:gd name="connsiteX39" fmla="*/ 6086538 w 12192000"/>
              <a:gd name="connsiteY39" fmla="*/ 1011443 h 4045772"/>
              <a:gd name="connsiteX40" fmla="*/ 5573976 w 12192000"/>
              <a:gd name="connsiteY40" fmla="*/ 1422686 h 4045772"/>
              <a:gd name="connsiteX41" fmla="*/ 5015792 w 12192000"/>
              <a:gd name="connsiteY41" fmla="*/ 1422686 h 4045772"/>
              <a:gd name="connsiteX42" fmla="*/ 5015792 w 12192000"/>
              <a:gd name="connsiteY42" fmla="*/ 1031672 h 4045772"/>
              <a:gd name="connsiteX43" fmla="*/ 4489842 w 12192000"/>
              <a:gd name="connsiteY43" fmla="*/ 505722 h 4045772"/>
              <a:gd name="connsiteX44" fmla="*/ 3973942 w 12192000"/>
              <a:gd name="connsiteY44" fmla="*/ 931981 h 4045772"/>
              <a:gd name="connsiteX45" fmla="*/ 3419098 w 12192000"/>
              <a:gd name="connsiteY45" fmla="*/ 931981 h 4045772"/>
              <a:gd name="connsiteX46" fmla="*/ 3419098 w 12192000"/>
              <a:gd name="connsiteY46" fmla="*/ 525951 h 4045772"/>
              <a:gd name="connsiteX47" fmla="*/ 2893147 w 12192000"/>
              <a:gd name="connsiteY47" fmla="*/ 0 h 4045772"/>
              <a:gd name="connsiteX0" fmla="*/ 2893147 w 12192000"/>
              <a:gd name="connsiteY0" fmla="*/ 0 h 4045772"/>
              <a:gd name="connsiteX1" fmla="*/ 2375734 w 12192000"/>
              <a:gd name="connsiteY1" fmla="*/ 441275 h 4045772"/>
              <a:gd name="connsiteX2" fmla="*/ 0 w 12192000"/>
              <a:gd name="connsiteY2" fmla="*/ 447419 h 4045772"/>
              <a:gd name="connsiteX3" fmla="*/ 0 w 12192000"/>
              <a:gd name="connsiteY3" fmla="*/ 1161916 h 4045772"/>
              <a:gd name="connsiteX4" fmla="*/ 2367197 w 12192000"/>
              <a:gd name="connsiteY4" fmla="*/ 1169514 h 4045772"/>
              <a:gd name="connsiteX5" fmla="*/ 2367197 w 12192000"/>
              <a:gd name="connsiteY5" fmla="*/ 1496936 h 4045772"/>
              <a:gd name="connsiteX6" fmla="*/ 2893147 w 12192000"/>
              <a:gd name="connsiteY6" fmla="*/ 2022886 h 4045772"/>
              <a:gd name="connsiteX7" fmla="*/ 3390630 w 12192000"/>
              <a:gd name="connsiteY7" fmla="*/ 1660220 h 4045772"/>
              <a:gd name="connsiteX8" fmla="*/ 3963891 w 12192000"/>
              <a:gd name="connsiteY8" fmla="*/ 1660220 h 4045772"/>
              <a:gd name="connsiteX9" fmla="*/ 3963891 w 12192000"/>
              <a:gd name="connsiteY9" fmla="*/ 2002657 h 4045772"/>
              <a:gd name="connsiteX10" fmla="*/ 4489842 w 12192000"/>
              <a:gd name="connsiteY10" fmla="*/ 2528608 h 4045772"/>
              <a:gd name="connsiteX11" fmla="*/ 4991985 w 12192000"/>
              <a:gd name="connsiteY11" fmla="*/ 2150925 h 4045772"/>
              <a:gd name="connsiteX12" fmla="*/ 5560587 w 12192000"/>
              <a:gd name="connsiteY12" fmla="*/ 2150925 h 4045772"/>
              <a:gd name="connsiteX13" fmla="*/ 5560587 w 12192000"/>
              <a:gd name="connsiteY13" fmla="*/ 2508379 h 4045772"/>
              <a:gd name="connsiteX14" fmla="*/ 6086538 w 12192000"/>
              <a:gd name="connsiteY14" fmla="*/ 3034329 h 4045772"/>
              <a:gd name="connsiteX15" fmla="*/ 6593342 w 12192000"/>
              <a:gd name="connsiteY15" fmla="*/ 2641631 h 4045772"/>
              <a:gd name="connsiteX16" fmla="*/ 7157282 w 12192000"/>
              <a:gd name="connsiteY16" fmla="*/ 2641631 h 4045772"/>
              <a:gd name="connsiteX17" fmla="*/ 7157282 w 12192000"/>
              <a:gd name="connsiteY17" fmla="*/ 3014100 h 4045772"/>
              <a:gd name="connsiteX18" fmla="*/ 7683232 w 12192000"/>
              <a:gd name="connsiteY18" fmla="*/ 3540051 h 4045772"/>
              <a:gd name="connsiteX19" fmla="*/ 8194698 w 12192000"/>
              <a:gd name="connsiteY19" fmla="*/ 3132336 h 4045772"/>
              <a:gd name="connsiteX20" fmla="*/ 8753977 w 12192000"/>
              <a:gd name="connsiteY20" fmla="*/ 3132336 h 4045772"/>
              <a:gd name="connsiteX21" fmla="*/ 8753977 w 12192000"/>
              <a:gd name="connsiteY21" fmla="*/ 3519822 h 4045772"/>
              <a:gd name="connsiteX22" fmla="*/ 9279927 w 12192000"/>
              <a:gd name="connsiteY22" fmla="*/ 4045772 h 4045772"/>
              <a:gd name="connsiteX23" fmla="*/ 9795662 w 12192000"/>
              <a:gd name="connsiteY23" fmla="*/ 3621163 h 4045772"/>
              <a:gd name="connsiteX24" fmla="*/ 11233560 w 12192000"/>
              <a:gd name="connsiteY24" fmla="*/ 3621163 h 4045772"/>
              <a:gd name="connsiteX25" fmla="*/ 11233560 w 12192000"/>
              <a:gd name="connsiteY25" fmla="*/ 3598319 h 4045772"/>
              <a:gd name="connsiteX26" fmla="*/ 12192000 w 12192000"/>
              <a:gd name="connsiteY26" fmla="*/ 3598319 h 4045772"/>
              <a:gd name="connsiteX27" fmla="*/ 12192000 w 12192000"/>
              <a:gd name="connsiteY27" fmla="*/ 2883822 h 4045772"/>
              <a:gd name="connsiteX28" fmla="*/ 9805878 w 12192000"/>
              <a:gd name="connsiteY28" fmla="*/ 2892924 h 4045772"/>
              <a:gd name="connsiteX29" fmla="*/ 9805878 w 12192000"/>
              <a:gd name="connsiteY29" fmla="*/ 2548836 h 4045772"/>
              <a:gd name="connsiteX30" fmla="*/ 9279927 w 12192000"/>
              <a:gd name="connsiteY30" fmla="*/ 2022886 h 4045772"/>
              <a:gd name="connsiteX31" fmla="*/ 8776689 w 12192000"/>
              <a:gd name="connsiteY31" fmla="*/ 2404097 h 4045772"/>
              <a:gd name="connsiteX32" fmla="*/ 8209182 w 12192000"/>
              <a:gd name="connsiteY32" fmla="*/ 2404097 h 4045772"/>
              <a:gd name="connsiteX33" fmla="*/ 8209182 w 12192000"/>
              <a:gd name="connsiteY33" fmla="*/ 2043115 h 4045772"/>
              <a:gd name="connsiteX34" fmla="*/ 7683232 w 12192000"/>
              <a:gd name="connsiteY34" fmla="*/ 1517165 h 4045772"/>
              <a:gd name="connsiteX35" fmla="*/ 7175333 w 12192000"/>
              <a:gd name="connsiteY35" fmla="*/ 1913392 h 4045772"/>
              <a:gd name="connsiteX36" fmla="*/ 6612488 w 12192000"/>
              <a:gd name="connsiteY36" fmla="*/ 1913392 h 4045772"/>
              <a:gd name="connsiteX37" fmla="*/ 6612488 w 12192000"/>
              <a:gd name="connsiteY37" fmla="*/ 1537394 h 4045772"/>
              <a:gd name="connsiteX38" fmla="*/ 6086538 w 12192000"/>
              <a:gd name="connsiteY38" fmla="*/ 1011443 h 4045772"/>
              <a:gd name="connsiteX39" fmla="*/ 5573976 w 12192000"/>
              <a:gd name="connsiteY39" fmla="*/ 1422686 h 4045772"/>
              <a:gd name="connsiteX40" fmla="*/ 5015792 w 12192000"/>
              <a:gd name="connsiteY40" fmla="*/ 1422686 h 4045772"/>
              <a:gd name="connsiteX41" fmla="*/ 5015792 w 12192000"/>
              <a:gd name="connsiteY41" fmla="*/ 1031672 h 4045772"/>
              <a:gd name="connsiteX42" fmla="*/ 4489842 w 12192000"/>
              <a:gd name="connsiteY42" fmla="*/ 505722 h 4045772"/>
              <a:gd name="connsiteX43" fmla="*/ 3973942 w 12192000"/>
              <a:gd name="connsiteY43" fmla="*/ 931981 h 4045772"/>
              <a:gd name="connsiteX44" fmla="*/ 3419098 w 12192000"/>
              <a:gd name="connsiteY44" fmla="*/ 931981 h 4045772"/>
              <a:gd name="connsiteX45" fmla="*/ 3419098 w 12192000"/>
              <a:gd name="connsiteY45" fmla="*/ 525951 h 4045772"/>
              <a:gd name="connsiteX46" fmla="*/ 2893147 w 12192000"/>
              <a:gd name="connsiteY46" fmla="*/ 0 h 4045772"/>
              <a:gd name="connsiteX0" fmla="*/ 2893147 w 12192000"/>
              <a:gd name="connsiteY0" fmla="*/ 0 h 4045772"/>
              <a:gd name="connsiteX1" fmla="*/ 2375734 w 12192000"/>
              <a:gd name="connsiteY1" fmla="*/ 441275 h 4045772"/>
              <a:gd name="connsiteX2" fmla="*/ 0 w 12192000"/>
              <a:gd name="connsiteY2" fmla="*/ 447419 h 4045772"/>
              <a:gd name="connsiteX3" fmla="*/ 0 w 12192000"/>
              <a:gd name="connsiteY3" fmla="*/ 1161916 h 4045772"/>
              <a:gd name="connsiteX4" fmla="*/ 2367197 w 12192000"/>
              <a:gd name="connsiteY4" fmla="*/ 1169514 h 4045772"/>
              <a:gd name="connsiteX5" fmla="*/ 2367197 w 12192000"/>
              <a:gd name="connsiteY5" fmla="*/ 1496936 h 4045772"/>
              <a:gd name="connsiteX6" fmla="*/ 2893147 w 12192000"/>
              <a:gd name="connsiteY6" fmla="*/ 2022886 h 4045772"/>
              <a:gd name="connsiteX7" fmla="*/ 3390630 w 12192000"/>
              <a:gd name="connsiteY7" fmla="*/ 1660220 h 4045772"/>
              <a:gd name="connsiteX8" fmla="*/ 3963891 w 12192000"/>
              <a:gd name="connsiteY8" fmla="*/ 1660220 h 4045772"/>
              <a:gd name="connsiteX9" fmla="*/ 3963891 w 12192000"/>
              <a:gd name="connsiteY9" fmla="*/ 2002657 h 4045772"/>
              <a:gd name="connsiteX10" fmla="*/ 4489842 w 12192000"/>
              <a:gd name="connsiteY10" fmla="*/ 2528608 h 4045772"/>
              <a:gd name="connsiteX11" fmla="*/ 4991985 w 12192000"/>
              <a:gd name="connsiteY11" fmla="*/ 2150925 h 4045772"/>
              <a:gd name="connsiteX12" fmla="*/ 5560587 w 12192000"/>
              <a:gd name="connsiteY12" fmla="*/ 2150925 h 4045772"/>
              <a:gd name="connsiteX13" fmla="*/ 5560587 w 12192000"/>
              <a:gd name="connsiteY13" fmla="*/ 2508379 h 4045772"/>
              <a:gd name="connsiteX14" fmla="*/ 6086538 w 12192000"/>
              <a:gd name="connsiteY14" fmla="*/ 3034329 h 4045772"/>
              <a:gd name="connsiteX15" fmla="*/ 6593342 w 12192000"/>
              <a:gd name="connsiteY15" fmla="*/ 2641631 h 4045772"/>
              <a:gd name="connsiteX16" fmla="*/ 7157282 w 12192000"/>
              <a:gd name="connsiteY16" fmla="*/ 2641631 h 4045772"/>
              <a:gd name="connsiteX17" fmla="*/ 7157282 w 12192000"/>
              <a:gd name="connsiteY17" fmla="*/ 3014100 h 4045772"/>
              <a:gd name="connsiteX18" fmla="*/ 7683232 w 12192000"/>
              <a:gd name="connsiteY18" fmla="*/ 3540051 h 4045772"/>
              <a:gd name="connsiteX19" fmla="*/ 8194698 w 12192000"/>
              <a:gd name="connsiteY19" fmla="*/ 3132336 h 4045772"/>
              <a:gd name="connsiteX20" fmla="*/ 8753977 w 12192000"/>
              <a:gd name="connsiteY20" fmla="*/ 3132336 h 4045772"/>
              <a:gd name="connsiteX21" fmla="*/ 8753977 w 12192000"/>
              <a:gd name="connsiteY21" fmla="*/ 3519822 h 4045772"/>
              <a:gd name="connsiteX22" fmla="*/ 9279927 w 12192000"/>
              <a:gd name="connsiteY22" fmla="*/ 4045772 h 4045772"/>
              <a:gd name="connsiteX23" fmla="*/ 9795662 w 12192000"/>
              <a:gd name="connsiteY23" fmla="*/ 3621163 h 4045772"/>
              <a:gd name="connsiteX24" fmla="*/ 11233560 w 12192000"/>
              <a:gd name="connsiteY24" fmla="*/ 3621163 h 4045772"/>
              <a:gd name="connsiteX25" fmla="*/ 12192000 w 12192000"/>
              <a:gd name="connsiteY25" fmla="*/ 3598319 h 4045772"/>
              <a:gd name="connsiteX26" fmla="*/ 12192000 w 12192000"/>
              <a:gd name="connsiteY26" fmla="*/ 2883822 h 4045772"/>
              <a:gd name="connsiteX27" fmla="*/ 9805878 w 12192000"/>
              <a:gd name="connsiteY27" fmla="*/ 2892924 h 4045772"/>
              <a:gd name="connsiteX28" fmla="*/ 9805878 w 12192000"/>
              <a:gd name="connsiteY28" fmla="*/ 2548836 h 4045772"/>
              <a:gd name="connsiteX29" fmla="*/ 9279927 w 12192000"/>
              <a:gd name="connsiteY29" fmla="*/ 2022886 h 4045772"/>
              <a:gd name="connsiteX30" fmla="*/ 8776689 w 12192000"/>
              <a:gd name="connsiteY30" fmla="*/ 2404097 h 4045772"/>
              <a:gd name="connsiteX31" fmla="*/ 8209182 w 12192000"/>
              <a:gd name="connsiteY31" fmla="*/ 2404097 h 4045772"/>
              <a:gd name="connsiteX32" fmla="*/ 8209182 w 12192000"/>
              <a:gd name="connsiteY32" fmla="*/ 2043115 h 4045772"/>
              <a:gd name="connsiteX33" fmla="*/ 7683232 w 12192000"/>
              <a:gd name="connsiteY33" fmla="*/ 1517165 h 4045772"/>
              <a:gd name="connsiteX34" fmla="*/ 7175333 w 12192000"/>
              <a:gd name="connsiteY34" fmla="*/ 1913392 h 4045772"/>
              <a:gd name="connsiteX35" fmla="*/ 6612488 w 12192000"/>
              <a:gd name="connsiteY35" fmla="*/ 1913392 h 4045772"/>
              <a:gd name="connsiteX36" fmla="*/ 6612488 w 12192000"/>
              <a:gd name="connsiteY36" fmla="*/ 1537394 h 4045772"/>
              <a:gd name="connsiteX37" fmla="*/ 6086538 w 12192000"/>
              <a:gd name="connsiteY37" fmla="*/ 1011443 h 4045772"/>
              <a:gd name="connsiteX38" fmla="*/ 5573976 w 12192000"/>
              <a:gd name="connsiteY38" fmla="*/ 1422686 h 4045772"/>
              <a:gd name="connsiteX39" fmla="*/ 5015792 w 12192000"/>
              <a:gd name="connsiteY39" fmla="*/ 1422686 h 4045772"/>
              <a:gd name="connsiteX40" fmla="*/ 5015792 w 12192000"/>
              <a:gd name="connsiteY40" fmla="*/ 1031672 h 4045772"/>
              <a:gd name="connsiteX41" fmla="*/ 4489842 w 12192000"/>
              <a:gd name="connsiteY41" fmla="*/ 505722 h 4045772"/>
              <a:gd name="connsiteX42" fmla="*/ 3973942 w 12192000"/>
              <a:gd name="connsiteY42" fmla="*/ 931981 h 4045772"/>
              <a:gd name="connsiteX43" fmla="*/ 3419098 w 12192000"/>
              <a:gd name="connsiteY43" fmla="*/ 931981 h 4045772"/>
              <a:gd name="connsiteX44" fmla="*/ 3419098 w 12192000"/>
              <a:gd name="connsiteY44" fmla="*/ 525951 h 4045772"/>
              <a:gd name="connsiteX45" fmla="*/ 2893147 w 12192000"/>
              <a:gd name="connsiteY45" fmla="*/ 0 h 4045772"/>
              <a:gd name="connsiteX0" fmla="*/ 2893147 w 12192000"/>
              <a:gd name="connsiteY0" fmla="*/ 0 h 4045772"/>
              <a:gd name="connsiteX1" fmla="*/ 2375734 w 12192000"/>
              <a:gd name="connsiteY1" fmla="*/ 441275 h 4045772"/>
              <a:gd name="connsiteX2" fmla="*/ 0 w 12192000"/>
              <a:gd name="connsiteY2" fmla="*/ 447419 h 4045772"/>
              <a:gd name="connsiteX3" fmla="*/ 0 w 12192000"/>
              <a:gd name="connsiteY3" fmla="*/ 1161916 h 4045772"/>
              <a:gd name="connsiteX4" fmla="*/ 2367197 w 12192000"/>
              <a:gd name="connsiteY4" fmla="*/ 1169514 h 4045772"/>
              <a:gd name="connsiteX5" fmla="*/ 2367197 w 12192000"/>
              <a:gd name="connsiteY5" fmla="*/ 1496936 h 4045772"/>
              <a:gd name="connsiteX6" fmla="*/ 2893147 w 12192000"/>
              <a:gd name="connsiteY6" fmla="*/ 2022886 h 4045772"/>
              <a:gd name="connsiteX7" fmla="*/ 3390630 w 12192000"/>
              <a:gd name="connsiteY7" fmla="*/ 1660220 h 4045772"/>
              <a:gd name="connsiteX8" fmla="*/ 3963891 w 12192000"/>
              <a:gd name="connsiteY8" fmla="*/ 1660220 h 4045772"/>
              <a:gd name="connsiteX9" fmla="*/ 3963891 w 12192000"/>
              <a:gd name="connsiteY9" fmla="*/ 2002657 h 4045772"/>
              <a:gd name="connsiteX10" fmla="*/ 4489842 w 12192000"/>
              <a:gd name="connsiteY10" fmla="*/ 2528608 h 4045772"/>
              <a:gd name="connsiteX11" fmla="*/ 4991985 w 12192000"/>
              <a:gd name="connsiteY11" fmla="*/ 2150925 h 4045772"/>
              <a:gd name="connsiteX12" fmla="*/ 5560587 w 12192000"/>
              <a:gd name="connsiteY12" fmla="*/ 2150925 h 4045772"/>
              <a:gd name="connsiteX13" fmla="*/ 5560587 w 12192000"/>
              <a:gd name="connsiteY13" fmla="*/ 2508379 h 4045772"/>
              <a:gd name="connsiteX14" fmla="*/ 6086538 w 12192000"/>
              <a:gd name="connsiteY14" fmla="*/ 3034329 h 4045772"/>
              <a:gd name="connsiteX15" fmla="*/ 6593342 w 12192000"/>
              <a:gd name="connsiteY15" fmla="*/ 2641631 h 4045772"/>
              <a:gd name="connsiteX16" fmla="*/ 7157282 w 12192000"/>
              <a:gd name="connsiteY16" fmla="*/ 2641631 h 4045772"/>
              <a:gd name="connsiteX17" fmla="*/ 7157282 w 12192000"/>
              <a:gd name="connsiteY17" fmla="*/ 3014100 h 4045772"/>
              <a:gd name="connsiteX18" fmla="*/ 7683232 w 12192000"/>
              <a:gd name="connsiteY18" fmla="*/ 3540051 h 4045772"/>
              <a:gd name="connsiteX19" fmla="*/ 8194698 w 12192000"/>
              <a:gd name="connsiteY19" fmla="*/ 3132336 h 4045772"/>
              <a:gd name="connsiteX20" fmla="*/ 8753977 w 12192000"/>
              <a:gd name="connsiteY20" fmla="*/ 3132336 h 4045772"/>
              <a:gd name="connsiteX21" fmla="*/ 8753977 w 12192000"/>
              <a:gd name="connsiteY21" fmla="*/ 3519822 h 4045772"/>
              <a:gd name="connsiteX22" fmla="*/ 9279927 w 12192000"/>
              <a:gd name="connsiteY22" fmla="*/ 4045772 h 4045772"/>
              <a:gd name="connsiteX23" fmla="*/ 9795662 w 12192000"/>
              <a:gd name="connsiteY23" fmla="*/ 3621163 h 4045772"/>
              <a:gd name="connsiteX24" fmla="*/ 12192000 w 12192000"/>
              <a:gd name="connsiteY24" fmla="*/ 3598319 h 4045772"/>
              <a:gd name="connsiteX25" fmla="*/ 12192000 w 12192000"/>
              <a:gd name="connsiteY25" fmla="*/ 2883822 h 4045772"/>
              <a:gd name="connsiteX26" fmla="*/ 9805878 w 12192000"/>
              <a:gd name="connsiteY26" fmla="*/ 2892924 h 4045772"/>
              <a:gd name="connsiteX27" fmla="*/ 9805878 w 12192000"/>
              <a:gd name="connsiteY27" fmla="*/ 2548836 h 4045772"/>
              <a:gd name="connsiteX28" fmla="*/ 9279927 w 12192000"/>
              <a:gd name="connsiteY28" fmla="*/ 2022886 h 4045772"/>
              <a:gd name="connsiteX29" fmla="*/ 8776689 w 12192000"/>
              <a:gd name="connsiteY29" fmla="*/ 2404097 h 4045772"/>
              <a:gd name="connsiteX30" fmla="*/ 8209182 w 12192000"/>
              <a:gd name="connsiteY30" fmla="*/ 2404097 h 4045772"/>
              <a:gd name="connsiteX31" fmla="*/ 8209182 w 12192000"/>
              <a:gd name="connsiteY31" fmla="*/ 2043115 h 4045772"/>
              <a:gd name="connsiteX32" fmla="*/ 7683232 w 12192000"/>
              <a:gd name="connsiteY32" fmla="*/ 1517165 h 4045772"/>
              <a:gd name="connsiteX33" fmla="*/ 7175333 w 12192000"/>
              <a:gd name="connsiteY33" fmla="*/ 1913392 h 4045772"/>
              <a:gd name="connsiteX34" fmla="*/ 6612488 w 12192000"/>
              <a:gd name="connsiteY34" fmla="*/ 1913392 h 4045772"/>
              <a:gd name="connsiteX35" fmla="*/ 6612488 w 12192000"/>
              <a:gd name="connsiteY35" fmla="*/ 1537394 h 4045772"/>
              <a:gd name="connsiteX36" fmla="*/ 6086538 w 12192000"/>
              <a:gd name="connsiteY36" fmla="*/ 1011443 h 4045772"/>
              <a:gd name="connsiteX37" fmla="*/ 5573976 w 12192000"/>
              <a:gd name="connsiteY37" fmla="*/ 1422686 h 4045772"/>
              <a:gd name="connsiteX38" fmla="*/ 5015792 w 12192000"/>
              <a:gd name="connsiteY38" fmla="*/ 1422686 h 4045772"/>
              <a:gd name="connsiteX39" fmla="*/ 5015792 w 12192000"/>
              <a:gd name="connsiteY39" fmla="*/ 1031672 h 4045772"/>
              <a:gd name="connsiteX40" fmla="*/ 4489842 w 12192000"/>
              <a:gd name="connsiteY40" fmla="*/ 505722 h 4045772"/>
              <a:gd name="connsiteX41" fmla="*/ 3973942 w 12192000"/>
              <a:gd name="connsiteY41" fmla="*/ 931981 h 4045772"/>
              <a:gd name="connsiteX42" fmla="*/ 3419098 w 12192000"/>
              <a:gd name="connsiteY42" fmla="*/ 931981 h 4045772"/>
              <a:gd name="connsiteX43" fmla="*/ 3419098 w 12192000"/>
              <a:gd name="connsiteY43" fmla="*/ 525951 h 4045772"/>
              <a:gd name="connsiteX44" fmla="*/ 2893147 w 12192000"/>
              <a:gd name="connsiteY44" fmla="*/ 0 h 404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2192000" h="4045772">
                <a:moveTo>
                  <a:pt x="2893147" y="0"/>
                </a:moveTo>
                <a:cubicBezTo>
                  <a:pt x="2631596" y="0"/>
                  <a:pt x="2414635" y="190918"/>
                  <a:pt x="2375734" y="441275"/>
                </a:cubicBezTo>
                <a:lnTo>
                  <a:pt x="0" y="447419"/>
                </a:lnTo>
                <a:lnTo>
                  <a:pt x="0" y="1161916"/>
                </a:lnTo>
                <a:lnTo>
                  <a:pt x="2367197" y="1169514"/>
                </a:lnTo>
                <a:lnTo>
                  <a:pt x="2367197" y="1496936"/>
                </a:lnTo>
                <a:cubicBezTo>
                  <a:pt x="2367197" y="1787410"/>
                  <a:pt x="2602673" y="2022886"/>
                  <a:pt x="2893147" y="2022886"/>
                </a:cubicBezTo>
                <a:cubicBezTo>
                  <a:pt x="3126333" y="2022886"/>
                  <a:pt x="3324075" y="1871134"/>
                  <a:pt x="3390630" y="1660220"/>
                </a:cubicBezTo>
                <a:lnTo>
                  <a:pt x="3963891" y="1660220"/>
                </a:lnTo>
                <a:lnTo>
                  <a:pt x="3963891" y="2002657"/>
                </a:lnTo>
                <a:cubicBezTo>
                  <a:pt x="3963891" y="2293132"/>
                  <a:pt x="4199367" y="2528608"/>
                  <a:pt x="4489842" y="2528608"/>
                </a:cubicBezTo>
                <a:cubicBezTo>
                  <a:pt x="4728572" y="2528608"/>
                  <a:pt x="4930153" y="2369555"/>
                  <a:pt x="4991985" y="2150925"/>
                </a:cubicBezTo>
                <a:lnTo>
                  <a:pt x="5560587" y="2150925"/>
                </a:lnTo>
                <a:lnTo>
                  <a:pt x="5560587" y="2508379"/>
                </a:lnTo>
                <a:cubicBezTo>
                  <a:pt x="5560587" y="2798853"/>
                  <a:pt x="5796063" y="3034329"/>
                  <a:pt x="6086538" y="3034329"/>
                </a:cubicBezTo>
                <a:cubicBezTo>
                  <a:pt x="6330786" y="3034329"/>
                  <a:pt x="6536148" y="2867837"/>
                  <a:pt x="6593342" y="2641631"/>
                </a:cubicBezTo>
                <a:lnTo>
                  <a:pt x="7157282" y="2641631"/>
                </a:lnTo>
                <a:lnTo>
                  <a:pt x="7157282" y="3014100"/>
                </a:lnTo>
                <a:cubicBezTo>
                  <a:pt x="7157282" y="3304575"/>
                  <a:pt x="7392758" y="3540051"/>
                  <a:pt x="7683232" y="3540051"/>
                </a:cubicBezTo>
                <a:cubicBezTo>
                  <a:pt x="7932963" y="3540051"/>
                  <a:pt x="8142042" y="3365999"/>
                  <a:pt x="8194698" y="3132336"/>
                </a:cubicBezTo>
                <a:lnTo>
                  <a:pt x="8753977" y="3132336"/>
                </a:lnTo>
                <a:lnTo>
                  <a:pt x="8753977" y="3519822"/>
                </a:lnTo>
                <a:cubicBezTo>
                  <a:pt x="8753977" y="3810296"/>
                  <a:pt x="8989453" y="4045772"/>
                  <a:pt x="9279927" y="4045772"/>
                </a:cubicBezTo>
                <a:cubicBezTo>
                  <a:pt x="9535705" y="4045772"/>
                  <a:pt x="9748839" y="3863191"/>
                  <a:pt x="9795662" y="3621163"/>
                </a:cubicBezTo>
                <a:lnTo>
                  <a:pt x="12192000" y="3598319"/>
                </a:lnTo>
                <a:lnTo>
                  <a:pt x="12192000" y="2883822"/>
                </a:lnTo>
                <a:lnTo>
                  <a:pt x="9805878" y="2892924"/>
                </a:lnTo>
                <a:lnTo>
                  <a:pt x="9805878" y="2548836"/>
                </a:lnTo>
                <a:cubicBezTo>
                  <a:pt x="9805878" y="2258362"/>
                  <a:pt x="9570402" y="2022886"/>
                  <a:pt x="9279927" y="2022886"/>
                </a:cubicBezTo>
                <a:cubicBezTo>
                  <a:pt x="9039898" y="2022886"/>
                  <a:pt x="8837424" y="2183676"/>
                  <a:pt x="8776689" y="2404097"/>
                </a:cubicBezTo>
                <a:lnTo>
                  <a:pt x="8209182" y="2404097"/>
                </a:lnTo>
                <a:lnTo>
                  <a:pt x="8209182" y="2043115"/>
                </a:lnTo>
                <a:cubicBezTo>
                  <a:pt x="8209182" y="1752641"/>
                  <a:pt x="7973707" y="1517165"/>
                  <a:pt x="7683232" y="1517165"/>
                </a:cubicBezTo>
                <a:cubicBezTo>
                  <a:pt x="7437692" y="1517165"/>
                  <a:pt x="7231450" y="1685423"/>
                  <a:pt x="7175333" y="1913392"/>
                </a:cubicBezTo>
                <a:lnTo>
                  <a:pt x="6612488" y="1913392"/>
                </a:lnTo>
                <a:lnTo>
                  <a:pt x="6612488" y="1537394"/>
                </a:lnTo>
                <a:cubicBezTo>
                  <a:pt x="6612488" y="1246919"/>
                  <a:pt x="6377012" y="1011443"/>
                  <a:pt x="6086538" y="1011443"/>
                </a:cubicBezTo>
                <a:cubicBezTo>
                  <a:pt x="5835525" y="1011443"/>
                  <a:pt x="5625582" y="1187285"/>
                  <a:pt x="5573976" y="1422686"/>
                </a:cubicBezTo>
                <a:lnTo>
                  <a:pt x="5015792" y="1422686"/>
                </a:lnTo>
                <a:lnTo>
                  <a:pt x="5015792" y="1031672"/>
                </a:lnTo>
                <a:cubicBezTo>
                  <a:pt x="5015792" y="741198"/>
                  <a:pt x="4780316" y="505722"/>
                  <a:pt x="4489842" y="505722"/>
                </a:cubicBezTo>
                <a:cubicBezTo>
                  <a:pt x="4233493" y="505722"/>
                  <a:pt x="4019979" y="689120"/>
                  <a:pt x="3973942" y="931981"/>
                </a:cubicBezTo>
                <a:lnTo>
                  <a:pt x="3419098" y="931981"/>
                </a:lnTo>
                <a:lnTo>
                  <a:pt x="3419098" y="525951"/>
                </a:lnTo>
                <a:cubicBezTo>
                  <a:pt x="3419098" y="235476"/>
                  <a:pt x="3183622" y="0"/>
                  <a:pt x="289314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 dirty="0"/>
          </a:p>
        </p:txBody>
      </p:sp>
      <p:sp>
        <p:nvSpPr>
          <p:cNvPr id="4" name="Rounded Rectangle 8">
            <a:extLst>
              <a:ext uri="{FF2B5EF4-FFF2-40B4-BE49-F238E27FC236}">
                <a16:creationId xmlns:a16="http://schemas.microsoft.com/office/drawing/2014/main" id="{41A63E5E-379F-471C-879A-8E220D2133AC}"/>
              </a:ext>
            </a:extLst>
          </p:cNvPr>
          <p:cNvSpPr/>
          <p:nvPr/>
        </p:nvSpPr>
        <p:spPr>
          <a:xfrm>
            <a:off x="4134032" y="3600230"/>
            <a:ext cx="1265714" cy="1721942"/>
          </a:xfrm>
          <a:custGeom>
            <a:avLst/>
            <a:gdLst/>
            <a:ahLst/>
            <a:cxnLst/>
            <a:rect l="l" t="t" r="r" b="b"/>
            <a:pathLst>
              <a:path w="1126380" h="1532385">
                <a:moveTo>
                  <a:pt x="338377" y="0"/>
                </a:moveTo>
                <a:cubicBezTo>
                  <a:pt x="525257" y="0"/>
                  <a:pt x="676754" y="151497"/>
                  <a:pt x="676754" y="338377"/>
                </a:cubicBezTo>
                <a:lnTo>
                  <a:pt x="676754" y="442156"/>
                </a:lnTo>
                <a:lnTo>
                  <a:pt x="910356" y="442156"/>
                </a:lnTo>
                <a:lnTo>
                  <a:pt x="910356" y="334144"/>
                </a:lnTo>
                <a:lnTo>
                  <a:pt x="1126380" y="550168"/>
                </a:lnTo>
                <a:lnTo>
                  <a:pt x="910356" y="766192"/>
                </a:lnTo>
                <a:lnTo>
                  <a:pt x="910356" y="658180"/>
                </a:lnTo>
                <a:lnTo>
                  <a:pt x="676754" y="658180"/>
                </a:lnTo>
                <a:lnTo>
                  <a:pt x="676754" y="1194008"/>
                </a:lnTo>
                <a:cubicBezTo>
                  <a:pt x="676754" y="1380888"/>
                  <a:pt x="525257" y="1532385"/>
                  <a:pt x="338377" y="1532385"/>
                </a:cubicBezTo>
                <a:cubicBezTo>
                  <a:pt x="151497" y="1532385"/>
                  <a:pt x="0" y="1380888"/>
                  <a:pt x="0" y="1194008"/>
                </a:cubicBezTo>
                <a:lnTo>
                  <a:pt x="0" y="338377"/>
                </a:lnTo>
                <a:cubicBezTo>
                  <a:pt x="0" y="151497"/>
                  <a:pt x="151497" y="0"/>
                  <a:pt x="33837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50800" dist="25400" dir="189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ounded Rectangle 49">
            <a:extLst>
              <a:ext uri="{FF2B5EF4-FFF2-40B4-BE49-F238E27FC236}">
                <a16:creationId xmlns:a16="http://schemas.microsoft.com/office/drawing/2014/main" id="{EFD35696-5E20-4F3E-A776-8E95B8ACB41F}"/>
              </a:ext>
            </a:extLst>
          </p:cNvPr>
          <p:cNvSpPr/>
          <p:nvPr/>
        </p:nvSpPr>
        <p:spPr>
          <a:xfrm>
            <a:off x="5740232" y="3075154"/>
            <a:ext cx="1277947" cy="1721942"/>
          </a:xfrm>
          <a:custGeom>
            <a:avLst/>
            <a:gdLst/>
            <a:ahLst/>
            <a:cxnLst/>
            <a:rect l="l" t="t" r="r" b="b"/>
            <a:pathLst>
              <a:path w="1137266" h="1532385">
                <a:moveTo>
                  <a:pt x="338377" y="0"/>
                </a:moveTo>
                <a:cubicBezTo>
                  <a:pt x="525257" y="0"/>
                  <a:pt x="676754" y="151497"/>
                  <a:pt x="676754" y="338377"/>
                </a:cubicBezTo>
                <a:lnTo>
                  <a:pt x="676754" y="466497"/>
                </a:lnTo>
                <a:lnTo>
                  <a:pt x="921242" y="466497"/>
                </a:lnTo>
                <a:lnTo>
                  <a:pt x="921242" y="358485"/>
                </a:lnTo>
                <a:lnTo>
                  <a:pt x="1137266" y="574509"/>
                </a:lnTo>
                <a:lnTo>
                  <a:pt x="921242" y="790533"/>
                </a:lnTo>
                <a:lnTo>
                  <a:pt x="921242" y="682521"/>
                </a:lnTo>
                <a:lnTo>
                  <a:pt x="676754" y="682521"/>
                </a:lnTo>
                <a:lnTo>
                  <a:pt x="676754" y="1194008"/>
                </a:lnTo>
                <a:cubicBezTo>
                  <a:pt x="676754" y="1380888"/>
                  <a:pt x="525257" y="1532385"/>
                  <a:pt x="338377" y="1532385"/>
                </a:cubicBezTo>
                <a:cubicBezTo>
                  <a:pt x="151497" y="1532385"/>
                  <a:pt x="0" y="1380888"/>
                  <a:pt x="0" y="1194008"/>
                </a:cubicBezTo>
                <a:lnTo>
                  <a:pt x="0" y="338377"/>
                </a:lnTo>
                <a:cubicBezTo>
                  <a:pt x="0" y="151497"/>
                  <a:pt x="151497" y="0"/>
                  <a:pt x="33837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50800" dist="25400" dir="189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ounded Rectangle 52">
            <a:extLst>
              <a:ext uri="{FF2B5EF4-FFF2-40B4-BE49-F238E27FC236}">
                <a16:creationId xmlns:a16="http://schemas.microsoft.com/office/drawing/2014/main" id="{6B72F219-50DB-4B3D-9424-40D771506B21}"/>
              </a:ext>
            </a:extLst>
          </p:cNvPr>
          <p:cNvSpPr/>
          <p:nvPr/>
        </p:nvSpPr>
        <p:spPr>
          <a:xfrm>
            <a:off x="8928164" y="2073928"/>
            <a:ext cx="760469" cy="172194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innerShdw blurRad="50800" dist="25400" dir="189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ounded Rectangle 53">
            <a:extLst>
              <a:ext uri="{FF2B5EF4-FFF2-40B4-BE49-F238E27FC236}">
                <a16:creationId xmlns:a16="http://schemas.microsoft.com/office/drawing/2014/main" id="{C8BED8DD-D4E7-4FF1-99E6-18FA20738368}"/>
              </a:ext>
            </a:extLst>
          </p:cNvPr>
          <p:cNvSpPr/>
          <p:nvPr/>
        </p:nvSpPr>
        <p:spPr>
          <a:xfrm>
            <a:off x="2535721" y="4097956"/>
            <a:ext cx="1282415" cy="1721942"/>
          </a:xfrm>
          <a:custGeom>
            <a:avLst/>
            <a:gdLst/>
            <a:ahLst/>
            <a:cxnLst/>
            <a:rect l="l" t="t" r="r" b="b"/>
            <a:pathLst>
              <a:path w="1141242" h="1532385">
                <a:moveTo>
                  <a:pt x="338377" y="0"/>
                </a:moveTo>
                <a:cubicBezTo>
                  <a:pt x="525257" y="0"/>
                  <a:pt x="676754" y="151497"/>
                  <a:pt x="676754" y="338377"/>
                </a:cubicBezTo>
                <a:lnTo>
                  <a:pt x="676754" y="420384"/>
                </a:lnTo>
                <a:lnTo>
                  <a:pt x="925218" y="420384"/>
                </a:lnTo>
                <a:lnTo>
                  <a:pt x="925218" y="312372"/>
                </a:lnTo>
                <a:lnTo>
                  <a:pt x="1141242" y="528396"/>
                </a:lnTo>
                <a:lnTo>
                  <a:pt x="925218" y="744420"/>
                </a:lnTo>
                <a:lnTo>
                  <a:pt x="925218" y="636408"/>
                </a:lnTo>
                <a:lnTo>
                  <a:pt x="676754" y="636408"/>
                </a:lnTo>
                <a:lnTo>
                  <a:pt x="676754" y="1194008"/>
                </a:lnTo>
                <a:cubicBezTo>
                  <a:pt x="676754" y="1380888"/>
                  <a:pt x="525257" y="1532385"/>
                  <a:pt x="338377" y="1532385"/>
                </a:cubicBezTo>
                <a:cubicBezTo>
                  <a:pt x="151497" y="1532385"/>
                  <a:pt x="0" y="1380888"/>
                  <a:pt x="0" y="1194008"/>
                </a:cubicBezTo>
                <a:lnTo>
                  <a:pt x="0" y="338377"/>
                </a:lnTo>
                <a:cubicBezTo>
                  <a:pt x="0" y="151497"/>
                  <a:pt x="151497" y="0"/>
                  <a:pt x="33837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innerShdw blurRad="50800" dist="25400" dir="189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ight Arrow 61">
            <a:extLst>
              <a:ext uri="{FF2B5EF4-FFF2-40B4-BE49-F238E27FC236}">
                <a16:creationId xmlns:a16="http://schemas.microsoft.com/office/drawing/2014/main" id="{F75DA2F8-BF60-4E3D-B547-A65E4219261B}"/>
              </a:ext>
            </a:extLst>
          </p:cNvPr>
          <p:cNvSpPr/>
          <p:nvPr/>
        </p:nvSpPr>
        <p:spPr>
          <a:xfrm>
            <a:off x="7334198" y="2562308"/>
            <a:ext cx="1268609" cy="1721942"/>
          </a:xfrm>
          <a:custGeom>
            <a:avLst/>
            <a:gdLst/>
            <a:ahLst/>
            <a:cxnLst/>
            <a:rect l="l" t="t" r="r" b="b"/>
            <a:pathLst>
              <a:path w="1128956" h="1532385">
                <a:moveTo>
                  <a:pt x="338377" y="0"/>
                </a:moveTo>
                <a:cubicBezTo>
                  <a:pt x="525257" y="0"/>
                  <a:pt x="676754" y="151497"/>
                  <a:pt x="676754" y="338377"/>
                </a:cubicBezTo>
                <a:lnTo>
                  <a:pt x="676754" y="479952"/>
                </a:lnTo>
                <a:lnTo>
                  <a:pt x="912932" y="479952"/>
                </a:lnTo>
                <a:lnTo>
                  <a:pt x="912932" y="371940"/>
                </a:lnTo>
                <a:lnTo>
                  <a:pt x="1128956" y="587964"/>
                </a:lnTo>
                <a:lnTo>
                  <a:pt x="912932" y="803988"/>
                </a:lnTo>
                <a:lnTo>
                  <a:pt x="912932" y="695976"/>
                </a:lnTo>
                <a:lnTo>
                  <a:pt x="676754" y="695976"/>
                </a:lnTo>
                <a:lnTo>
                  <a:pt x="676754" y="1194008"/>
                </a:lnTo>
                <a:cubicBezTo>
                  <a:pt x="676754" y="1380888"/>
                  <a:pt x="525257" y="1532385"/>
                  <a:pt x="338377" y="1532385"/>
                </a:cubicBezTo>
                <a:cubicBezTo>
                  <a:pt x="151497" y="1532385"/>
                  <a:pt x="0" y="1380888"/>
                  <a:pt x="0" y="1194008"/>
                </a:cubicBezTo>
                <a:lnTo>
                  <a:pt x="0" y="338377"/>
                </a:lnTo>
                <a:cubicBezTo>
                  <a:pt x="0" y="151497"/>
                  <a:pt x="151497" y="0"/>
                  <a:pt x="33837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innerShdw blurRad="50800" dist="25400" dir="189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51EA855-B66B-42CE-9A5F-1FC6BA851621}"/>
              </a:ext>
            </a:extLst>
          </p:cNvPr>
          <p:cNvGrpSpPr/>
          <p:nvPr/>
        </p:nvGrpSpPr>
        <p:grpSpPr>
          <a:xfrm>
            <a:off x="1000126" y="2666774"/>
            <a:ext cx="2060770" cy="1147267"/>
            <a:chOff x="892027" y="1882302"/>
            <a:chExt cx="1642180" cy="114726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126937-880B-44B8-A6E7-95E22F302A37}"/>
                </a:ext>
              </a:extLst>
            </p:cNvPr>
            <p:cNvSpPr txBox="1"/>
            <p:nvPr/>
          </p:nvSpPr>
          <p:spPr>
            <a:xfrm>
              <a:off x="892027" y="1882302"/>
              <a:ext cx="1642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8AE858-C132-4841-AADC-B061532240B5}"/>
                </a:ext>
              </a:extLst>
            </p:cNvPr>
            <p:cNvSpPr txBox="1"/>
            <p:nvPr/>
          </p:nvSpPr>
          <p:spPr>
            <a:xfrm>
              <a:off x="892027" y="2198572"/>
              <a:ext cx="16421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09CCF5-0CC4-4BF7-834C-5248F99ACEC9}"/>
              </a:ext>
            </a:extLst>
          </p:cNvPr>
          <p:cNvGrpSpPr/>
          <p:nvPr/>
        </p:nvGrpSpPr>
        <p:grpSpPr>
          <a:xfrm>
            <a:off x="3129094" y="2170920"/>
            <a:ext cx="2169578" cy="1147267"/>
            <a:chOff x="892027" y="1882302"/>
            <a:chExt cx="1642180" cy="114726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59C13F-282E-4DF0-B72A-E79A234D09A8}"/>
                </a:ext>
              </a:extLst>
            </p:cNvPr>
            <p:cNvSpPr txBox="1"/>
            <p:nvPr/>
          </p:nvSpPr>
          <p:spPr>
            <a:xfrm>
              <a:off x="892027" y="1882302"/>
              <a:ext cx="1642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97C362D-F5AB-448E-8B7E-4671CA8A09A6}"/>
                </a:ext>
              </a:extLst>
            </p:cNvPr>
            <p:cNvSpPr txBox="1"/>
            <p:nvPr/>
          </p:nvSpPr>
          <p:spPr>
            <a:xfrm>
              <a:off x="892027" y="2198572"/>
              <a:ext cx="16421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E72FAC4-2C90-45BF-B6C5-6C6AADCC40F7}"/>
              </a:ext>
            </a:extLst>
          </p:cNvPr>
          <p:cNvGrpSpPr/>
          <p:nvPr/>
        </p:nvGrpSpPr>
        <p:grpSpPr>
          <a:xfrm>
            <a:off x="5577061" y="5054716"/>
            <a:ext cx="2170725" cy="1147267"/>
            <a:chOff x="892027" y="1882302"/>
            <a:chExt cx="1642180" cy="114726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4246A86-4F80-4D0E-9D62-43F0B327441D}"/>
                </a:ext>
              </a:extLst>
            </p:cNvPr>
            <p:cNvSpPr txBox="1"/>
            <p:nvPr/>
          </p:nvSpPr>
          <p:spPr>
            <a:xfrm>
              <a:off x="892027" y="1882302"/>
              <a:ext cx="1642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EEE559C-1A30-4C9B-8551-34A15CA27C51}"/>
                </a:ext>
              </a:extLst>
            </p:cNvPr>
            <p:cNvSpPr txBox="1"/>
            <p:nvPr/>
          </p:nvSpPr>
          <p:spPr>
            <a:xfrm>
              <a:off x="892027" y="2198572"/>
              <a:ext cx="16421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B9632B2-D319-451B-B5AD-01E457F2436D}"/>
              </a:ext>
            </a:extLst>
          </p:cNvPr>
          <p:cNvGrpSpPr/>
          <p:nvPr/>
        </p:nvGrpSpPr>
        <p:grpSpPr>
          <a:xfrm>
            <a:off x="7526790" y="4520889"/>
            <a:ext cx="2170725" cy="1147267"/>
            <a:chOff x="892027" y="1882302"/>
            <a:chExt cx="1642180" cy="114726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FD08ED-D512-4F4A-B07B-F19C5290AC3B}"/>
                </a:ext>
              </a:extLst>
            </p:cNvPr>
            <p:cNvSpPr txBox="1"/>
            <p:nvPr/>
          </p:nvSpPr>
          <p:spPr>
            <a:xfrm>
              <a:off x="892027" y="1882302"/>
              <a:ext cx="1642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E107BB7-DFD8-403E-AD6C-99B58C907359}"/>
                </a:ext>
              </a:extLst>
            </p:cNvPr>
            <p:cNvSpPr txBox="1"/>
            <p:nvPr/>
          </p:nvSpPr>
          <p:spPr>
            <a:xfrm>
              <a:off x="892027" y="2198572"/>
              <a:ext cx="16421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775ED65-4119-46E8-8528-445E088AB05A}"/>
              </a:ext>
            </a:extLst>
          </p:cNvPr>
          <p:cNvGrpSpPr/>
          <p:nvPr/>
        </p:nvGrpSpPr>
        <p:grpSpPr>
          <a:xfrm>
            <a:off x="9476518" y="3987063"/>
            <a:ext cx="2224905" cy="1147267"/>
            <a:chOff x="892027" y="1882302"/>
            <a:chExt cx="1642180" cy="114726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5E1295-C63B-4217-9A73-73F6031FA225}"/>
                </a:ext>
              </a:extLst>
            </p:cNvPr>
            <p:cNvSpPr txBox="1"/>
            <p:nvPr/>
          </p:nvSpPr>
          <p:spPr>
            <a:xfrm>
              <a:off x="892027" y="1882302"/>
              <a:ext cx="1642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0C42435-D8BF-4597-8DDF-A6147B0EC512}"/>
                </a:ext>
              </a:extLst>
            </p:cNvPr>
            <p:cNvSpPr txBox="1"/>
            <p:nvPr/>
          </p:nvSpPr>
          <p:spPr>
            <a:xfrm>
              <a:off x="892027" y="2198572"/>
              <a:ext cx="16421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9874063-112E-4D50-A504-2B177E6C891B}"/>
              </a:ext>
            </a:extLst>
          </p:cNvPr>
          <p:cNvGrpSpPr/>
          <p:nvPr/>
        </p:nvGrpSpPr>
        <p:grpSpPr>
          <a:xfrm>
            <a:off x="2587470" y="4834819"/>
            <a:ext cx="648072" cy="654229"/>
            <a:chOff x="1078373" y="1766912"/>
            <a:chExt cx="648072" cy="65422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F017057-64F5-4853-BD06-4984CBB8116B}"/>
                </a:ext>
              </a:extLst>
            </p:cNvPr>
            <p:cNvSpPr txBox="1"/>
            <p:nvPr/>
          </p:nvSpPr>
          <p:spPr>
            <a:xfrm>
              <a:off x="1078373" y="1766912"/>
              <a:ext cx="648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A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31AA3CB-2D1D-4F63-948D-D08E567F3B4B}"/>
                </a:ext>
              </a:extLst>
            </p:cNvPr>
            <p:cNvSpPr txBox="1"/>
            <p:nvPr/>
          </p:nvSpPr>
          <p:spPr>
            <a:xfrm>
              <a:off x="1078373" y="2144142"/>
              <a:ext cx="648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Option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C3F8838-BB3D-471A-8E62-29A8DC302608}"/>
              </a:ext>
            </a:extLst>
          </p:cNvPr>
          <p:cNvGrpSpPr/>
          <p:nvPr/>
        </p:nvGrpSpPr>
        <p:grpSpPr>
          <a:xfrm>
            <a:off x="4186391" y="4324855"/>
            <a:ext cx="648072" cy="654229"/>
            <a:chOff x="1078373" y="1766912"/>
            <a:chExt cx="648072" cy="65422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4BEFD96-24B2-49A0-88D2-6B69A4FBA222}"/>
                </a:ext>
              </a:extLst>
            </p:cNvPr>
            <p:cNvSpPr txBox="1"/>
            <p:nvPr/>
          </p:nvSpPr>
          <p:spPr>
            <a:xfrm>
              <a:off x="1078373" y="1766912"/>
              <a:ext cx="648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B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E08F4B-0F74-4E07-8FC1-F9A7AC3C51D0}"/>
                </a:ext>
              </a:extLst>
            </p:cNvPr>
            <p:cNvSpPr txBox="1"/>
            <p:nvPr/>
          </p:nvSpPr>
          <p:spPr>
            <a:xfrm>
              <a:off x="1078373" y="2144142"/>
              <a:ext cx="648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Option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E58AAEA-A38E-496C-ACDD-97F0D2CE2195}"/>
              </a:ext>
            </a:extLst>
          </p:cNvPr>
          <p:cNvGrpSpPr/>
          <p:nvPr/>
        </p:nvGrpSpPr>
        <p:grpSpPr>
          <a:xfrm>
            <a:off x="5804362" y="3814891"/>
            <a:ext cx="648072" cy="654229"/>
            <a:chOff x="1078373" y="1766912"/>
            <a:chExt cx="648072" cy="65422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FAAC94D-C059-4EF8-B5D2-CD44A3F0EFDD}"/>
                </a:ext>
              </a:extLst>
            </p:cNvPr>
            <p:cNvSpPr txBox="1"/>
            <p:nvPr/>
          </p:nvSpPr>
          <p:spPr>
            <a:xfrm>
              <a:off x="1078373" y="1766912"/>
              <a:ext cx="648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C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E7D68F0-BAC0-42EE-A487-FEC4FFDEAC18}"/>
                </a:ext>
              </a:extLst>
            </p:cNvPr>
            <p:cNvSpPr txBox="1"/>
            <p:nvPr/>
          </p:nvSpPr>
          <p:spPr>
            <a:xfrm>
              <a:off x="1078373" y="2144142"/>
              <a:ext cx="648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Option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E7FF75F-2D78-4B0E-B10D-F1D8A6F7B54B}"/>
              </a:ext>
            </a:extLst>
          </p:cNvPr>
          <p:cNvGrpSpPr/>
          <p:nvPr/>
        </p:nvGrpSpPr>
        <p:grpSpPr>
          <a:xfrm>
            <a:off x="7384233" y="3304929"/>
            <a:ext cx="648072" cy="654229"/>
            <a:chOff x="1078373" y="1766912"/>
            <a:chExt cx="648072" cy="65422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3235A82-BFE7-4732-9655-5D4793B119DA}"/>
                </a:ext>
              </a:extLst>
            </p:cNvPr>
            <p:cNvSpPr txBox="1"/>
            <p:nvPr/>
          </p:nvSpPr>
          <p:spPr>
            <a:xfrm>
              <a:off x="1078373" y="1766912"/>
              <a:ext cx="648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D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5567AF7-DEBC-4364-8DC8-D7D275D8BFED}"/>
                </a:ext>
              </a:extLst>
            </p:cNvPr>
            <p:cNvSpPr txBox="1"/>
            <p:nvPr/>
          </p:nvSpPr>
          <p:spPr>
            <a:xfrm>
              <a:off x="1078373" y="2144142"/>
              <a:ext cx="648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Option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F60579A-80B6-4243-96B4-B5FE56C185BF}"/>
              </a:ext>
            </a:extLst>
          </p:cNvPr>
          <p:cNvGrpSpPr/>
          <p:nvPr/>
        </p:nvGrpSpPr>
        <p:grpSpPr>
          <a:xfrm>
            <a:off x="8983155" y="2794965"/>
            <a:ext cx="648072" cy="654229"/>
            <a:chOff x="1078373" y="1766912"/>
            <a:chExt cx="648072" cy="65422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F369A6F-037A-44E5-B76F-99A134210CC1}"/>
                </a:ext>
              </a:extLst>
            </p:cNvPr>
            <p:cNvSpPr txBox="1"/>
            <p:nvPr/>
          </p:nvSpPr>
          <p:spPr>
            <a:xfrm>
              <a:off x="1078373" y="1766912"/>
              <a:ext cx="648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E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E14960F-6E06-44F3-BC45-C745509D594C}"/>
                </a:ext>
              </a:extLst>
            </p:cNvPr>
            <p:cNvSpPr txBox="1"/>
            <p:nvPr/>
          </p:nvSpPr>
          <p:spPr>
            <a:xfrm>
              <a:off x="1078373" y="2144142"/>
              <a:ext cx="648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Option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9" name="Rectangle 16">
            <a:extLst>
              <a:ext uri="{FF2B5EF4-FFF2-40B4-BE49-F238E27FC236}">
                <a16:creationId xmlns:a16="http://schemas.microsoft.com/office/drawing/2014/main" id="{56A55946-D92E-49A5-8D3F-EA8480AE9AE7}"/>
              </a:ext>
            </a:extLst>
          </p:cNvPr>
          <p:cNvSpPr/>
          <p:nvPr/>
        </p:nvSpPr>
        <p:spPr>
          <a:xfrm rot="2700000">
            <a:off x="7566315" y="2804863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Teardrop 1">
            <a:extLst>
              <a:ext uri="{FF2B5EF4-FFF2-40B4-BE49-F238E27FC236}">
                <a16:creationId xmlns:a16="http://schemas.microsoft.com/office/drawing/2014/main" id="{952CD801-6323-4211-96A1-755BD99740A1}"/>
              </a:ext>
            </a:extLst>
          </p:cNvPr>
          <p:cNvSpPr/>
          <p:nvPr/>
        </p:nvSpPr>
        <p:spPr>
          <a:xfrm rot="18805991">
            <a:off x="9105026" y="2343470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Freeform 18">
            <a:extLst>
              <a:ext uri="{FF2B5EF4-FFF2-40B4-BE49-F238E27FC236}">
                <a16:creationId xmlns:a16="http://schemas.microsoft.com/office/drawing/2014/main" id="{70DE98B9-00A9-47C8-893D-DEA15B88962D}"/>
              </a:ext>
            </a:extLst>
          </p:cNvPr>
          <p:cNvSpPr/>
          <p:nvPr/>
        </p:nvSpPr>
        <p:spPr>
          <a:xfrm>
            <a:off x="4296708" y="3877028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Chord 15">
            <a:extLst>
              <a:ext uri="{FF2B5EF4-FFF2-40B4-BE49-F238E27FC236}">
                <a16:creationId xmlns:a16="http://schemas.microsoft.com/office/drawing/2014/main" id="{DA773357-6DE2-49E1-B0CF-39BDE6AE2E53}"/>
              </a:ext>
            </a:extLst>
          </p:cNvPr>
          <p:cNvSpPr/>
          <p:nvPr/>
        </p:nvSpPr>
        <p:spPr>
          <a:xfrm>
            <a:off x="6028836" y="3340198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자유형 151">
            <a:extLst>
              <a:ext uri="{FF2B5EF4-FFF2-40B4-BE49-F238E27FC236}">
                <a16:creationId xmlns:a16="http://schemas.microsoft.com/office/drawing/2014/main" id="{74E8B860-2E9B-4EEC-B24F-66261C85008C}"/>
              </a:ext>
            </a:extLst>
          </p:cNvPr>
          <p:cNvSpPr/>
          <p:nvPr/>
        </p:nvSpPr>
        <p:spPr>
          <a:xfrm>
            <a:off x="2735697" y="4361992"/>
            <a:ext cx="369092" cy="387388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817002-3026-4C13-9D12-CBC9D14128DD}"/>
              </a:ext>
            </a:extLst>
          </p:cNvPr>
          <p:cNvSpPr txBox="1"/>
          <p:nvPr/>
        </p:nvSpPr>
        <p:spPr>
          <a:xfrm>
            <a:off x="514141" y="4976227"/>
            <a:ext cx="3568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91E96E-DE82-4D41-BD98-9BF2346FA77E}"/>
              </a:ext>
            </a:extLst>
          </p:cNvPr>
          <p:cNvSpPr txBox="1"/>
          <p:nvPr/>
        </p:nvSpPr>
        <p:spPr>
          <a:xfrm>
            <a:off x="514141" y="1344779"/>
            <a:ext cx="300827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67B16A-2CB9-4075-B714-EA09F2542425}"/>
              </a:ext>
            </a:extLst>
          </p:cNvPr>
          <p:cNvSpPr txBox="1"/>
          <p:nvPr/>
        </p:nvSpPr>
        <p:spPr>
          <a:xfrm>
            <a:off x="514141" y="583957"/>
            <a:ext cx="300827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3">
            <a:extLst>
              <a:ext uri="{FF2B5EF4-FFF2-40B4-BE49-F238E27FC236}">
                <a16:creationId xmlns:a16="http://schemas.microsoft.com/office/drawing/2014/main" id="{BEC78E06-0D41-4B0B-8293-EE25C05E2960}"/>
              </a:ext>
            </a:extLst>
          </p:cNvPr>
          <p:cNvGrpSpPr/>
          <p:nvPr/>
        </p:nvGrpSpPr>
        <p:grpSpPr>
          <a:xfrm>
            <a:off x="4313162" y="2111865"/>
            <a:ext cx="3565676" cy="3580380"/>
            <a:chOff x="4677611" y="2551340"/>
            <a:chExt cx="2808312" cy="2819893"/>
          </a:xfrm>
        </p:grpSpPr>
        <p:sp>
          <p:nvSpPr>
            <p:cNvPr id="4" name="Oval 37">
              <a:extLst>
                <a:ext uri="{FF2B5EF4-FFF2-40B4-BE49-F238E27FC236}">
                  <a16:creationId xmlns:a16="http://schemas.microsoft.com/office/drawing/2014/main" id="{445C0E4B-8BC2-4616-8655-09C6CEBA5C7F}"/>
                </a:ext>
              </a:extLst>
            </p:cNvPr>
            <p:cNvSpPr/>
            <p:nvPr/>
          </p:nvSpPr>
          <p:spPr>
            <a:xfrm>
              <a:off x="4677611" y="2551340"/>
              <a:ext cx="1656184" cy="1462256"/>
            </a:xfrm>
            <a:custGeom>
              <a:avLst/>
              <a:gdLst/>
              <a:ahLst/>
              <a:cxnLst/>
              <a:rect l="l" t="t" r="r" b="b"/>
              <a:pathLst>
                <a:path w="1656184" h="1462256">
                  <a:moveTo>
                    <a:pt x="1395166" y="1414051"/>
                  </a:moveTo>
                  <a:lnTo>
                    <a:pt x="1404159" y="1421466"/>
                  </a:lnTo>
                  <a:lnTo>
                    <a:pt x="1354721" y="1462256"/>
                  </a:lnTo>
                  <a:close/>
                  <a:moveTo>
                    <a:pt x="1407188" y="1400115"/>
                  </a:moveTo>
                  <a:cubicBezTo>
                    <a:pt x="1402752" y="1404328"/>
                    <a:pt x="1398363" y="1408590"/>
                    <a:pt x="1395166" y="1414051"/>
                  </a:cubicBezTo>
                  <a:lnTo>
                    <a:pt x="1395020" y="1413931"/>
                  </a:lnTo>
                  <a:close/>
                  <a:moveTo>
                    <a:pt x="828092" y="0"/>
                  </a:moveTo>
                  <a:cubicBezTo>
                    <a:pt x="1285435" y="0"/>
                    <a:pt x="1656184" y="370749"/>
                    <a:pt x="1656184" y="828092"/>
                  </a:cubicBezTo>
                  <a:cubicBezTo>
                    <a:pt x="1656184" y="1052939"/>
                    <a:pt x="1566572" y="1256855"/>
                    <a:pt x="1420433" y="1405411"/>
                  </a:cubicBezTo>
                  <a:cubicBezTo>
                    <a:pt x="1271659" y="1249071"/>
                    <a:pt x="1061116" y="1152822"/>
                    <a:pt x="828092" y="1152822"/>
                  </a:cubicBezTo>
                  <a:cubicBezTo>
                    <a:pt x="595173" y="1152822"/>
                    <a:pt x="384715" y="1248984"/>
                    <a:pt x="235002" y="1404503"/>
                  </a:cubicBezTo>
                  <a:cubicBezTo>
                    <a:pt x="89276" y="1256089"/>
                    <a:pt x="0" y="1052516"/>
                    <a:pt x="0" y="828092"/>
                  </a:cubicBezTo>
                  <a:cubicBezTo>
                    <a:pt x="0" y="625700"/>
                    <a:pt x="72608" y="440267"/>
                    <a:pt x="196089" y="298844"/>
                  </a:cubicBezTo>
                  <a:lnTo>
                    <a:pt x="114371" y="63132"/>
                  </a:lnTo>
                  <a:lnTo>
                    <a:pt x="357732" y="147502"/>
                  </a:lnTo>
                  <a:cubicBezTo>
                    <a:pt x="490929" y="54231"/>
                    <a:pt x="653177" y="0"/>
                    <a:pt x="828092" y="0"/>
                  </a:cubicBez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Oval 33">
              <a:extLst>
                <a:ext uri="{FF2B5EF4-FFF2-40B4-BE49-F238E27FC236}">
                  <a16:creationId xmlns:a16="http://schemas.microsoft.com/office/drawing/2014/main" id="{9FCE0443-3813-4E98-879E-DA69FF6A8702}"/>
                </a:ext>
              </a:extLst>
            </p:cNvPr>
            <p:cNvSpPr/>
            <p:nvPr/>
          </p:nvSpPr>
          <p:spPr>
            <a:xfrm>
              <a:off x="6072631" y="2551340"/>
              <a:ext cx="1413292" cy="1656184"/>
            </a:xfrm>
            <a:custGeom>
              <a:avLst/>
              <a:gdLst/>
              <a:ahLst/>
              <a:cxnLst/>
              <a:rect l="l" t="t" r="r" b="b"/>
              <a:pathLst>
                <a:path w="1413292" h="1656184">
                  <a:moveTo>
                    <a:pt x="585200" y="0"/>
                  </a:moveTo>
                  <a:cubicBezTo>
                    <a:pt x="768725" y="0"/>
                    <a:pt x="938305" y="59702"/>
                    <a:pt x="1074079" y="162782"/>
                  </a:cubicBezTo>
                  <a:lnTo>
                    <a:pt x="1296886" y="103555"/>
                  </a:lnTo>
                  <a:lnTo>
                    <a:pt x="1238206" y="324301"/>
                  </a:lnTo>
                  <a:cubicBezTo>
                    <a:pt x="1348977" y="462146"/>
                    <a:pt x="1413292" y="637608"/>
                    <a:pt x="1413292" y="828092"/>
                  </a:cubicBezTo>
                  <a:cubicBezTo>
                    <a:pt x="1413292" y="1285435"/>
                    <a:pt x="1042543" y="1656184"/>
                    <a:pt x="585200" y="1656184"/>
                  </a:cubicBezTo>
                  <a:cubicBezTo>
                    <a:pt x="356691" y="1656184"/>
                    <a:pt x="149799" y="1563628"/>
                    <a:pt x="0" y="1413930"/>
                  </a:cubicBezTo>
                  <a:cubicBezTo>
                    <a:pt x="161319" y="1264368"/>
                    <a:pt x="261164" y="1050352"/>
                    <a:pt x="261164" y="813015"/>
                  </a:cubicBezTo>
                  <a:cubicBezTo>
                    <a:pt x="261164" y="584182"/>
                    <a:pt x="168346" y="377027"/>
                    <a:pt x="18273" y="227178"/>
                  </a:cubicBezTo>
                  <a:cubicBezTo>
                    <a:pt x="165226" y="85796"/>
                    <a:pt x="365194" y="0"/>
                    <a:pt x="585200" y="0"/>
                  </a:cubicBezTo>
                  <a:close/>
                </a:path>
              </a:pathLst>
            </a:custGeom>
            <a:solidFill>
              <a:schemeClr val="accent4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35">
              <a:extLst>
                <a:ext uri="{FF2B5EF4-FFF2-40B4-BE49-F238E27FC236}">
                  <a16:creationId xmlns:a16="http://schemas.microsoft.com/office/drawing/2014/main" id="{949BCA16-00A2-49A3-985D-07279D79CE18}"/>
                </a:ext>
              </a:extLst>
            </p:cNvPr>
            <p:cNvSpPr/>
            <p:nvPr/>
          </p:nvSpPr>
          <p:spPr>
            <a:xfrm>
              <a:off x="5829739" y="3947264"/>
              <a:ext cx="1656184" cy="1423969"/>
            </a:xfrm>
            <a:custGeom>
              <a:avLst/>
              <a:gdLst/>
              <a:ahLst/>
              <a:cxnLst/>
              <a:rect l="l" t="t" r="r" b="b"/>
              <a:pathLst>
                <a:path w="1656184" h="1423969">
                  <a:moveTo>
                    <a:pt x="1414962" y="11928"/>
                  </a:moveTo>
                  <a:cubicBezTo>
                    <a:pt x="1564098" y="161528"/>
                    <a:pt x="1656184" y="367949"/>
                    <a:pt x="1656184" y="595877"/>
                  </a:cubicBezTo>
                  <a:cubicBezTo>
                    <a:pt x="1656184" y="806216"/>
                    <a:pt x="1577763" y="998238"/>
                    <a:pt x="1446084" y="1142107"/>
                  </a:cubicBezTo>
                  <a:lnTo>
                    <a:pt x="1497925" y="1337129"/>
                  </a:lnTo>
                  <a:lnTo>
                    <a:pt x="1291451" y="1282244"/>
                  </a:lnTo>
                  <a:cubicBezTo>
                    <a:pt x="1159235" y="1371730"/>
                    <a:pt x="999764" y="1423969"/>
                    <a:pt x="828092" y="1423969"/>
                  </a:cubicBezTo>
                  <a:cubicBezTo>
                    <a:pt x="370749" y="1423969"/>
                    <a:pt x="0" y="1053220"/>
                    <a:pt x="0" y="595877"/>
                  </a:cubicBezTo>
                  <a:cubicBezTo>
                    <a:pt x="0" y="367987"/>
                    <a:pt x="92056" y="161597"/>
                    <a:pt x="243038" y="13936"/>
                  </a:cubicBezTo>
                  <a:cubicBezTo>
                    <a:pt x="392814" y="163569"/>
                    <a:pt x="599651" y="256070"/>
                    <a:pt x="828092" y="256070"/>
                  </a:cubicBezTo>
                  <a:cubicBezTo>
                    <a:pt x="1057507" y="256070"/>
                    <a:pt x="1265132" y="162780"/>
                    <a:pt x="1414962" y="11928"/>
                  </a:cubicBezTo>
                  <a:close/>
                  <a:moveTo>
                    <a:pt x="255060" y="0"/>
                  </a:moveTo>
                  <a:cubicBezTo>
                    <a:pt x="250624" y="4213"/>
                    <a:pt x="246235" y="8475"/>
                    <a:pt x="243038" y="13936"/>
                  </a:cubicBezTo>
                  <a:lnTo>
                    <a:pt x="242892" y="13816"/>
                  </a:ln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34">
              <a:extLst>
                <a:ext uri="{FF2B5EF4-FFF2-40B4-BE49-F238E27FC236}">
                  <a16:creationId xmlns:a16="http://schemas.microsoft.com/office/drawing/2014/main" id="{5F44E1D0-E4E3-4613-8013-F9DB976EB8BE}"/>
                </a:ext>
              </a:extLst>
            </p:cNvPr>
            <p:cNvSpPr/>
            <p:nvPr/>
          </p:nvSpPr>
          <p:spPr>
            <a:xfrm>
              <a:off x="4682097" y="3704162"/>
              <a:ext cx="1412307" cy="1656184"/>
            </a:xfrm>
            <a:custGeom>
              <a:avLst/>
              <a:gdLst/>
              <a:ahLst/>
              <a:cxnLst/>
              <a:rect l="l" t="t" r="r" b="b"/>
              <a:pathLst>
                <a:path w="1412307" h="1656184">
                  <a:moveTo>
                    <a:pt x="828092" y="0"/>
                  </a:moveTo>
                  <a:cubicBezTo>
                    <a:pt x="1056992" y="0"/>
                    <a:pt x="1264199" y="92872"/>
                    <a:pt x="1412307" y="244533"/>
                  </a:cubicBezTo>
                  <a:lnTo>
                    <a:pt x="1401956" y="266828"/>
                  </a:lnTo>
                  <a:lnTo>
                    <a:pt x="1395166" y="261229"/>
                  </a:lnTo>
                  <a:cubicBezTo>
                    <a:pt x="1398363" y="255768"/>
                    <a:pt x="1402752" y="251506"/>
                    <a:pt x="1407188" y="247293"/>
                  </a:cubicBezTo>
                  <a:lnTo>
                    <a:pt x="1395020" y="261109"/>
                  </a:lnTo>
                  <a:lnTo>
                    <a:pt x="1395166" y="261229"/>
                  </a:lnTo>
                  <a:cubicBezTo>
                    <a:pt x="1244184" y="408890"/>
                    <a:pt x="1152128" y="615280"/>
                    <a:pt x="1152128" y="843170"/>
                  </a:cubicBezTo>
                  <a:cubicBezTo>
                    <a:pt x="1152128" y="1072003"/>
                    <a:pt x="1244947" y="1279157"/>
                    <a:pt x="1395019" y="1429007"/>
                  </a:cubicBezTo>
                  <a:cubicBezTo>
                    <a:pt x="1248066" y="1570389"/>
                    <a:pt x="1048098" y="1656184"/>
                    <a:pt x="828092" y="1656184"/>
                  </a:cubicBezTo>
                  <a:cubicBezTo>
                    <a:pt x="654425" y="1656184"/>
                    <a:pt x="493245" y="1602724"/>
                    <a:pt x="360425" y="1510904"/>
                  </a:cubicBezTo>
                  <a:lnTo>
                    <a:pt x="152808" y="1566093"/>
                  </a:lnTo>
                  <a:lnTo>
                    <a:pt x="205324" y="1368532"/>
                  </a:lnTo>
                  <a:cubicBezTo>
                    <a:pt x="76415" y="1225504"/>
                    <a:pt x="0" y="1035722"/>
                    <a:pt x="0" y="828092"/>
                  </a:cubicBezTo>
                  <a:cubicBezTo>
                    <a:pt x="0" y="370749"/>
                    <a:pt x="370749" y="0"/>
                    <a:pt x="828092" y="0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34B62A0-283D-4D62-B764-AC1B4D7E7F09}"/>
              </a:ext>
            </a:extLst>
          </p:cNvPr>
          <p:cNvSpPr txBox="1"/>
          <p:nvPr/>
        </p:nvSpPr>
        <p:spPr>
          <a:xfrm>
            <a:off x="4614602" y="2956252"/>
            <a:ext cx="146587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A8DCAA-BB8B-4118-82D7-7E586BC39831}"/>
              </a:ext>
            </a:extLst>
          </p:cNvPr>
          <p:cNvSpPr txBox="1"/>
          <p:nvPr/>
        </p:nvSpPr>
        <p:spPr>
          <a:xfrm>
            <a:off x="6373213" y="3199445"/>
            <a:ext cx="139152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9381D0-04C5-4B00-AC15-6B7901943979}"/>
              </a:ext>
            </a:extLst>
          </p:cNvPr>
          <p:cNvSpPr txBox="1"/>
          <p:nvPr/>
        </p:nvSpPr>
        <p:spPr>
          <a:xfrm>
            <a:off x="6130019" y="4914432"/>
            <a:ext cx="139152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EE1566-75B5-4BAF-AEE3-4F21EC7D2632}"/>
              </a:ext>
            </a:extLst>
          </p:cNvPr>
          <p:cNvSpPr txBox="1"/>
          <p:nvPr/>
        </p:nvSpPr>
        <p:spPr>
          <a:xfrm>
            <a:off x="4457223" y="4710152"/>
            <a:ext cx="139152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2FF30B-4634-4B28-A33B-EAC25267B6A5}"/>
              </a:ext>
            </a:extLst>
          </p:cNvPr>
          <p:cNvSpPr txBox="1"/>
          <p:nvPr/>
        </p:nvSpPr>
        <p:spPr>
          <a:xfrm>
            <a:off x="8523030" y="2288604"/>
            <a:ext cx="2829148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9EA666-F9B5-40D6-B4F7-792D6D38CB93}"/>
              </a:ext>
            </a:extLst>
          </p:cNvPr>
          <p:cNvSpPr txBox="1"/>
          <p:nvPr/>
        </p:nvSpPr>
        <p:spPr>
          <a:xfrm>
            <a:off x="8523030" y="2515399"/>
            <a:ext cx="2829148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8DD74F-7905-4EB5-9282-554255655B31}"/>
              </a:ext>
            </a:extLst>
          </p:cNvPr>
          <p:cNvSpPr txBox="1"/>
          <p:nvPr/>
        </p:nvSpPr>
        <p:spPr>
          <a:xfrm>
            <a:off x="8513700" y="1690280"/>
            <a:ext cx="1055801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  <a:cs typeface="Arial" pitchFamily="34" charset="0"/>
              </a:rPr>
              <a:t>68</a:t>
            </a:r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79EC5A-5B57-49AE-98B1-2BEFDD5FE3DD}"/>
              </a:ext>
            </a:extLst>
          </p:cNvPr>
          <p:cNvSpPr txBox="1"/>
          <p:nvPr/>
        </p:nvSpPr>
        <p:spPr>
          <a:xfrm>
            <a:off x="8523028" y="5195311"/>
            <a:ext cx="2829147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BE49BB-2883-4407-B395-47D179D5B026}"/>
              </a:ext>
            </a:extLst>
          </p:cNvPr>
          <p:cNvSpPr txBox="1"/>
          <p:nvPr/>
        </p:nvSpPr>
        <p:spPr>
          <a:xfrm>
            <a:off x="8523028" y="5422106"/>
            <a:ext cx="2829147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C55722-02FA-4932-80F1-242039BDEDBC}"/>
              </a:ext>
            </a:extLst>
          </p:cNvPr>
          <p:cNvSpPr txBox="1"/>
          <p:nvPr/>
        </p:nvSpPr>
        <p:spPr>
          <a:xfrm>
            <a:off x="8513699" y="4596987"/>
            <a:ext cx="1055801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4400" b="1" dirty="0">
                <a:solidFill>
                  <a:schemeClr val="accent3"/>
                </a:solidFill>
                <a:cs typeface="Arial" pitchFamily="34" charset="0"/>
              </a:rPr>
              <a:t>56</a:t>
            </a:r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83C3BD-0FBE-470C-B1E9-BE5988DD5AFD}"/>
              </a:ext>
            </a:extLst>
          </p:cNvPr>
          <p:cNvSpPr txBox="1"/>
          <p:nvPr/>
        </p:nvSpPr>
        <p:spPr>
          <a:xfrm>
            <a:off x="937974" y="2283106"/>
            <a:ext cx="2744304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58FB99-DDF4-4A69-9D72-BDF5C3F95563}"/>
              </a:ext>
            </a:extLst>
          </p:cNvPr>
          <p:cNvSpPr txBox="1"/>
          <p:nvPr/>
        </p:nvSpPr>
        <p:spPr>
          <a:xfrm>
            <a:off x="937974" y="2509901"/>
            <a:ext cx="2744304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B6C6ED-FE4A-4D1A-A84F-8FABBAA11A01}"/>
              </a:ext>
            </a:extLst>
          </p:cNvPr>
          <p:cNvSpPr txBox="1"/>
          <p:nvPr/>
        </p:nvSpPr>
        <p:spPr>
          <a:xfrm>
            <a:off x="2632227" y="1684782"/>
            <a:ext cx="1055801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84</a:t>
            </a: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372EB2-100C-47C6-A9B2-01783AC0D2BB}"/>
              </a:ext>
            </a:extLst>
          </p:cNvPr>
          <p:cNvSpPr txBox="1"/>
          <p:nvPr/>
        </p:nvSpPr>
        <p:spPr>
          <a:xfrm>
            <a:off x="937973" y="5189813"/>
            <a:ext cx="2744304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BA90F1-7E80-4D45-99D3-28FF080FEC39}"/>
              </a:ext>
            </a:extLst>
          </p:cNvPr>
          <p:cNvSpPr txBox="1"/>
          <p:nvPr/>
        </p:nvSpPr>
        <p:spPr>
          <a:xfrm>
            <a:off x="937973" y="5416608"/>
            <a:ext cx="2744304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B010D3-6A8A-4740-B787-48BABDEE25A9}"/>
              </a:ext>
            </a:extLst>
          </p:cNvPr>
          <p:cNvSpPr txBox="1"/>
          <p:nvPr/>
        </p:nvSpPr>
        <p:spPr>
          <a:xfrm>
            <a:off x="2625534" y="4591489"/>
            <a:ext cx="1055801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4400" b="1" dirty="0">
                <a:solidFill>
                  <a:schemeClr val="accent2"/>
                </a:solidFill>
                <a:cs typeface="Arial" pitchFamily="34" charset="0"/>
              </a:rPr>
              <a:t>32</a:t>
            </a:r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4" name="Rounded Rectangle 10">
            <a:extLst>
              <a:ext uri="{FF2B5EF4-FFF2-40B4-BE49-F238E27FC236}">
                <a16:creationId xmlns:a16="http://schemas.microsoft.com/office/drawing/2014/main" id="{841EBF2F-DE16-47D9-BCDB-A239DA4BF93A}"/>
              </a:ext>
            </a:extLst>
          </p:cNvPr>
          <p:cNvSpPr/>
          <p:nvPr/>
        </p:nvSpPr>
        <p:spPr>
          <a:xfrm>
            <a:off x="5074500" y="4137324"/>
            <a:ext cx="281903" cy="373067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96ADD0CA-0793-4047-98CD-9717F4916040}"/>
              </a:ext>
            </a:extLst>
          </p:cNvPr>
          <p:cNvSpPr/>
          <p:nvPr/>
        </p:nvSpPr>
        <p:spPr>
          <a:xfrm rot="2700000">
            <a:off x="5267899" y="2386803"/>
            <a:ext cx="294947" cy="52878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82F8EDAF-A64D-4068-A5B5-CB4C62AD6BDF}"/>
              </a:ext>
            </a:extLst>
          </p:cNvPr>
          <p:cNvSpPr/>
          <p:nvPr/>
        </p:nvSpPr>
        <p:spPr>
          <a:xfrm flipH="1">
            <a:off x="6837210" y="2728715"/>
            <a:ext cx="434437" cy="35838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ectangle 36">
            <a:extLst>
              <a:ext uri="{FF2B5EF4-FFF2-40B4-BE49-F238E27FC236}">
                <a16:creationId xmlns:a16="http://schemas.microsoft.com/office/drawing/2014/main" id="{E3F5D208-0791-4F1F-A11E-4B8D88BFD991}"/>
              </a:ext>
            </a:extLst>
          </p:cNvPr>
          <p:cNvSpPr/>
          <p:nvPr/>
        </p:nvSpPr>
        <p:spPr>
          <a:xfrm>
            <a:off x="6627473" y="4399090"/>
            <a:ext cx="431872" cy="361010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136AAE-5805-4043-A208-66D399FE4F35}"/>
              </a:ext>
            </a:extLst>
          </p:cNvPr>
          <p:cNvSpPr txBox="1"/>
          <p:nvPr/>
        </p:nvSpPr>
        <p:spPr>
          <a:xfrm>
            <a:off x="7242429" y="2138370"/>
            <a:ext cx="396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9C8BC7-15CF-41F4-AD2E-18BD61B6CD56}"/>
              </a:ext>
            </a:extLst>
          </p:cNvPr>
          <p:cNvSpPr txBox="1"/>
          <p:nvPr/>
        </p:nvSpPr>
        <p:spPr>
          <a:xfrm>
            <a:off x="7242429" y="2438776"/>
            <a:ext cx="39676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hope and I believe that this Template will your Time, Money and Reputation. Easy to change colors, photos and Text.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06B395-68A8-4FF1-BCAB-5649B0F61C4A}"/>
              </a:ext>
            </a:extLst>
          </p:cNvPr>
          <p:cNvSpPr txBox="1"/>
          <p:nvPr/>
        </p:nvSpPr>
        <p:spPr>
          <a:xfrm>
            <a:off x="7242429" y="3823460"/>
            <a:ext cx="396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4D8E13-2C11-41FC-AC5F-F784EFCA2952}"/>
              </a:ext>
            </a:extLst>
          </p:cNvPr>
          <p:cNvSpPr txBox="1"/>
          <p:nvPr/>
        </p:nvSpPr>
        <p:spPr>
          <a:xfrm>
            <a:off x="7242429" y="4123867"/>
            <a:ext cx="39676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hope and I believe that this Template will your Time, Money and Reputation. Easy to change colors, photos and Text.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 Get a modern PowerPoint  Presentation that is beautifully designed.</a:t>
            </a:r>
          </a:p>
        </p:txBody>
      </p:sp>
      <p:grpSp>
        <p:nvGrpSpPr>
          <p:cNvPr id="7" name="그룹 2">
            <a:extLst>
              <a:ext uri="{FF2B5EF4-FFF2-40B4-BE49-F238E27FC236}">
                <a16:creationId xmlns:a16="http://schemas.microsoft.com/office/drawing/2014/main" id="{264FCC6B-2F43-4E6A-B9A9-E56324B682FB}"/>
              </a:ext>
            </a:extLst>
          </p:cNvPr>
          <p:cNvGrpSpPr/>
          <p:nvPr/>
        </p:nvGrpSpPr>
        <p:grpSpPr>
          <a:xfrm>
            <a:off x="981878" y="1885410"/>
            <a:ext cx="5493530" cy="4217714"/>
            <a:chOff x="1944920" y="1835170"/>
            <a:chExt cx="5493530" cy="421771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59EC667-4070-4C01-A264-9FD4BF18F6E8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4936446" y="3871740"/>
              <a:ext cx="1178797" cy="868814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78BF800-3F34-4714-91EA-79CDF137C77E}"/>
                </a:ext>
              </a:extLst>
            </p:cNvPr>
            <p:cNvCxnSpPr>
              <a:cxnSpLocks/>
              <a:endCxn id="18" idx="7"/>
            </p:cNvCxnSpPr>
            <p:nvPr/>
          </p:nvCxnSpPr>
          <p:spPr>
            <a:xfrm flipH="1">
              <a:off x="4216238" y="3871740"/>
              <a:ext cx="720210" cy="1422439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25F40E3-8F28-4472-9E20-4D1BA905068B}"/>
                </a:ext>
              </a:extLst>
            </p:cNvPr>
            <p:cNvCxnSpPr>
              <a:cxnSpLocks/>
              <a:endCxn id="19" idx="6"/>
            </p:cNvCxnSpPr>
            <p:nvPr/>
          </p:nvCxnSpPr>
          <p:spPr>
            <a:xfrm flipH="1">
              <a:off x="3134007" y="3871740"/>
              <a:ext cx="1802438" cy="121704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F0AC054-6640-4E53-90A6-63F84608117E}"/>
                </a:ext>
              </a:extLst>
            </p:cNvPr>
            <p:cNvCxnSpPr>
              <a:cxnSpLocks/>
              <a:endCxn id="20" idx="5"/>
            </p:cNvCxnSpPr>
            <p:nvPr/>
          </p:nvCxnSpPr>
          <p:spPr>
            <a:xfrm flipH="1" flipV="1">
              <a:off x="3944492" y="2779668"/>
              <a:ext cx="991954" cy="1092072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BF1C8B1-3C7B-4E2F-80B8-E1BB549EC751}"/>
                </a:ext>
              </a:extLst>
            </p:cNvPr>
            <p:cNvCxnSpPr>
              <a:cxnSpLocks/>
              <a:endCxn id="16" idx="4"/>
            </p:cNvCxnSpPr>
            <p:nvPr/>
          </p:nvCxnSpPr>
          <p:spPr>
            <a:xfrm flipV="1">
              <a:off x="4936444" y="2428572"/>
              <a:ext cx="154013" cy="144317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64935F4-3499-4464-92C9-4053A63AD10E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4976826" y="3135562"/>
              <a:ext cx="1694473" cy="762802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940AC3A-CF39-4972-B409-9969037FE1D9}"/>
                </a:ext>
              </a:extLst>
            </p:cNvPr>
            <p:cNvSpPr/>
            <p:nvPr/>
          </p:nvSpPr>
          <p:spPr>
            <a:xfrm>
              <a:off x="4180360" y="3115656"/>
              <a:ext cx="1512168" cy="15121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0C32278-E2A1-4020-BA6A-3ED343A83401}"/>
                </a:ext>
              </a:extLst>
            </p:cNvPr>
            <p:cNvSpPr/>
            <p:nvPr/>
          </p:nvSpPr>
          <p:spPr>
            <a:xfrm>
              <a:off x="6539677" y="2368411"/>
              <a:ext cx="898773" cy="8987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037277E-F989-4A81-84A0-32AF0F36F02A}"/>
                </a:ext>
              </a:extLst>
            </p:cNvPr>
            <p:cNvSpPr/>
            <p:nvPr/>
          </p:nvSpPr>
          <p:spPr>
            <a:xfrm>
              <a:off x="4793756" y="1835170"/>
              <a:ext cx="593402" cy="5934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5126ED4-BAF4-4A52-8110-6D3E01695412}"/>
                </a:ext>
              </a:extLst>
            </p:cNvPr>
            <p:cNvSpPr/>
            <p:nvPr/>
          </p:nvSpPr>
          <p:spPr>
            <a:xfrm>
              <a:off x="5951985" y="4577296"/>
              <a:ext cx="1114797" cy="111479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F6260F4-83F4-4D67-8E97-5B0FF55509EE}"/>
                </a:ext>
              </a:extLst>
            </p:cNvPr>
            <p:cNvSpPr/>
            <p:nvPr/>
          </p:nvSpPr>
          <p:spPr>
            <a:xfrm>
              <a:off x="3640970" y="5195479"/>
              <a:ext cx="673968" cy="67396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FD96397-D92F-4E30-BF32-380D39505FB3}"/>
                </a:ext>
              </a:extLst>
            </p:cNvPr>
            <p:cNvSpPr/>
            <p:nvPr/>
          </p:nvSpPr>
          <p:spPr>
            <a:xfrm>
              <a:off x="1944920" y="3398900"/>
              <a:ext cx="1189087" cy="11890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38BD56A-787C-4E65-9559-AE0C0DBA3DE5}"/>
                </a:ext>
              </a:extLst>
            </p:cNvPr>
            <p:cNvSpPr/>
            <p:nvPr/>
          </p:nvSpPr>
          <p:spPr>
            <a:xfrm>
              <a:off x="3218871" y="2054047"/>
              <a:ext cx="850118" cy="85011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2D03E5-D699-4572-A654-86721AF8D950}"/>
                </a:ext>
              </a:extLst>
            </p:cNvPr>
            <p:cNvSpPr txBox="1"/>
            <p:nvPr/>
          </p:nvSpPr>
          <p:spPr>
            <a:xfrm>
              <a:off x="4288372" y="3548634"/>
              <a:ext cx="12961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Contents</a:t>
              </a:r>
            </a:p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Here</a:t>
              </a:r>
              <a:endParaRPr lang="ko-KR" altLang="en-US" sz="2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E7A753F-181D-4D0D-9D89-3252B24FAC8C}"/>
                </a:ext>
              </a:extLst>
            </p:cNvPr>
            <p:cNvSpPr/>
            <p:nvPr/>
          </p:nvSpPr>
          <p:spPr>
            <a:xfrm>
              <a:off x="5066607" y="4878024"/>
              <a:ext cx="532389" cy="532389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1193FAA-0926-4DE7-9181-AC14315C9610}"/>
                </a:ext>
              </a:extLst>
            </p:cNvPr>
            <p:cNvSpPr/>
            <p:nvPr/>
          </p:nvSpPr>
          <p:spPr>
            <a:xfrm>
              <a:off x="5389316" y="2579950"/>
              <a:ext cx="459035" cy="459035"/>
            </a:xfrm>
            <a:prstGeom prst="ellipse">
              <a:avLst/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9C28950-675D-4F86-8C96-E6F89005E8CC}"/>
                </a:ext>
              </a:extLst>
            </p:cNvPr>
            <p:cNvSpPr/>
            <p:nvPr/>
          </p:nvSpPr>
          <p:spPr>
            <a:xfrm>
              <a:off x="3684871" y="4480235"/>
              <a:ext cx="363255" cy="363255"/>
            </a:xfrm>
            <a:prstGeom prst="ellipse">
              <a:avLst/>
            </a:prstGeom>
            <a:solidFill>
              <a:schemeClr val="accent4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3392E86-6472-4E4C-AEEA-DE1085108FCE}"/>
                </a:ext>
              </a:extLst>
            </p:cNvPr>
            <p:cNvSpPr/>
            <p:nvPr/>
          </p:nvSpPr>
          <p:spPr>
            <a:xfrm>
              <a:off x="6476486" y="3551209"/>
              <a:ext cx="282855" cy="282855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0FD28F1-19C1-4931-A434-5C8E719E21E8}"/>
                </a:ext>
              </a:extLst>
            </p:cNvPr>
            <p:cNvSpPr/>
            <p:nvPr/>
          </p:nvSpPr>
          <p:spPr>
            <a:xfrm>
              <a:off x="2668761" y="2196177"/>
              <a:ext cx="266700" cy="266700"/>
            </a:xfrm>
            <a:prstGeom prst="ellipse">
              <a:avLst/>
            </a:prstGeom>
            <a:solidFill>
              <a:schemeClr val="accent4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369CD83-9963-4F26-BE5A-136B5A3727E5}"/>
                </a:ext>
              </a:extLst>
            </p:cNvPr>
            <p:cNvSpPr/>
            <p:nvPr/>
          </p:nvSpPr>
          <p:spPr>
            <a:xfrm>
              <a:off x="5924795" y="4117523"/>
              <a:ext cx="352320" cy="352320"/>
            </a:xfrm>
            <a:prstGeom prst="ellipse">
              <a:avLst/>
            </a:prstGeom>
            <a:solidFill>
              <a:schemeClr val="accent5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7609D38-FF92-41E0-B02E-B3FE54AEC1DD}"/>
                </a:ext>
              </a:extLst>
            </p:cNvPr>
            <p:cNvSpPr/>
            <p:nvPr/>
          </p:nvSpPr>
          <p:spPr>
            <a:xfrm>
              <a:off x="3396656" y="3398900"/>
              <a:ext cx="321839" cy="321839"/>
            </a:xfrm>
            <a:prstGeom prst="ellipse">
              <a:avLst/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9B0485C-B6C3-4370-A278-2AFA0C1AD0E1}"/>
                </a:ext>
              </a:extLst>
            </p:cNvPr>
            <p:cNvSpPr/>
            <p:nvPr/>
          </p:nvSpPr>
          <p:spPr>
            <a:xfrm>
              <a:off x="3998959" y="3241670"/>
              <a:ext cx="200451" cy="200451"/>
            </a:xfrm>
            <a:prstGeom prst="ellipse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ECA6C05-FAE2-4C04-845B-FC80B73B0726}"/>
                </a:ext>
              </a:extLst>
            </p:cNvPr>
            <p:cNvSpPr/>
            <p:nvPr/>
          </p:nvSpPr>
          <p:spPr>
            <a:xfrm>
              <a:off x="5622688" y="1931420"/>
              <a:ext cx="200451" cy="200451"/>
            </a:xfrm>
            <a:prstGeom prst="ellipse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994E7C9-9166-423C-8609-B786064A42AC}"/>
                </a:ext>
              </a:extLst>
            </p:cNvPr>
            <p:cNvSpPr/>
            <p:nvPr/>
          </p:nvSpPr>
          <p:spPr>
            <a:xfrm>
              <a:off x="4593305" y="5852433"/>
              <a:ext cx="200451" cy="200451"/>
            </a:xfrm>
            <a:prstGeom prst="ellipse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" name="Oval 40">
              <a:extLst>
                <a:ext uri="{FF2B5EF4-FFF2-40B4-BE49-F238E27FC236}">
                  <a16:creationId xmlns:a16="http://schemas.microsoft.com/office/drawing/2014/main" id="{457852D3-A276-40D1-A37E-FF4CDCA1B842}"/>
                </a:ext>
              </a:extLst>
            </p:cNvPr>
            <p:cNvSpPr/>
            <p:nvPr/>
          </p:nvSpPr>
          <p:spPr>
            <a:xfrm>
              <a:off x="2927021" y="4538537"/>
              <a:ext cx="200451" cy="200451"/>
            </a:xfrm>
            <a:prstGeom prst="ellipse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" name="Oval 30">
              <a:extLst>
                <a:ext uri="{FF2B5EF4-FFF2-40B4-BE49-F238E27FC236}">
                  <a16:creationId xmlns:a16="http://schemas.microsoft.com/office/drawing/2014/main" id="{DDFEBA93-FF69-46C9-937C-496C5DAEB4F7}"/>
                </a:ext>
              </a:extLst>
            </p:cNvPr>
            <p:cNvSpPr/>
            <p:nvPr/>
          </p:nvSpPr>
          <p:spPr>
            <a:xfrm>
              <a:off x="6063159" y="2804632"/>
              <a:ext cx="363255" cy="363255"/>
            </a:xfrm>
            <a:prstGeom prst="ellipse">
              <a:avLst/>
            </a:prstGeom>
            <a:solidFill>
              <a:schemeClr val="accent4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" name="Oval 36">
              <a:extLst>
                <a:ext uri="{FF2B5EF4-FFF2-40B4-BE49-F238E27FC236}">
                  <a16:creationId xmlns:a16="http://schemas.microsoft.com/office/drawing/2014/main" id="{38F19635-DA3E-424E-B552-AC4C2A80A795}"/>
                </a:ext>
              </a:extLst>
            </p:cNvPr>
            <p:cNvSpPr/>
            <p:nvPr/>
          </p:nvSpPr>
          <p:spPr>
            <a:xfrm>
              <a:off x="5523070" y="5429243"/>
              <a:ext cx="321839" cy="321839"/>
            </a:xfrm>
            <a:prstGeom prst="ellipse">
              <a:avLst/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5" name="Rectangle 130">
            <a:extLst>
              <a:ext uri="{FF2B5EF4-FFF2-40B4-BE49-F238E27FC236}">
                <a16:creationId xmlns:a16="http://schemas.microsoft.com/office/drawing/2014/main" id="{90E9EE9B-D6F8-4E9C-9D23-0AABAFE1E136}"/>
              </a:ext>
            </a:extLst>
          </p:cNvPr>
          <p:cNvSpPr/>
          <p:nvPr/>
        </p:nvSpPr>
        <p:spPr>
          <a:xfrm>
            <a:off x="2835384" y="5434149"/>
            <a:ext cx="363327" cy="364977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64A0AF72-271D-43D6-B670-BBA797B44D06}"/>
              </a:ext>
            </a:extLst>
          </p:cNvPr>
          <p:cNvSpPr/>
          <p:nvPr/>
        </p:nvSpPr>
        <p:spPr>
          <a:xfrm>
            <a:off x="5319566" y="4926375"/>
            <a:ext cx="514138" cy="513303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Freeform 18">
            <a:extLst>
              <a:ext uri="{FF2B5EF4-FFF2-40B4-BE49-F238E27FC236}">
                <a16:creationId xmlns:a16="http://schemas.microsoft.com/office/drawing/2014/main" id="{42F06049-C083-4F40-B7A9-3BCB93C3FBFF}"/>
              </a:ext>
            </a:extLst>
          </p:cNvPr>
          <p:cNvSpPr/>
          <p:nvPr/>
        </p:nvSpPr>
        <p:spPr>
          <a:xfrm>
            <a:off x="1270808" y="3770980"/>
            <a:ext cx="611230" cy="49330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07808F75-DF66-4F11-8964-6472C611BEF9}"/>
              </a:ext>
            </a:extLst>
          </p:cNvPr>
          <p:cNvSpPr/>
          <p:nvPr/>
        </p:nvSpPr>
        <p:spPr>
          <a:xfrm>
            <a:off x="3992048" y="2030216"/>
            <a:ext cx="280214" cy="241822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Block Arc 10">
            <a:extLst>
              <a:ext uri="{FF2B5EF4-FFF2-40B4-BE49-F238E27FC236}">
                <a16:creationId xmlns:a16="http://schemas.microsoft.com/office/drawing/2014/main" id="{1E2D3AC8-67F8-4354-911B-C4AAA037A038}"/>
              </a:ext>
            </a:extLst>
          </p:cNvPr>
          <p:cNvSpPr/>
          <p:nvPr/>
        </p:nvSpPr>
        <p:spPr>
          <a:xfrm>
            <a:off x="5798978" y="2738159"/>
            <a:ext cx="450039" cy="304832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Round Same Side Corner Rectangle 36">
            <a:extLst>
              <a:ext uri="{FF2B5EF4-FFF2-40B4-BE49-F238E27FC236}">
                <a16:creationId xmlns:a16="http://schemas.microsoft.com/office/drawing/2014/main" id="{7C877E22-14C7-4FB1-9ADD-DF9FBD628186}"/>
              </a:ext>
            </a:extLst>
          </p:cNvPr>
          <p:cNvSpPr>
            <a:spLocks noChangeAspect="1"/>
          </p:cNvSpPr>
          <p:nvPr/>
        </p:nvSpPr>
        <p:spPr>
          <a:xfrm>
            <a:off x="2519508" y="2376246"/>
            <a:ext cx="346238" cy="27374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37E5407-972C-48AE-A4F1-38A8FC053C69}"/>
              </a:ext>
            </a:extLst>
          </p:cNvPr>
          <p:cNvGrpSpPr/>
          <p:nvPr/>
        </p:nvGrpSpPr>
        <p:grpSpPr>
          <a:xfrm>
            <a:off x="643972" y="5286960"/>
            <a:ext cx="4213778" cy="954472"/>
            <a:chOff x="5012206" y="3755095"/>
            <a:chExt cx="3236927" cy="95447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8B9C9DF-17FD-48AA-98BD-D7E356B109AB}"/>
                </a:ext>
              </a:extLst>
            </p:cNvPr>
            <p:cNvSpPr txBox="1"/>
            <p:nvPr/>
          </p:nvSpPr>
          <p:spPr>
            <a:xfrm>
              <a:off x="5012206" y="3755095"/>
              <a:ext cx="3236927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Portfolio Presentation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6A7FB0E-61FE-4CAD-A1E6-D7E5B38BEB93}"/>
                </a:ext>
              </a:extLst>
            </p:cNvPr>
            <p:cNvSpPr txBox="1"/>
            <p:nvPr/>
          </p:nvSpPr>
          <p:spPr>
            <a:xfrm>
              <a:off x="5711408" y="4063236"/>
              <a:ext cx="253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412ED7D-A423-4343-8F48-A31181B5AD0B}"/>
              </a:ext>
            </a:extLst>
          </p:cNvPr>
          <p:cNvGrpSpPr/>
          <p:nvPr/>
        </p:nvGrpSpPr>
        <p:grpSpPr>
          <a:xfrm>
            <a:off x="643972" y="4344071"/>
            <a:ext cx="4213778" cy="957368"/>
            <a:chOff x="672510" y="3751768"/>
            <a:chExt cx="3236927" cy="95736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2C7B251-E1E9-444B-89D8-C0859D085824}"/>
                </a:ext>
              </a:extLst>
            </p:cNvPr>
            <p:cNvSpPr txBox="1"/>
            <p:nvPr/>
          </p:nvSpPr>
          <p:spPr>
            <a:xfrm>
              <a:off x="672510" y="3751768"/>
              <a:ext cx="3236927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68CF82E-D136-4BCC-A029-A3995D2D6C91}"/>
                </a:ext>
              </a:extLst>
            </p:cNvPr>
            <p:cNvSpPr txBox="1"/>
            <p:nvPr/>
          </p:nvSpPr>
          <p:spPr>
            <a:xfrm>
              <a:off x="1371712" y="4062805"/>
              <a:ext cx="253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2FAB30-0E6F-4F95-B2FA-3BB92F126A57}"/>
              </a:ext>
            </a:extLst>
          </p:cNvPr>
          <p:cNvGrpSpPr/>
          <p:nvPr/>
        </p:nvGrpSpPr>
        <p:grpSpPr>
          <a:xfrm>
            <a:off x="643972" y="3404079"/>
            <a:ext cx="4213778" cy="954472"/>
            <a:chOff x="5012206" y="2545756"/>
            <a:chExt cx="3236927" cy="95447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C5D22E2-8508-4D44-BC40-6BBD85450197}"/>
                </a:ext>
              </a:extLst>
            </p:cNvPr>
            <p:cNvSpPr txBox="1"/>
            <p:nvPr/>
          </p:nvSpPr>
          <p:spPr>
            <a:xfrm>
              <a:off x="5012206" y="2545756"/>
              <a:ext cx="3236927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C0CDE68-45F3-4F7F-845A-07771F79468D}"/>
                </a:ext>
              </a:extLst>
            </p:cNvPr>
            <p:cNvSpPr txBox="1"/>
            <p:nvPr/>
          </p:nvSpPr>
          <p:spPr>
            <a:xfrm>
              <a:off x="5711408" y="2853897"/>
              <a:ext cx="253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94E98A4-6249-4D4B-9C42-EE94B648F555}"/>
              </a:ext>
            </a:extLst>
          </p:cNvPr>
          <p:cNvGrpSpPr/>
          <p:nvPr/>
        </p:nvGrpSpPr>
        <p:grpSpPr>
          <a:xfrm>
            <a:off x="643972" y="2458296"/>
            <a:ext cx="4213778" cy="960263"/>
            <a:chOff x="672510" y="2545756"/>
            <a:chExt cx="3236927" cy="960263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82A61D0-1212-4D67-B494-2EA81C15FB37}"/>
                </a:ext>
              </a:extLst>
            </p:cNvPr>
            <p:cNvSpPr txBox="1"/>
            <p:nvPr/>
          </p:nvSpPr>
          <p:spPr>
            <a:xfrm>
              <a:off x="672510" y="2545756"/>
              <a:ext cx="3236927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Simple Portfolio Presentation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3E15D19-972B-48B7-9278-954A636933E7}"/>
                </a:ext>
              </a:extLst>
            </p:cNvPr>
            <p:cNvSpPr txBox="1"/>
            <p:nvPr/>
          </p:nvSpPr>
          <p:spPr>
            <a:xfrm>
              <a:off x="1371712" y="2859688"/>
              <a:ext cx="253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7A8A5FD0-F1DA-4135-BA20-F78661CE4ACB}"/>
              </a:ext>
            </a:extLst>
          </p:cNvPr>
          <p:cNvSpPr txBox="1"/>
          <p:nvPr/>
        </p:nvSpPr>
        <p:spPr>
          <a:xfrm>
            <a:off x="1363622" y="453182"/>
            <a:ext cx="3568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S</a:t>
            </a:r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LIDE</a:t>
            </a:r>
            <a:endParaRPr lang="ko-KR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5" name="Rounded Rectangle 10">
            <a:extLst>
              <a:ext uri="{FF2B5EF4-FFF2-40B4-BE49-F238E27FC236}">
                <a16:creationId xmlns:a16="http://schemas.microsoft.com/office/drawing/2014/main" id="{4BE6A71D-EF96-4508-9834-CAEDCC747310}"/>
              </a:ext>
            </a:extLst>
          </p:cNvPr>
          <p:cNvSpPr/>
          <p:nvPr/>
        </p:nvSpPr>
        <p:spPr>
          <a:xfrm>
            <a:off x="993281" y="4791739"/>
            <a:ext cx="281903" cy="373067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Rectangle 16">
            <a:extLst>
              <a:ext uri="{FF2B5EF4-FFF2-40B4-BE49-F238E27FC236}">
                <a16:creationId xmlns:a16="http://schemas.microsoft.com/office/drawing/2014/main" id="{7F77195C-18F5-4392-86D8-3C8F7763EAB1}"/>
              </a:ext>
            </a:extLst>
          </p:cNvPr>
          <p:cNvSpPr/>
          <p:nvPr/>
        </p:nvSpPr>
        <p:spPr>
          <a:xfrm rot="2700000">
            <a:off x="1015179" y="2799068"/>
            <a:ext cx="294947" cy="52878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Rounded Rectangle 5">
            <a:extLst>
              <a:ext uri="{FF2B5EF4-FFF2-40B4-BE49-F238E27FC236}">
                <a16:creationId xmlns:a16="http://schemas.microsoft.com/office/drawing/2014/main" id="{1F1138ED-56D9-4783-8CE9-F90B0B736033}"/>
              </a:ext>
            </a:extLst>
          </p:cNvPr>
          <p:cNvSpPr/>
          <p:nvPr/>
        </p:nvSpPr>
        <p:spPr>
          <a:xfrm flipH="1">
            <a:off x="917015" y="3821308"/>
            <a:ext cx="434437" cy="35838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Rectangle 36">
            <a:extLst>
              <a:ext uri="{FF2B5EF4-FFF2-40B4-BE49-F238E27FC236}">
                <a16:creationId xmlns:a16="http://schemas.microsoft.com/office/drawing/2014/main" id="{19CD6F62-7AB1-4B98-9DA8-045A9AA5D660}"/>
              </a:ext>
            </a:extLst>
          </p:cNvPr>
          <p:cNvSpPr/>
          <p:nvPr/>
        </p:nvSpPr>
        <p:spPr>
          <a:xfrm>
            <a:off x="919580" y="5737761"/>
            <a:ext cx="431872" cy="361010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94201A-27C2-4217-BE1B-1F7A18EF87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221F8F4-7827-42C4-9275-5BA5F16B7EF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38B5C43-69C9-429E-A87D-8A531DB4BCA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616F1A3-030D-4EA9-8AC9-916135BA584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8C906C8-8AF3-4510-876C-78D7AA82819F}"/>
              </a:ext>
            </a:extLst>
          </p:cNvPr>
          <p:cNvGrpSpPr/>
          <p:nvPr/>
        </p:nvGrpSpPr>
        <p:grpSpPr>
          <a:xfrm>
            <a:off x="3503712" y="2247154"/>
            <a:ext cx="2448272" cy="3304273"/>
            <a:chOff x="1979712" y="2132856"/>
            <a:chExt cx="2448272" cy="330427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C0650C3-FC5F-4371-84DC-FB2591A668FA}"/>
                </a:ext>
              </a:extLst>
            </p:cNvPr>
            <p:cNvSpPr/>
            <p:nvPr/>
          </p:nvSpPr>
          <p:spPr>
            <a:xfrm>
              <a:off x="3059832" y="3105287"/>
              <a:ext cx="1368152" cy="13681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29F23D3-B7D6-4767-9378-E8F21E754E10}"/>
                </a:ext>
              </a:extLst>
            </p:cNvPr>
            <p:cNvSpPr/>
            <p:nvPr/>
          </p:nvSpPr>
          <p:spPr>
            <a:xfrm>
              <a:off x="2878990" y="2132856"/>
              <a:ext cx="856001" cy="8560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D9D87B2-BF46-4081-ACDA-14D50C6FC177}"/>
                </a:ext>
              </a:extLst>
            </p:cNvPr>
            <p:cNvSpPr/>
            <p:nvPr/>
          </p:nvSpPr>
          <p:spPr>
            <a:xfrm>
              <a:off x="1979712" y="3356992"/>
              <a:ext cx="856001" cy="8560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BBC429D-5444-4383-BD5C-59B51CAC8B4F}"/>
                </a:ext>
              </a:extLst>
            </p:cNvPr>
            <p:cNvSpPr/>
            <p:nvPr/>
          </p:nvSpPr>
          <p:spPr>
            <a:xfrm>
              <a:off x="2878990" y="4581128"/>
              <a:ext cx="856001" cy="8560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25968E7-F3CF-4E88-B87B-5DABD5F5AD3F}"/>
              </a:ext>
            </a:extLst>
          </p:cNvPr>
          <p:cNvGrpSpPr/>
          <p:nvPr/>
        </p:nvGrpSpPr>
        <p:grpSpPr>
          <a:xfrm flipH="1">
            <a:off x="6229130" y="2247153"/>
            <a:ext cx="2448272" cy="3304273"/>
            <a:chOff x="1979712" y="2132856"/>
            <a:chExt cx="2448272" cy="3304273"/>
          </a:xfrm>
          <a:solidFill>
            <a:srgbClr val="F26D9A"/>
          </a:solidFill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48C4CA4-0FB4-4684-AE3F-2651809423A3}"/>
                </a:ext>
              </a:extLst>
            </p:cNvPr>
            <p:cNvSpPr/>
            <p:nvPr/>
          </p:nvSpPr>
          <p:spPr>
            <a:xfrm>
              <a:off x="3059832" y="3105287"/>
              <a:ext cx="1368152" cy="1368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C4C1E37-8B26-41AF-9FD7-3C6DB41A6F7E}"/>
                </a:ext>
              </a:extLst>
            </p:cNvPr>
            <p:cNvSpPr/>
            <p:nvPr/>
          </p:nvSpPr>
          <p:spPr>
            <a:xfrm>
              <a:off x="2835713" y="2132856"/>
              <a:ext cx="856001" cy="85600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85B7CBA-C93B-4EFF-AE16-C388A7E2C1AF}"/>
                </a:ext>
              </a:extLst>
            </p:cNvPr>
            <p:cNvSpPr/>
            <p:nvPr/>
          </p:nvSpPr>
          <p:spPr>
            <a:xfrm>
              <a:off x="1979712" y="3356992"/>
              <a:ext cx="856001" cy="85600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5EA2B47-8D58-43C5-AAA8-9A86927CF41F}"/>
                </a:ext>
              </a:extLst>
            </p:cNvPr>
            <p:cNvSpPr/>
            <p:nvPr/>
          </p:nvSpPr>
          <p:spPr>
            <a:xfrm>
              <a:off x="2835713" y="4581128"/>
              <a:ext cx="856001" cy="85600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3" name="Arc 12">
            <a:extLst>
              <a:ext uri="{FF2B5EF4-FFF2-40B4-BE49-F238E27FC236}">
                <a16:creationId xmlns:a16="http://schemas.microsoft.com/office/drawing/2014/main" id="{AE9EA4A5-5ABA-4305-8636-F7E24123ED40}"/>
              </a:ext>
            </a:extLst>
          </p:cNvPr>
          <p:cNvSpPr/>
          <p:nvPr/>
        </p:nvSpPr>
        <p:spPr>
          <a:xfrm>
            <a:off x="4677798" y="1649501"/>
            <a:ext cx="2829900" cy="2829900"/>
          </a:xfrm>
          <a:prstGeom prst="arc">
            <a:avLst>
              <a:gd name="adj1" fmla="val 13081886"/>
              <a:gd name="adj2" fmla="val 192904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767A17C6-81CA-4AF9-B1EB-237BF9492B3C}"/>
              </a:ext>
            </a:extLst>
          </p:cNvPr>
          <p:cNvSpPr/>
          <p:nvPr/>
        </p:nvSpPr>
        <p:spPr>
          <a:xfrm rot="10800000">
            <a:off x="4681050" y="3399280"/>
            <a:ext cx="2829900" cy="2829900"/>
          </a:xfrm>
          <a:prstGeom prst="arc">
            <a:avLst>
              <a:gd name="adj1" fmla="val 13081886"/>
              <a:gd name="adj2" fmla="val 192904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B64D9D3-2D6E-4E36-9504-4CD4AF7203C7}"/>
              </a:ext>
            </a:extLst>
          </p:cNvPr>
          <p:cNvGrpSpPr/>
          <p:nvPr/>
        </p:nvGrpSpPr>
        <p:grpSpPr>
          <a:xfrm>
            <a:off x="1705290" y="2255876"/>
            <a:ext cx="2654423" cy="911409"/>
            <a:chOff x="4965552" y="1736224"/>
            <a:chExt cx="1759674" cy="91140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FBB8E6A-8302-4FFE-B8C4-065445BC762F}"/>
                </a:ext>
              </a:extLst>
            </p:cNvPr>
            <p:cNvSpPr txBox="1"/>
            <p:nvPr/>
          </p:nvSpPr>
          <p:spPr>
            <a:xfrm>
              <a:off x="4965552" y="2001302"/>
              <a:ext cx="1759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368E9A-B61A-4B4B-A1D2-FDCB6E78DE8A}"/>
                </a:ext>
              </a:extLst>
            </p:cNvPr>
            <p:cNvSpPr txBox="1"/>
            <p:nvPr/>
          </p:nvSpPr>
          <p:spPr>
            <a:xfrm>
              <a:off x="4965552" y="1736224"/>
              <a:ext cx="17596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772FBBB-EB72-4E3C-B9C5-8F3BFE3E9D59}"/>
              </a:ext>
            </a:extLst>
          </p:cNvPr>
          <p:cNvGrpSpPr/>
          <p:nvPr/>
        </p:nvGrpSpPr>
        <p:grpSpPr>
          <a:xfrm>
            <a:off x="793823" y="3480046"/>
            <a:ext cx="2654423" cy="911409"/>
            <a:chOff x="5325592" y="1736224"/>
            <a:chExt cx="1399634" cy="91140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F7F0685-2C83-400E-9C38-92DAE08AD843}"/>
                </a:ext>
              </a:extLst>
            </p:cNvPr>
            <p:cNvSpPr txBox="1"/>
            <p:nvPr/>
          </p:nvSpPr>
          <p:spPr>
            <a:xfrm>
              <a:off x="5325592" y="2001302"/>
              <a:ext cx="13996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0925523-DB22-4B90-8AC9-3D2467B321C5}"/>
                </a:ext>
              </a:extLst>
            </p:cNvPr>
            <p:cNvSpPr txBox="1"/>
            <p:nvPr/>
          </p:nvSpPr>
          <p:spPr>
            <a:xfrm>
              <a:off x="5325592" y="1736224"/>
              <a:ext cx="13996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0A533DD-FF37-4900-BB77-6ACD8291D9E7}"/>
              </a:ext>
            </a:extLst>
          </p:cNvPr>
          <p:cNvGrpSpPr/>
          <p:nvPr/>
        </p:nvGrpSpPr>
        <p:grpSpPr>
          <a:xfrm>
            <a:off x="1705290" y="4704216"/>
            <a:ext cx="2654423" cy="911409"/>
            <a:chOff x="4965552" y="1736224"/>
            <a:chExt cx="1759674" cy="91140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3AEE3EA-8475-40B0-985D-666507920030}"/>
                </a:ext>
              </a:extLst>
            </p:cNvPr>
            <p:cNvSpPr txBox="1"/>
            <p:nvPr/>
          </p:nvSpPr>
          <p:spPr>
            <a:xfrm>
              <a:off x="4965552" y="2001302"/>
              <a:ext cx="1759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1EEE8A9-65ED-442E-8B09-D859091BF294}"/>
                </a:ext>
              </a:extLst>
            </p:cNvPr>
            <p:cNvSpPr txBox="1"/>
            <p:nvPr/>
          </p:nvSpPr>
          <p:spPr>
            <a:xfrm>
              <a:off x="4965552" y="1736224"/>
              <a:ext cx="17596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46D859-236A-41F5-951D-418131D712C7}"/>
              </a:ext>
            </a:extLst>
          </p:cNvPr>
          <p:cNvGrpSpPr/>
          <p:nvPr/>
        </p:nvGrpSpPr>
        <p:grpSpPr>
          <a:xfrm>
            <a:off x="7990299" y="2255876"/>
            <a:ext cx="2667610" cy="911409"/>
            <a:chOff x="4965552" y="1736224"/>
            <a:chExt cx="1759674" cy="91140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65E213F-2927-40DF-B647-3598B972CFD2}"/>
                </a:ext>
              </a:extLst>
            </p:cNvPr>
            <p:cNvSpPr txBox="1"/>
            <p:nvPr/>
          </p:nvSpPr>
          <p:spPr>
            <a:xfrm>
              <a:off x="4965552" y="2001302"/>
              <a:ext cx="1759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34D7E91-3C72-49E8-8FB5-21C61E315443}"/>
                </a:ext>
              </a:extLst>
            </p:cNvPr>
            <p:cNvSpPr txBox="1"/>
            <p:nvPr/>
          </p:nvSpPr>
          <p:spPr>
            <a:xfrm>
              <a:off x="4965552" y="1736224"/>
              <a:ext cx="17596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C54B106-AEA3-4E34-8635-876E6B8DB024}"/>
              </a:ext>
            </a:extLst>
          </p:cNvPr>
          <p:cNvGrpSpPr/>
          <p:nvPr/>
        </p:nvGrpSpPr>
        <p:grpSpPr>
          <a:xfrm>
            <a:off x="8828249" y="3480046"/>
            <a:ext cx="2667610" cy="911409"/>
            <a:chOff x="5325592" y="1736224"/>
            <a:chExt cx="1399634" cy="91140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4A65F03-F688-44DF-848C-976BC677DF47}"/>
                </a:ext>
              </a:extLst>
            </p:cNvPr>
            <p:cNvSpPr txBox="1"/>
            <p:nvPr/>
          </p:nvSpPr>
          <p:spPr>
            <a:xfrm>
              <a:off x="5325592" y="2001302"/>
              <a:ext cx="13996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83E5BAE-D29D-4D1F-9804-5652D4906FE3}"/>
                </a:ext>
              </a:extLst>
            </p:cNvPr>
            <p:cNvSpPr txBox="1"/>
            <p:nvPr/>
          </p:nvSpPr>
          <p:spPr>
            <a:xfrm>
              <a:off x="5325592" y="1736224"/>
              <a:ext cx="13996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40B7FE0-490A-4FC9-953C-682F9E8D2307}"/>
              </a:ext>
            </a:extLst>
          </p:cNvPr>
          <p:cNvGrpSpPr/>
          <p:nvPr/>
        </p:nvGrpSpPr>
        <p:grpSpPr>
          <a:xfrm>
            <a:off x="7990299" y="4704216"/>
            <a:ext cx="2667610" cy="911409"/>
            <a:chOff x="4965552" y="1736224"/>
            <a:chExt cx="1759674" cy="9114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A3588D-2BAB-44DC-9DE0-E49852A995E9}"/>
                </a:ext>
              </a:extLst>
            </p:cNvPr>
            <p:cNvSpPr txBox="1"/>
            <p:nvPr/>
          </p:nvSpPr>
          <p:spPr>
            <a:xfrm>
              <a:off x="4965552" y="2001302"/>
              <a:ext cx="1759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A968FA4-1CDE-421F-A931-FB929FC01027}"/>
                </a:ext>
              </a:extLst>
            </p:cNvPr>
            <p:cNvSpPr txBox="1"/>
            <p:nvPr/>
          </p:nvSpPr>
          <p:spPr>
            <a:xfrm>
              <a:off x="4965552" y="1736224"/>
              <a:ext cx="17596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Rectangle 30">
            <a:extLst>
              <a:ext uri="{FF2B5EF4-FFF2-40B4-BE49-F238E27FC236}">
                <a16:creationId xmlns:a16="http://schemas.microsoft.com/office/drawing/2014/main" id="{45839B98-D180-4C09-A944-12B19D04CCB1}"/>
              </a:ext>
            </a:extLst>
          </p:cNvPr>
          <p:cNvSpPr/>
          <p:nvPr/>
        </p:nvSpPr>
        <p:spPr>
          <a:xfrm>
            <a:off x="4633140" y="2496742"/>
            <a:ext cx="349390" cy="348369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ounded Rectangle 32">
            <a:extLst>
              <a:ext uri="{FF2B5EF4-FFF2-40B4-BE49-F238E27FC236}">
                <a16:creationId xmlns:a16="http://schemas.microsoft.com/office/drawing/2014/main" id="{ACCDC029-7776-4225-BA6C-03C05D9DC404}"/>
              </a:ext>
            </a:extLst>
          </p:cNvPr>
          <p:cNvSpPr/>
          <p:nvPr/>
        </p:nvSpPr>
        <p:spPr>
          <a:xfrm>
            <a:off x="7207152" y="2483329"/>
            <a:ext cx="355368" cy="35536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ectangle 16">
            <a:extLst>
              <a:ext uri="{FF2B5EF4-FFF2-40B4-BE49-F238E27FC236}">
                <a16:creationId xmlns:a16="http://schemas.microsoft.com/office/drawing/2014/main" id="{FA5E4AFF-36D0-42EB-B153-192A7408CA40}"/>
              </a:ext>
            </a:extLst>
          </p:cNvPr>
          <p:cNvSpPr/>
          <p:nvPr/>
        </p:nvSpPr>
        <p:spPr>
          <a:xfrm rot="2700000">
            <a:off x="4686522" y="4872898"/>
            <a:ext cx="292897" cy="52511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E9B0096F-AE1F-4CED-89FE-7ED3EBA34485}"/>
              </a:ext>
            </a:extLst>
          </p:cNvPr>
          <p:cNvSpPr/>
          <p:nvPr/>
        </p:nvSpPr>
        <p:spPr>
          <a:xfrm>
            <a:off x="7245710" y="4960429"/>
            <a:ext cx="362886" cy="33969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217C85F-F7A5-4259-8AA7-D0233AC7B943}"/>
              </a:ext>
            </a:extLst>
          </p:cNvPr>
          <p:cNvSpPr/>
          <p:nvPr/>
        </p:nvSpPr>
        <p:spPr>
          <a:xfrm>
            <a:off x="8059896" y="3728342"/>
            <a:ext cx="428871" cy="35850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ounded Rectangle 27">
            <a:extLst>
              <a:ext uri="{FF2B5EF4-FFF2-40B4-BE49-F238E27FC236}">
                <a16:creationId xmlns:a16="http://schemas.microsoft.com/office/drawing/2014/main" id="{BF4B5662-CB4F-4058-A11E-70BC470F133B}"/>
              </a:ext>
            </a:extLst>
          </p:cNvPr>
          <p:cNvSpPr/>
          <p:nvPr/>
        </p:nvSpPr>
        <p:spPr>
          <a:xfrm>
            <a:off x="5009062" y="3686247"/>
            <a:ext cx="528007" cy="40558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ounded Rectangle 7">
            <a:extLst>
              <a:ext uri="{FF2B5EF4-FFF2-40B4-BE49-F238E27FC236}">
                <a16:creationId xmlns:a16="http://schemas.microsoft.com/office/drawing/2014/main" id="{313F6BC8-C19E-4C6F-B0A6-53BD45D2E090}"/>
              </a:ext>
            </a:extLst>
          </p:cNvPr>
          <p:cNvSpPr/>
          <p:nvPr/>
        </p:nvSpPr>
        <p:spPr>
          <a:xfrm>
            <a:off x="6661808" y="3628561"/>
            <a:ext cx="536817" cy="46326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ectangle 16">
            <a:extLst>
              <a:ext uri="{FF2B5EF4-FFF2-40B4-BE49-F238E27FC236}">
                <a16:creationId xmlns:a16="http://schemas.microsoft.com/office/drawing/2014/main" id="{26CDA9A6-CC4B-4948-92BB-0ABE8717E9B8}"/>
              </a:ext>
            </a:extLst>
          </p:cNvPr>
          <p:cNvSpPr/>
          <p:nvPr/>
        </p:nvSpPr>
        <p:spPr>
          <a:xfrm>
            <a:off x="3734814" y="3777824"/>
            <a:ext cx="434102" cy="285298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3B9848-C32D-442C-993B-FD410A534B36}"/>
              </a:ext>
            </a:extLst>
          </p:cNvPr>
          <p:cNvGrpSpPr/>
          <p:nvPr/>
        </p:nvGrpSpPr>
        <p:grpSpPr>
          <a:xfrm>
            <a:off x="5395798" y="1840100"/>
            <a:ext cx="1388436" cy="4140966"/>
            <a:chOff x="3871798" y="1672614"/>
            <a:chExt cx="1388436" cy="4140966"/>
          </a:xfrm>
        </p:grpSpPr>
        <p:sp>
          <p:nvSpPr>
            <p:cNvPr id="4" name="Arc 3">
              <a:extLst>
                <a:ext uri="{FF2B5EF4-FFF2-40B4-BE49-F238E27FC236}">
                  <a16:creationId xmlns:a16="http://schemas.microsoft.com/office/drawing/2014/main" id="{21E47819-C2BD-455D-98EE-77CE9DB31A01}"/>
                </a:ext>
              </a:extLst>
            </p:cNvPr>
            <p:cNvSpPr/>
            <p:nvPr/>
          </p:nvSpPr>
          <p:spPr>
            <a:xfrm>
              <a:off x="3883766" y="4437112"/>
              <a:ext cx="1376468" cy="1376468"/>
            </a:xfrm>
            <a:prstGeom prst="arc">
              <a:avLst>
                <a:gd name="adj1" fmla="val 3657515"/>
                <a:gd name="adj2" fmla="val 15912259"/>
              </a:avLst>
            </a:prstGeom>
            <a:ln w="165100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E7FA8B7B-CBBD-4C14-9CB9-B1D1D2DD6076}"/>
                </a:ext>
              </a:extLst>
            </p:cNvPr>
            <p:cNvSpPr/>
            <p:nvPr/>
          </p:nvSpPr>
          <p:spPr>
            <a:xfrm flipH="1">
              <a:off x="3871798" y="3040766"/>
              <a:ext cx="1376468" cy="1376468"/>
            </a:xfrm>
            <a:prstGeom prst="arc">
              <a:avLst>
                <a:gd name="adj1" fmla="val 5478932"/>
                <a:gd name="adj2" fmla="val 16740799"/>
              </a:avLst>
            </a:prstGeom>
            <a:ln w="165100">
              <a:solidFill>
                <a:schemeClr val="accent3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B852992A-22AE-4343-AC62-5AEABE80632B}"/>
                </a:ext>
              </a:extLst>
            </p:cNvPr>
            <p:cNvSpPr/>
            <p:nvPr/>
          </p:nvSpPr>
          <p:spPr>
            <a:xfrm>
              <a:off x="3871798" y="1672614"/>
              <a:ext cx="1376468" cy="1376468"/>
            </a:xfrm>
            <a:prstGeom prst="arc">
              <a:avLst>
                <a:gd name="adj1" fmla="val 6266444"/>
                <a:gd name="adj2" fmla="val 19078973"/>
              </a:avLst>
            </a:prstGeom>
            <a:ln w="165100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10661B1-C541-4549-AB02-141C230F05CA}"/>
                </a:ext>
              </a:extLst>
            </p:cNvPr>
            <p:cNvSpPr/>
            <p:nvPr/>
          </p:nvSpPr>
          <p:spPr>
            <a:xfrm>
              <a:off x="4139952" y="1928800"/>
              <a:ext cx="864096" cy="8640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176EE1C-A951-4B0C-82D3-0878DCB421BF}"/>
                </a:ext>
              </a:extLst>
            </p:cNvPr>
            <p:cNvSpPr/>
            <p:nvPr/>
          </p:nvSpPr>
          <p:spPr>
            <a:xfrm>
              <a:off x="4139952" y="3296952"/>
              <a:ext cx="864096" cy="8640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C59CE71-6997-424C-8AB9-436AE5F4CD41}"/>
                </a:ext>
              </a:extLst>
            </p:cNvPr>
            <p:cNvSpPr/>
            <p:nvPr/>
          </p:nvSpPr>
          <p:spPr>
            <a:xfrm>
              <a:off x="4139952" y="4698776"/>
              <a:ext cx="864096" cy="8640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0" name="그룹 11">
            <a:extLst>
              <a:ext uri="{FF2B5EF4-FFF2-40B4-BE49-F238E27FC236}">
                <a16:creationId xmlns:a16="http://schemas.microsoft.com/office/drawing/2014/main" id="{ED1A84B8-A489-4474-8523-53D187AB3D58}"/>
              </a:ext>
            </a:extLst>
          </p:cNvPr>
          <p:cNvGrpSpPr/>
          <p:nvPr/>
        </p:nvGrpSpPr>
        <p:grpSpPr>
          <a:xfrm>
            <a:off x="7104112" y="2040451"/>
            <a:ext cx="4119284" cy="936939"/>
            <a:chOff x="7104112" y="2059905"/>
            <a:chExt cx="2952328" cy="93693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907471-877D-4641-903B-10249EFC04FB}"/>
                </a:ext>
              </a:extLst>
            </p:cNvPr>
            <p:cNvSpPr txBox="1"/>
            <p:nvPr/>
          </p:nvSpPr>
          <p:spPr>
            <a:xfrm>
              <a:off x="7104112" y="2059905"/>
              <a:ext cx="295232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87EA281-BEF7-47BA-972E-EB643669A566}"/>
                </a:ext>
              </a:extLst>
            </p:cNvPr>
            <p:cNvSpPr txBox="1"/>
            <p:nvPr/>
          </p:nvSpPr>
          <p:spPr>
            <a:xfrm>
              <a:off x="7104112" y="2350513"/>
              <a:ext cx="29523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3" name="Chevron 5">
            <a:extLst>
              <a:ext uri="{FF2B5EF4-FFF2-40B4-BE49-F238E27FC236}">
                <a16:creationId xmlns:a16="http://schemas.microsoft.com/office/drawing/2014/main" id="{00D35716-BA2F-4163-9D91-D0922CE08046}"/>
              </a:ext>
            </a:extLst>
          </p:cNvPr>
          <p:cNvSpPr/>
          <p:nvPr/>
        </p:nvSpPr>
        <p:spPr>
          <a:xfrm>
            <a:off x="6722082" y="2343000"/>
            <a:ext cx="225640" cy="314542"/>
          </a:xfrm>
          <a:prstGeom prst="chevron">
            <a:avLst>
              <a:gd name="adj" fmla="val 42574"/>
            </a:avLst>
          </a:prstGeom>
          <a:solidFill>
            <a:schemeClr val="accent4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4" name="그룹 10">
            <a:extLst>
              <a:ext uri="{FF2B5EF4-FFF2-40B4-BE49-F238E27FC236}">
                <a16:creationId xmlns:a16="http://schemas.microsoft.com/office/drawing/2014/main" id="{3B99EEE1-029B-421B-8C72-724514FB8B08}"/>
              </a:ext>
            </a:extLst>
          </p:cNvPr>
          <p:cNvGrpSpPr/>
          <p:nvPr/>
        </p:nvGrpSpPr>
        <p:grpSpPr>
          <a:xfrm>
            <a:off x="7104112" y="4816513"/>
            <a:ext cx="4119284" cy="936939"/>
            <a:chOff x="7116163" y="4835965"/>
            <a:chExt cx="2952328" cy="93693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F4DBB5-C109-45F4-AD8C-4A4D0B8A6EAC}"/>
                </a:ext>
              </a:extLst>
            </p:cNvPr>
            <p:cNvSpPr txBox="1"/>
            <p:nvPr/>
          </p:nvSpPr>
          <p:spPr>
            <a:xfrm>
              <a:off x="7116163" y="4835965"/>
              <a:ext cx="295232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DA3E1DD-DCA8-4975-9379-8018C422B1A8}"/>
                </a:ext>
              </a:extLst>
            </p:cNvPr>
            <p:cNvSpPr txBox="1"/>
            <p:nvPr/>
          </p:nvSpPr>
          <p:spPr>
            <a:xfrm>
              <a:off x="7116163" y="5126573"/>
              <a:ext cx="29523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" name="Chevron 67">
            <a:extLst>
              <a:ext uri="{FF2B5EF4-FFF2-40B4-BE49-F238E27FC236}">
                <a16:creationId xmlns:a16="http://schemas.microsoft.com/office/drawing/2014/main" id="{33FBD240-09B4-42BD-BD78-03BB9F4C61BD}"/>
              </a:ext>
            </a:extLst>
          </p:cNvPr>
          <p:cNvSpPr/>
          <p:nvPr/>
        </p:nvSpPr>
        <p:spPr>
          <a:xfrm>
            <a:off x="6734133" y="5119060"/>
            <a:ext cx="225640" cy="314542"/>
          </a:xfrm>
          <a:prstGeom prst="chevron">
            <a:avLst>
              <a:gd name="adj" fmla="val 42574"/>
            </a:avLst>
          </a:prstGeom>
          <a:solidFill>
            <a:schemeClr val="accent2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8" name="그룹 12">
            <a:extLst>
              <a:ext uri="{FF2B5EF4-FFF2-40B4-BE49-F238E27FC236}">
                <a16:creationId xmlns:a16="http://schemas.microsoft.com/office/drawing/2014/main" id="{512CE6D2-49BD-42D9-96EB-2C91B95E05C2}"/>
              </a:ext>
            </a:extLst>
          </p:cNvPr>
          <p:cNvGrpSpPr/>
          <p:nvPr/>
        </p:nvGrpSpPr>
        <p:grpSpPr>
          <a:xfrm>
            <a:off x="1019840" y="3441890"/>
            <a:ext cx="4119284" cy="936939"/>
            <a:chOff x="2157873" y="3480187"/>
            <a:chExt cx="2952328" cy="93693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5C871E-9F6E-4B6F-9690-239C6217AC33}"/>
                </a:ext>
              </a:extLst>
            </p:cNvPr>
            <p:cNvSpPr txBox="1"/>
            <p:nvPr/>
          </p:nvSpPr>
          <p:spPr>
            <a:xfrm>
              <a:off x="2157873" y="3480187"/>
              <a:ext cx="295232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3D9A3FC-208D-4CF8-9219-DF0B67BE3D8F}"/>
                </a:ext>
              </a:extLst>
            </p:cNvPr>
            <p:cNvSpPr txBox="1"/>
            <p:nvPr/>
          </p:nvSpPr>
          <p:spPr>
            <a:xfrm>
              <a:off x="2157873" y="3770795"/>
              <a:ext cx="29523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Chevron 91">
            <a:extLst>
              <a:ext uri="{FF2B5EF4-FFF2-40B4-BE49-F238E27FC236}">
                <a16:creationId xmlns:a16="http://schemas.microsoft.com/office/drawing/2014/main" id="{85FBAA12-760A-4C4F-A920-3E2A91FAD4FB}"/>
              </a:ext>
            </a:extLst>
          </p:cNvPr>
          <p:cNvSpPr/>
          <p:nvPr/>
        </p:nvSpPr>
        <p:spPr>
          <a:xfrm flipH="1">
            <a:off x="5282978" y="3735958"/>
            <a:ext cx="225640" cy="314542"/>
          </a:xfrm>
          <a:prstGeom prst="chevron">
            <a:avLst>
              <a:gd name="adj" fmla="val 42574"/>
            </a:avLst>
          </a:prstGeom>
          <a:solidFill>
            <a:schemeClr val="accent3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1053F64-C929-4759-A89D-E393B3113BDE}"/>
              </a:ext>
            </a:extLst>
          </p:cNvPr>
          <p:cNvGrpSpPr/>
          <p:nvPr/>
        </p:nvGrpSpPr>
        <p:grpSpPr>
          <a:xfrm>
            <a:off x="7104112" y="3664136"/>
            <a:ext cx="2857316" cy="502303"/>
            <a:chOff x="5675124" y="3463006"/>
            <a:chExt cx="2857316" cy="50230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88FC36D-659A-4B60-935C-2547D617C720}"/>
                </a:ext>
              </a:extLst>
            </p:cNvPr>
            <p:cNvSpPr txBox="1"/>
            <p:nvPr/>
          </p:nvSpPr>
          <p:spPr>
            <a:xfrm>
              <a:off x="5675124" y="3463006"/>
              <a:ext cx="719216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ko-KR" sz="3200" b="1" dirty="0">
                  <a:solidFill>
                    <a:schemeClr val="accent3"/>
                  </a:solidFill>
                  <a:cs typeface="Arial" pitchFamily="34" charset="0"/>
                </a:rPr>
                <a:t>65</a:t>
              </a:r>
              <a:r>
                <a:rPr lang="en-US" altLang="ko-KR" sz="2000" b="1" dirty="0">
                  <a:solidFill>
                    <a:schemeClr val="accent3"/>
                  </a:solidFill>
                  <a:cs typeface="Arial" pitchFamily="34" charset="0"/>
                </a:rPr>
                <a:t>%</a:t>
              </a:r>
              <a:endParaRPr lang="ko-KR" altLang="en-US" sz="20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0DA825D-4B06-4CEF-8D29-ECE4B4B7BA89}"/>
                </a:ext>
              </a:extLst>
            </p:cNvPr>
            <p:cNvSpPr txBox="1"/>
            <p:nvPr/>
          </p:nvSpPr>
          <p:spPr>
            <a:xfrm>
              <a:off x="6394340" y="3657532"/>
              <a:ext cx="21381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6AD18A8-02CC-454D-9373-FE7D9AA94F4D}"/>
              </a:ext>
            </a:extLst>
          </p:cNvPr>
          <p:cNvGrpSpPr/>
          <p:nvPr/>
        </p:nvGrpSpPr>
        <p:grpSpPr>
          <a:xfrm>
            <a:off x="2279578" y="2209598"/>
            <a:ext cx="2859547" cy="492443"/>
            <a:chOff x="755576" y="1993472"/>
            <a:chExt cx="2859547" cy="49244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CBA9FDF-C1B2-4A6B-9005-B1D60430D7A2}"/>
                </a:ext>
              </a:extLst>
            </p:cNvPr>
            <p:cNvSpPr txBox="1"/>
            <p:nvPr/>
          </p:nvSpPr>
          <p:spPr>
            <a:xfrm>
              <a:off x="2895907" y="1993472"/>
              <a:ext cx="719216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accent4"/>
                  </a:solidFill>
                  <a:cs typeface="Arial" pitchFamily="34" charset="0"/>
                </a:rPr>
                <a:t>92</a:t>
              </a:r>
              <a:r>
                <a:rPr lang="en-US" altLang="ko-KR" sz="2000" b="1" dirty="0">
                  <a:solidFill>
                    <a:schemeClr val="accent4"/>
                  </a:solidFill>
                  <a:cs typeface="Arial" pitchFamily="34" charset="0"/>
                </a:rPr>
                <a:t>%</a:t>
              </a:r>
              <a:endParaRPr lang="ko-KR" altLang="en-US" sz="20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B90F78-6312-40E3-83EB-BCBF74349EB5}"/>
                </a:ext>
              </a:extLst>
            </p:cNvPr>
            <p:cNvSpPr txBox="1"/>
            <p:nvPr/>
          </p:nvSpPr>
          <p:spPr>
            <a:xfrm>
              <a:off x="755576" y="2169806"/>
              <a:ext cx="21381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ABBA617-AEEC-4094-B9A4-3A9823087819}"/>
              </a:ext>
            </a:extLst>
          </p:cNvPr>
          <p:cNvGrpSpPr/>
          <p:nvPr/>
        </p:nvGrpSpPr>
        <p:grpSpPr>
          <a:xfrm>
            <a:off x="2279578" y="5138131"/>
            <a:ext cx="2859547" cy="492443"/>
            <a:chOff x="755576" y="1993472"/>
            <a:chExt cx="2859547" cy="49244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EC50BCC-FF99-40CA-807D-80B7E1DE6B66}"/>
                </a:ext>
              </a:extLst>
            </p:cNvPr>
            <p:cNvSpPr txBox="1"/>
            <p:nvPr/>
          </p:nvSpPr>
          <p:spPr>
            <a:xfrm>
              <a:off x="2895907" y="1993472"/>
              <a:ext cx="719216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accent2"/>
                  </a:solidFill>
                  <a:cs typeface="Arial" pitchFamily="34" charset="0"/>
                </a:rPr>
                <a:t>42</a:t>
              </a:r>
              <a:r>
                <a:rPr lang="en-US" altLang="ko-KR" sz="2000" b="1" dirty="0">
                  <a:solidFill>
                    <a:schemeClr val="accent2"/>
                  </a:solidFill>
                  <a:cs typeface="Arial" pitchFamily="34" charset="0"/>
                </a:rPr>
                <a:t>%</a:t>
              </a:r>
              <a:endParaRPr lang="ko-KR" altLang="en-US" sz="20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8C3EF7-61EA-4CE6-85AE-064C0F7A1BBA}"/>
                </a:ext>
              </a:extLst>
            </p:cNvPr>
            <p:cNvSpPr txBox="1"/>
            <p:nvPr/>
          </p:nvSpPr>
          <p:spPr>
            <a:xfrm>
              <a:off x="755576" y="2169806"/>
              <a:ext cx="21381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Rounded Rectangle 7">
            <a:extLst>
              <a:ext uri="{FF2B5EF4-FFF2-40B4-BE49-F238E27FC236}">
                <a16:creationId xmlns:a16="http://schemas.microsoft.com/office/drawing/2014/main" id="{B3A140A7-3839-4846-93C7-C6A6F07FA82B}"/>
              </a:ext>
            </a:extLst>
          </p:cNvPr>
          <p:cNvSpPr/>
          <p:nvPr/>
        </p:nvSpPr>
        <p:spPr>
          <a:xfrm>
            <a:off x="5919912" y="2331057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Block Arc 10">
            <a:extLst>
              <a:ext uri="{FF2B5EF4-FFF2-40B4-BE49-F238E27FC236}">
                <a16:creationId xmlns:a16="http://schemas.microsoft.com/office/drawing/2014/main" id="{1C1C3078-AB04-440A-B617-37274341ADD8}"/>
              </a:ext>
            </a:extLst>
          </p:cNvPr>
          <p:cNvSpPr/>
          <p:nvPr/>
        </p:nvSpPr>
        <p:spPr>
          <a:xfrm>
            <a:off x="5858341" y="3767279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Round Same Side Corner Rectangle 36">
            <a:extLst>
              <a:ext uri="{FF2B5EF4-FFF2-40B4-BE49-F238E27FC236}">
                <a16:creationId xmlns:a16="http://schemas.microsoft.com/office/drawing/2014/main" id="{1AD50CF2-5575-4247-9431-C5BAF627757B}"/>
              </a:ext>
            </a:extLst>
          </p:cNvPr>
          <p:cNvSpPr>
            <a:spLocks noChangeAspect="1"/>
          </p:cNvSpPr>
          <p:nvPr/>
        </p:nvSpPr>
        <p:spPr>
          <a:xfrm>
            <a:off x="5898000" y="5134369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E98391-6378-4CB2-87B6-07B1498D09D0}"/>
              </a:ext>
            </a:extLst>
          </p:cNvPr>
          <p:cNvSpPr txBox="1"/>
          <p:nvPr/>
        </p:nvSpPr>
        <p:spPr>
          <a:xfrm>
            <a:off x="7135585" y="829264"/>
            <a:ext cx="4326335" cy="166199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</a:t>
            </a:r>
            <a:r>
              <a:rPr lang="en-US" altLang="ko-KR" sz="3600" dirty="0">
                <a:solidFill>
                  <a:schemeClr val="accent4"/>
                </a:solidFill>
              </a:rPr>
              <a:t>Create</a:t>
            </a:r>
          </a:p>
          <a:p>
            <a:pPr algn="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altLang="ko-KR" sz="3600" dirty="0">
                <a:solidFill>
                  <a:schemeClr val="accent3"/>
                </a:solidFill>
              </a:rPr>
              <a:t>Professional </a:t>
            </a:r>
          </a:p>
          <a:p>
            <a:pPr algn="r"/>
            <a:r>
              <a:rPr lang="en-US" altLang="ko-KR" sz="3600" dirty="0">
                <a:solidFill>
                  <a:schemeClr val="accent4"/>
                </a:solidFill>
              </a:rPr>
              <a:t>PPT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Presentation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1534D1-5027-464B-B228-0931635FEF94}"/>
              </a:ext>
            </a:extLst>
          </p:cNvPr>
          <p:cNvSpPr txBox="1"/>
          <p:nvPr/>
        </p:nvSpPr>
        <p:spPr>
          <a:xfrm>
            <a:off x="8402197" y="4118471"/>
            <a:ext cx="30597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Modern  PowerPoint  Presentation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0869D-24D7-4AF4-94C9-49A03CAD085B}"/>
              </a:ext>
            </a:extLst>
          </p:cNvPr>
          <p:cNvSpPr txBox="1"/>
          <p:nvPr/>
        </p:nvSpPr>
        <p:spPr>
          <a:xfrm>
            <a:off x="8402197" y="4871764"/>
            <a:ext cx="3059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625958" y="816966"/>
            <a:ext cx="271976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EF0D318-2D26-4848-954D-18A1AA323F4A}"/>
              </a:ext>
            </a:extLst>
          </p:cNvPr>
          <p:cNvSpPr/>
          <p:nvPr/>
        </p:nvSpPr>
        <p:spPr>
          <a:xfrm>
            <a:off x="6096000" y="572382"/>
            <a:ext cx="5717309" cy="6086764"/>
          </a:xfrm>
          <a:prstGeom prst="roundRect">
            <a:avLst>
              <a:gd name="adj" fmla="val 5197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26EB43-DBEE-4C7F-A3DA-F055858E3801}"/>
              </a:ext>
            </a:extLst>
          </p:cNvPr>
          <p:cNvSpPr txBox="1"/>
          <p:nvPr/>
        </p:nvSpPr>
        <p:spPr>
          <a:xfrm>
            <a:off x="7788317" y="1569110"/>
            <a:ext cx="3686868" cy="612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0189B0-1329-416D-9074-E01BF6266E87}"/>
              </a:ext>
            </a:extLst>
          </p:cNvPr>
          <p:cNvSpPr txBox="1"/>
          <p:nvPr/>
        </p:nvSpPr>
        <p:spPr>
          <a:xfrm>
            <a:off x="7788316" y="1103387"/>
            <a:ext cx="3686868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Contents Here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337006B-F785-4D9C-8BC0-FDA79A9953BC}"/>
              </a:ext>
            </a:extLst>
          </p:cNvPr>
          <p:cNvSpPr txBox="1"/>
          <p:nvPr/>
        </p:nvSpPr>
        <p:spPr>
          <a:xfrm>
            <a:off x="6283638" y="598894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accent1">
                    <a:alpha val="40000"/>
                  </a:schemeClr>
                </a:solidFill>
                <a:effectLst/>
              </a:rPr>
              <a:t>01</a:t>
            </a:r>
            <a:endParaRPr lang="ko-KR" altLang="en-US" b="1" dirty="0">
              <a:solidFill>
                <a:schemeClr val="accent1">
                  <a:alpha val="40000"/>
                </a:schemeClr>
              </a:solidFill>
              <a:effectLst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FAACC5-9DF5-4016-B24A-C445FE996CB8}"/>
              </a:ext>
            </a:extLst>
          </p:cNvPr>
          <p:cNvSpPr txBox="1"/>
          <p:nvPr/>
        </p:nvSpPr>
        <p:spPr>
          <a:xfrm>
            <a:off x="7788317" y="2969590"/>
            <a:ext cx="3686868" cy="612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5B6303-4674-4829-AC6D-45280ECB606E}"/>
              </a:ext>
            </a:extLst>
          </p:cNvPr>
          <p:cNvSpPr txBox="1"/>
          <p:nvPr/>
        </p:nvSpPr>
        <p:spPr>
          <a:xfrm>
            <a:off x="7788316" y="2503867"/>
            <a:ext cx="3686868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D71CD5-199A-4EE2-9DD3-765507E1110D}"/>
              </a:ext>
            </a:extLst>
          </p:cNvPr>
          <p:cNvSpPr txBox="1"/>
          <p:nvPr/>
        </p:nvSpPr>
        <p:spPr>
          <a:xfrm>
            <a:off x="6283638" y="1991041"/>
            <a:ext cx="1531549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>
                    <a:alpha val="40000"/>
                  </a:schemeClr>
                </a:solidFill>
              </a:rPr>
              <a:t>02</a:t>
            </a:r>
            <a:endParaRPr lang="ko-KR" altLang="en-US" sz="7200" b="1" dirty="0">
              <a:solidFill>
                <a:schemeClr val="bg1">
                  <a:alpha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27D5A9-80CA-4DF5-9C11-906EC7EDD9A4}"/>
              </a:ext>
            </a:extLst>
          </p:cNvPr>
          <p:cNvSpPr txBox="1"/>
          <p:nvPr/>
        </p:nvSpPr>
        <p:spPr>
          <a:xfrm>
            <a:off x="7788317" y="4378403"/>
            <a:ext cx="3686868" cy="612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F94727-9650-4CD6-8474-DE56CB0D0C49}"/>
              </a:ext>
            </a:extLst>
          </p:cNvPr>
          <p:cNvSpPr txBox="1"/>
          <p:nvPr/>
        </p:nvSpPr>
        <p:spPr>
          <a:xfrm>
            <a:off x="7788316" y="3912680"/>
            <a:ext cx="3686868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Contents Here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77A5FA-4BBF-4569-A7B7-1EC1DA2492BC}"/>
              </a:ext>
            </a:extLst>
          </p:cNvPr>
          <p:cNvSpPr txBox="1"/>
          <p:nvPr/>
        </p:nvSpPr>
        <p:spPr>
          <a:xfrm>
            <a:off x="6283638" y="3391521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accent3">
                    <a:alpha val="40000"/>
                  </a:schemeClr>
                </a:solidFill>
                <a:effectLst/>
              </a:rPr>
              <a:t>03</a:t>
            </a:r>
            <a:endParaRPr lang="ko-KR" altLang="en-US" b="1" dirty="0">
              <a:solidFill>
                <a:schemeClr val="accent3">
                  <a:alpha val="40000"/>
                </a:schemeClr>
              </a:solidFill>
              <a:effectLst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B3D0D7-34A4-4F9A-959A-EE09EEA9B1FC}"/>
              </a:ext>
            </a:extLst>
          </p:cNvPr>
          <p:cNvSpPr txBox="1"/>
          <p:nvPr/>
        </p:nvSpPr>
        <p:spPr>
          <a:xfrm>
            <a:off x="7788317" y="5795548"/>
            <a:ext cx="3686868" cy="612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70A804-74B7-4F68-AE81-D366B4CBEE70}"/>
              </a:ext>
            </a:extLst>
          </p:cNvPr>
          <p:cNvSpPr txBox="1"/>
          <p:nvPr/>
        </p:nvSpPr>
        <p:spPr>
          <a:xfrm>
            <a:off x="7788316" y="5329825"/>
            <a:ext cx="3686868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7E5F6F-8FA6-4650-B811-B3A37A3A6B6B}"/>
              </a:ext>
            </a:extLst>
          </p:cNvPr>
          <p:cNvSpPr txBox="1"/>
          <p:nvPr/>
        </p:nvSpPr>
        <p:spPr>
          <a:xfrm>
            <a:off x="6283638" y="4800333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bg1">
                    <a:alpha val="40000"/>
                  </a:schemeClr>
                </a:solidFill>
                <a:effectLst/>
              </a:rPr>
              <a:t>04</a:t>
            </a:r>
            <a:endParaRPr lang="ko-KR" altLang="en-US" b="1" dirty="0">
              <a:solidFill>
                <a:schemeClr val="bg1">
                  <a:alpha val="4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6E3FF69-DC38-44F5-9685-7A005D561D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9518591"/>
              </p:ext>
            </p:extLst>
          </p:nvPr>
        </p:nvGraphicFramePr>
        <p:xfrm>
          <a:off x="4550960" y="1730872"/>
          <a:ext cx="3035335" cy="33958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48D0B812-CD8C-4E7E-BDEE-DCAFB3C46C3D}"/>
              </a:ext>
            </a:extLst>
          </p:cNvPr>
          <p:cNvGrpSpPr/>
          <p:nvPr/>
        </p:nvGrpSpPr>
        <p:grpSpPr>
          <a:xfrm>
            <a:off x="1047750" y="5270788"/>
            <a:ext cx="10115550" cy="875246"/>
            <a:chOff x="179512" y="5240233"/>
            <a:chExt cx="4220765" cy="87524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4123D68-9141-4E6A-ADB9-5CF40CDE79B5}"/>
                </a:ext>
              </a:extLst>
            </p:cNvPr>
            <p:cNvSpPr txBox="1"/>
            <p:nvPr/>
          </p:nvSpPr>
          <p:spPr>
            <a:xfrm>
              <a:off x="188133" y="5469148"/>
              <a:ext cx="4212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F6C98D-FAC2-4A10-9FB5-5D01727DAE19}"/>
                </a:ext>
              </a:extLst>
            </p:cNvPr>
            <p:cNvSpPr txBox="1"/>
            <p:nvPr/>
          </p:nvSpPr>
          <p:spPr>
            <a:xfrm>
              <a:off x="179512" y="5240233"/>
              <a:ext cx="42207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1A2A73CC-F057-4F6A-B796-BE8D07889F1C}"/>
              </a:ext>
            </a:extLst>
          </p:cNvPr>
          <p:cNvSpPr/>
          <p:nvPr/>
        </p:nvSpPr>
        <p:spPr>
          <a:xfrm>
            <a:off x="7774286" y="3116086"/>
            <a:ext cx="693414" cy="6934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CBBFF45-AFD6-4B8F-BDEB-1DBA05AFEC87}"/>
              </a:ext>
            </a:extLst>
          </p:cNvPr>
          <p:cNvSpPr/>
          <p:nvPr/>
        </p:nvSpPr>
        <p:spPr>
          <a:xfrm>
            <a:off x="3683920" y="2014312"/>
            <a:ext cx="693414" cy="6934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E72C121-894E-46B9-B840-8818A6571F09}"/>
              </a:ext>
            </a:extLst>
          </p:cNvPr>
          <p:cNvSpPr/>
          <p:nvPr/>
        </p:nvSpPr>
        <p:spPr>
          <a:xfrm>
            <a:off x="3683920" y="3116086"/>
            <a:ext cx="693414" cy="69341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69FACE-DAC5-4A1F-8783-0E4E25241B3D}"/>
              </a:ext>
            </a:extLst>
          </p:cNvPr>
          <p:cNvSpPr/>
          <p:nvPr/>
        </p:nvSpPr>
        <p:spPr>
          <a:xfrm>
            <a:off x="3683920" y="4352000"/>
            <a:ext cx="693414" cy="6934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D814A96-B2C1-4E79-B81C-60DDEDC85E6A}"/>
              </a:ext>
            </a:extLst>
          </p:cNvPr>
          <p:cNvSpPr/>
          <p:nvPr/>
        </p:nvSpPr>
        <p:spPr>
          <a:xfrm>
            <a:off x="7774286" y="2014312"/>
            <a:ext cx="693414" cy="6934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49BE4A3-3DEA-4BEE-A397-071334379185}"/>
              </a:ext>
            </a:extLst>
          </p:cNvPr>
          <p:cNvSpPr/>
          <p:nvPr/>
        </p:nvSpPr>
        <p:spPr>
          <a:xfrm>
            <a:off x="7774286" y="4352000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ED8782-8718-4019-A920-DB9B9B44A3B4}"/>
              </a:ext>
            </a:extLst>
          </p:cNvPr>
          <p:cNvGrpSpPr/>
          <p:nvPr/>
        </p:nvGrpSpPr>
        <p:grpSpPr>
          <a:xfrm>
            <a:off x="752476" y="1807021"/>
            <a:ext cx="2807237" cy="1107996"/>
            <a:chOff x="2725123" y="4283314"/>
            <a:chExt cx="1292073" cy="110799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A6F09C0-0E62-46EE-A59B-DC743D6B46EA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869B4FB-38B9-4B5A-B314-F332BC1560D8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07E5F9D-C422-4517-B102-0973347C7F4B}"/>
              </a:ext>
            </a:extLst>
          </p:cNvPr>
          <p:cNvGrpSpPr/>
          <p:nvPr/>
        </p:nvGrpSpPr>
        <p:grpSpPr>
          <a:xfrm>
            <a:off x="752476" y="2908794"/>
            <a:ext cx="2807237" cy="1107996"/>
            <a:chOff x="2725123" y="4283314"/>
            <a:chExt cx="1292073" cy="110799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35880A1-C20E-4246-B991-5D609DC31411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D48766-45AD-4EAA-B225-03389FDCF567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ACA09D2-A1B8-41D4-84BC-3765533286BB}"/>
              </a:ext>
            </a:extLst>
          </p:cNvPr>
          <p:cNvGrpSpPr/>
          <p:nvPr/>
        </p:nvGrpSpPr>
        <p:grpSpPr>
          <a:xfrm>
            <a:off x="752476" y="4144708"/>
            <a:ext cx="2807237" cy="1107996"/>
            <a:chOff x="2725123" y="4283314"/>
            <a:chExt cx="1292073" cy="110799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19F0CC5-7903-4FD5-8D7C-B6148021956B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368CA9A-6E9B-4F02-A8D0-B8984334AB06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ABB680C-6ED0-4787-BE12-B2E08260CABB}"/>
              </a:ext>
            </a:extLst>
          </p:cNvPr>
          <p:cNvGrpSpPr/>
          <p:nvPr/>
        </p:nvGrpSpPr>
        <p:grpSpPr>
          <a:xfrm>
            <a:off x="8597240" y="1807021"/>
            <a:ext cx="2880386" cy="1107996"/>
            <a:chOff x="2725123" y="4283314"/>
            <a:chExt cx="1292073" cy="110799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7CDECA0-4A9E-4D06-927E-AD8ECEE7159A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0F868DC-FA2B-4A35-BB44-D3C660D0040D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48D94EC-0929-4EC3-8275-4EFBF6A57FEB}"/>
              </a:ext>
            </a:extLst>
          </p:cNvPr>
          <p:cNvGrpSpPr/>
          <p:nvPr/>
        </p:nvGrpSpPr>
        <p:grpSpPr>
          <a:xfrm>
            <a:off x="8597240" y="2900061"/>
            <a:ext cx="2880386" cy="1107996"/>
            <a:chOff x="2725123" y="4283314"/>
            <a:chExt cx="1292073" cy="110799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E556B4-C536-4E2C-893F-96061D5372E7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722F6D7-F22E-4D92-A865-9F73B17F334D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059C2E2-D4E9-423D-B580-F9F9DDB7C7A8}"/>
              </a:ext>
            </a:extLst>
          </p:cNvPr>
          <p:cNvGrpSpPr/>
          <p:nvPr/>
        </p:nvGrpSpPr>
        <p:grpSpPr>
          <a:xfrm>
            <a:off x="8597240" y="4144708"/>
            <a:ext cx="2880386" cy="1107996"/>
            <a:chOff x="2725123" y="4283314"/>
            <a:chExt cx="1292073" cy="110799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2C037ED-4202-4F91-B6F1-90C770F032F3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A43B0F7-919B-4D0F-84F2-0710409EC361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Rectangle 7">
            <a:extLst>
              <a:ext uri="{FF2B5EF4-FFF2-40B4-BE49-F238E27FC236}">
                <a16:creationId xmlns:a16="http://schemas.microsoft.com/office/drawing/2014/main" id="{4BE979E3-55C4-4E95-B728-6C0FFBDF498F}"/>
              </a:ext>
            </a:extLst>
          </p:cNvPr>
          <p:cNvSpPr/>
          <p:nvPr/>
        </p:nvSpPr>
        <p:spPr>
          <a:xfrm>
            <a:off x="3880138" y="2202420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ounded Rectangle 32">
            <a:extLst>
              <a:ext uri="{FF2B5EF4-FFF2-40B4-BE49-F238E27FC236}">
                <a16:creationId xmlns:a16="http://schemas.microsoft.com/office/drawing/2014/main" id="{58CA448A-02D1-44D8-83C0-2CEB99747E54}"/>
              </a:ext>
            </a:extLst>
          </p:cNvPr>
          <p:cNvSpPr/>
          <p:nvPr/>
        </p:nvSpPr>
        <p:spPr>
          <a:xfrm>
            <a:off x="3863047" y="4542001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1BC458E0-0367-4318-9834-6B1B797D0183}"/>
              </a:ext>
            </a:extLst>
          </p:cNvPr>
          <p:cNvSpPr/>
          <p:nvPr/>
        </p:nvSpPr>
        <p:spPr>
          <a:xfrm>
            <a:off x="3865395" y="3322252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ound Same Side Corner Rectangle 11">
            <a:extLst>
              <a:ext uri="{FF2B5EF4-FFF2-40B4-BE49-F238E27FC236}">
                <a16:creationId xmlns:a16="http://schemas.microsoft.com/office/drawing/2014/main" id="{F9A82701-B4D5-45FC-9F14-559082392D37}"/>
              </a:ext>
            </a:extLst>
          </p:cNvPr>
          <p:cNvSpPr>
            <a:spLocks noChangeAspect="1"/>
          </p:cNvSpPr>
          <p:nvPr/>
        </p:nvSpPr>
        <p:spPr>
          <a:xfrm rot="9900000">
            <a:off x="7929684" y="2207420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ectangle 16">
            <a:extLst>
              <a:ext uri="{FF2B5EF4-FFF2-40B4-BE49-F238E27FC236}">
                <a16:creationId xmlns:a16="http://schemas.microsoft.com/office/drawing/2014/main" id="{84A03250-F687-46A9-8D8E-6A929476C02B}"/>
              </a:ext>
            </a:extLst>
          </p:cNvPr>
          <p:cNvSpPr/>
          <p:nvPr/>
        </p:nvSpPr>
        <p:spPr>
          <a:xfrm>
            <a:off x="7927842" y="4562654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Oval 21">
            <a:extLst>
              <a:ext uri="{FF2B5EF4-FFF2-40B4-BE49-F238E27FC236}">
                <a16:creationId xmlns:a16="http://schemas.microsoft.com/office/drawing/2014/main" id="{C048546C-83AA-47AA-B41F-4D52C396BFA5}"/>
              </a:ext>
            </a:extLst>
          </p:cNvPr>
          <p:cNvSpPr>
            <a:spLocks noChangeAspect="1"/>
          </p:cNvSpPr>
          <p:nvPr/>
        </p:nvSpPr>
        <p:spPr>
          <a:xfrm>
            <a:off x="7931509" y="3258682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915428F-DA38-4497-B426-F7069B8F314C}"/>
              </a:ext>
            </a:extLst>
          </p:cNvPr>
          <p:cNvGrpSpPr/>
          <p:nvPr/>
        </p:nvGrpSpPr>
        <p:grpSpPr>
          <a:xfrm>
            <a:off x="3859088" y="1754146"/>
            <a:ext cx="4473826" cy="4320480"/>
            <a:chOff x="3771580" y="1268760"/>
            <a:chExt cx="4473826" cy="43204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F256587-56AF-4724-AFF1-4637823697CC}"/>
                </a:ext>
              </a:extLst>
            </p:cNvPr>
            <p:cNvCxnSpPr/>
            <p:nvPr/>
          </p:nvCxnSpPr>
          <p:spPr>
            <a:xfrm>
              <a:off x="4239632" y="2742917"/>
              <a:ext cx="1052448" cy="470059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14CBBC8-EFD7-42F3-ADBF-C1D179E560E8}"/>
                </a:ext>
              </a:extLst>
            </p:cNvPr>
            <p:cNvCxnSpPr/>
            <p:nvPr/>
          </p:nvCxnSpPr>
          <p:spPr>
            <a:xfrm flipH="1">
              <a:off x="6004731" y="2024844"/>
              <a:ext cx="1" cy="684076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0BE055B-655C-4BDA-8C7D-FFCAE8D9A119}"/>
                </a:ext>
              </a:extLst>
            </p:cNvPr>
            <p:cNvCxnSpPr/>
            <p:nvPr/>
          </p:nvCxnSpPr>
          <p:spPr>
            <a:xfrm flipH="1">
              <a:off x="6660233" y="2742917"/>
              <a:ext cx="1117121" cy="470059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C86845E-4C37-4733-9805-0272C1A6F1A3}"/>
                </a:ext>
              </a:extLst>
            </p:cNvPr>
            <p:cNvCxnSpPr/>
            <p:nvPr/>
          </p:nvCxnSpPr>
          <p:spPr>
            <a:xfrm flipH="1" flipV="1">
              <a:off x="6660233" y="3775230"/>
              <a:ext cx="1117121" cy="409854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8395A26-6E66-4669-BF68-A0A0AF5D7392}"/>
                </a:ext>
              </a:extLst>
            </p:cNvPr>
            <p:cNvCxnSpPr/>
            <p:nvPr/>
          </p:nvCxnSpPr>
          <p:spPr>
            <a:xfrm flipV="1">
              <a:off x="6004732" y="4185084"/>
              <a:ext cx="0" cy="936105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345AE24-4959-46A0-AB3C-2B3FDD3C55A7}"/>
                </a:ext>
              </a:extLst>
            </p:cNvPr>
            <p:cNvCxnSpPr/>
            <p:nvPr/>
          </p:nvCxnSpPr>
          <p:spPr>
            <a:xfrm flipV="1">
              <a:off x="4239632" y="3810000"/>
              <a:ext cx="1103893" cy="375084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4F8FE37-2694-40BD-A8ED-C62E1BB895F1}"/>
                </a:ext>
              </a:extLst>
            </p:cNvPr>
            <p:cNvSpPr/>
            <p:nvPr/>
          </p:nvSpPr>
          <p:spPr>
            <a:xfrm>
              <a:off x="5406355" y="2833886"/>
              <a:ext cx="1173614" cy="117361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8AF4F25-2FD8-44DF-99AA-1F67C39D7F36}"/>
                </a:ext>
              </a:extLst>
            </p:cNvPr>
            <p:cNvSpPr/>
            <p:nvPr/>
          </p:nvSpPr>
          <p:spPr>
            <a:xfrm>
              <a:off x="3771580" y="2204864"/>
              <a:ext cx="936104" cy="93610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2C3E89F-1438-404C-9AF8-9152AE7C98FB}"/>
                </a:ext>
              </a:extLst>
            </p:cNvPr>
            <p:cNvSpPr/>
            <p:nvPr/>
          </p:nvSpPr>
          <p:spPr>
            <a:xfrm>
              <a:off x="7309302" y="2238861"/>
              <a:ext cx="936104" cy="9361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3E810AE-E331-4CD7-BF09-6A221C2720B8}"/>
                </a:ext>
              </a:extLst>
            </p:cNvPr>
            <p:cNvSpPr/>
            <p:nvPr/>
          </p:nvSpPr>
          <p:spPr>
            <a:xfrm>
              <a:off x="5530180" y="1268760"/>
              <a:ext cx="936104" cy="936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8C2D99C-A7AD-4B10-B5E5-3F02AB333E3F}"/>
                </a:ext>
              </a:extLst>
            </p:cNvPr>
            <p:cNvSpPr/>
            <p:nvPr/>
          </p:nvSpPr>
          <p:spPr>
            <a:xfrm>
              <a:off x="3771580" y="3717032"/>
              <a:ext cx="936104" cy="9361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49308E2-8374-4894-BEFA-B48AD1378CFF}"/>
                </a:ext>
              </a:extLst>
            </p:cNvPr>
            <p:cNvSpPr/>
            <p:nvPr/>
          </p:nvSpPr>
          <p:spPr>
            <a:xfrm>
              <a:off x="7309302" y="3712966"/>
              <a:ext cx="936104" cy="93610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CB169FD-8D9F-4BD5-A620-E1C34BD1CFB3}"/>
                </a:ext>
              </a:extLst>
            </p:cNvPr>
            <p:cNvSpPr/>
            <p:nvPr/>
          </p:nvSpPr>
          <p:spPr>
            <a:xfrm>
              <a:off x="5529889" y="4653136"/>
              <a:ext cx="936104" cy="9361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3901206-AADB-44CC-8554-1081EFE27C50}"/>
              </a:ext>
            </a:extLst>
          </p:cNvPr>
          <p:cNvGrpSpPr/>
          <p:nvPr/>
        </p:nvGrpSpPr>
        <p:grpSpPr>
          <a:xfrm>
            <a:off x="6883740" y="1849251"/>
            <a:ext cx="2840552" cy="574482"/>
            <a:chOff x="5210294" y="837292"/>
            <a:chExt cx="1750034" cy="41393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1720E6B-1F58-450A-ABAE-BB26EBC03297}"/>
                </a:ext>
              </a:extLst>
            </p:cNvPr>
            <p:cNvSpPr txBox="1"/>
            <p:nvPr/>
          </p:nvSpPr>
          <p:spPr>
            <a:xfrm>
              <a:off x="5210294" y="1007287"/>
              <a:ext cx="1750034" cy="2439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4BBF693-E793-4C02-A0D0-3FFE64FC034E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9BFF85E-B9B0-4CFE-9281-EB82D8FD6156}"/>
              </a:ext>
            </a:extLst>
          </p:cNvPr>
          <p:cNvGrpSpPr/>
          <p:nvPr/>
        </p:nvGrpSpPr>
        <p:grpSpPr>
          <a:xfrm>
            <a:off x="2693212" y="5234692"/>
            <a:ext cx="2693262" cy="574481"/>
            <a:chOff x="5210294" y="837292"/>
            <a:chExt cx="1750034" cy="41393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130E5A8-D3F7-4242-A386-79515DA72BE3}"/>
                </a:ext>
              </a:extLst>
            </p:cNvPr>
            <p:cNvSpPr txBox="1"/>
            <p:nvPr/>
          </p:nvSpPr>
          <p:spPr>
            <a:xfrm>
              <a:off x="5210294" y="1007287"/>
              <a:ext cx="1750034" cy="2439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7A487F-761C-4022-8005-D6588B016D5B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17EB336-68F2-40CD-8A0C-2FB873A289D4}"/>
              </a:ext>
            </a:extLst>
          </p:cNvPr>
          <p:cNvGrpSpPr/>
          <p:nvPr/>
        </p:nvGrpSpPr>
        <p:grpSpPr>
          <a:xfrm>
            <a:off x="8621306" y="4333218"/>
            <a:ext cx="2703186" cy="574481"/>
            <a:chOff x="5210294" y="837292"/>
            <a:chExt cx="1750034" cy="41393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3BB64D4-F77F-45F5-A3FB-808A26ADE50F}"/>
                </a:ext>
              </a:extLst>
            </p:cNvPr>
            <p:cNvSpPr txBox="1"/>
            <p:nvPr/>
          </p:nvSpPr>
          <p:spPr>
            <a:xfrm>
              <a:off x="5210294" y="1007287"/>
              <a:ext cx="1750034" cy="2439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13388B9-DB91-4534-A59F-E512A762EDC3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F5BE278-41B0-4C18-94ED-87CD9E5C9A8D}"/>
              </a:ext>
            </a:extLst>
          </p:cNvPr>
          <p:cNvGrpSpPr/>
          <p:nvPr/>
        </p:nvGrpSpPr>
        <p:grpSpPr>
          <a:xfrm>
            <a:off x="867509" y="4333218"/>
            <a:ext cx="2704691" cy="574481"/>
            <a:chOff x="5210294" y="837292"/>
            <a:chExt cx="1750034" cy="41393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A3F2DFB-E1A4-4ED3-9990-44432A8A6D1D}"/>
                </a:ext>
              </a:extLst>
            </p:cNvPr>
            <p:cNvSpPr txBox="1"/>
            <p:nvPr/>
          </p:nvSpPr>
          <p:spPr>
            <a:xfrm>
              <a:off x="5210294" y="1007287"/>
              <a:ext cx="1750034" cy="2439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B344C5-D61F-4BF6-A0EE-84E094C125BC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F423A68-2D9A-416A-BCCC-172BEA650684}"/>
              </a:ext>
            </a:extLst>
          </p:cNvPr>
          <p:cNvGrpSpPr/>
          <p:nvPr/>
        </p:nvGrpSpPr>
        <p:grpSpPr>
          <a:xfrm>
            <a:off x="867509" y="2804006"/>
            <a:ext cx="2704691" cy="574481"/>
            <a:chOff x="5210294" y="837292"/>
            <a:chExt cx="1750034" cy="41393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D1F499A-0B30-4E91-B02B-C71B14FA4433}"/>
                </a:ext>
              </a:extLst>
            </p:cNvPr>
            <p:cNvSpPr txBox="1"/>
            <p:nvPr/>
          </p:nvSpPr>
          <p:spPr>
            <a:xfrm>
              <a:off x="5210294" y="1007287"/>
              <a:ext cx="1750034" cy="2439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D820F02-8C53-4E69-915F-2A2DB6114A29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AB68A0-29DD-4806-8FAA-46FD27685853}"/>
              </a:ext>
            </a:extLst>
          </p:cNvPr>
          <p:cNvGrpSpPr/>
          <p:nvPr/>
        </p:nvGrpSpPr>
        <p:grpSpPr>
          <a:xfrm>
            <a:off x="8621306" y="2804006"/>
            <a:ext cx="2703186" cy="574481"/>
            <a:chOff x="5210294" y="837292"/>
            <a:chExt cx="1750034" cy="41393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F6E6B05-E5A9-4D22-9A42-66560178CD27}"/>
                </a:ext>
              </a:extLst>
            </p:cNvPr>
            <p:cNvSpPr txBox="1"/>
            <p:nvPr/>
          </p:nvSpPr>
          <p:spPr>
            <a:xfrm>
              <a:off x="5210294" y="1007287"/>
              <a:ext cx="1750034" cy="2439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CCDDC19-755E-46D8-B104-2C8409E296DA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C95AFE28-58AE-47AA-86E8-E59CA4BAA29B}"/>
              </a:ext>
            </a:extLst>
          </p:cNvPr>
          <p:cNvSpPr txBox="1"/>
          <p:nvPr/>
        </p:nvSpPr>
        <p:spPr>
          <a:xfrm>
            <a:off x="5501992" y="3968000"/>
            <a:ext cx="115774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Main</a:t>
            </a:r>
          </a:p>
        </p:txBody>
      </p:sp>
      <p:sp>
        <p:nvSpPr>
          <p:cNvPr id="36" name="Isosceles Triangle 51">
            <a:extLst>
              <a:ext uri="{FF2B5EF4-FFF2-40B4-BE49-F238E27FC236}">
                <a16:creationId xmlns:a16="http://schemas.microsoft.com/office/drawing/2014/main" id="{DE2531A4-13B0-4491-BEB1-3DB996971A03}"/>
              </a:ext>
            </a:extLst>
          </p:cNvPr>
          <p:cNvSpPr/>
          <p:nvPr/>
        </p:nvSpPr>
        <p:spPr>
          <a:xfrm>
            <a:off x="4148590" y="3031918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A19ECACA-26D5-4A0F-8C4F-6E8AA015BC49}"/>
              </a:ext>
            </a:extLst>
          </p:cNvPr>
          <p:cNvSpPr/>
          <p:nvPr/>
        </p:nvSpPr>
        <p:spPr>
          <a:xfrm>
            <a:off x="5931718" y="544098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ectangle 16">
            <a:extLst>
              <a:ext uri="{FF2B5EF4-FFF2-40B4-BE49-F238E27FC236}">
                <a16:creationId xmlns:a16="http://schemas.microsoft.com/office/drawing/2014/main" id="{D2C0B1FC-6EE9-4C48-8D59-D3475AC128ED}"/>
              </a:ext>
            </a:extLst>
          </p:cNvPr>
          <p:cNvSpPr/>
          <p:nvPr/>
        </p:nvSpPr>
        <p:spPr>
          <a:xfrm rot="2700000">
            <a:off x="7732256" y="443209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C97E868A-A83F-471D-96DA-C76F8E1AF39B}"/>
              </a:ext>
            </a:extLst>
          </p:cNvPr>
          <p:cNvSpPr/>
          <p:nvPr/>
        </p:nvSpPr>
        <p:spPr>
          <a:xfrm>
            <a:off x="4159105" y="4516267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ed Rectangle 5">
            <a:extLst>
              <a:ext uri="{FF2B5EF4-FFF2-40B4-BE49-F238E27FC236}">
                <a16:creationId xmlns:a16="http://schemas.microsoft.com/office/drawing/2014/main" id="{BCCBC63D-52DE-4260-8302-9F0A2CCEDDBF}"/>
              </a:ext>
            </a:extLst>
          </p:cNvPr>
          <p:cNvSpPr/>
          <p:nvPr/>
        </p:nvSpPr>
        <p:spPr>
          <a:xfrm flipH="1">
            <a:off x="7662228" y="3070502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ectangle 9">
            <a:extLst>
              <a:ext uri="{FF2B5EF4-FFF2-40B4-BE49-F238E27FC236}">
                <a16:creationId xmlns:a16="http://schemas.microsoft.com/office/drawing/2014/main" id="{A0627EDB-06D6-47A8-BD89-E3BA84FB8CA7}"/>
              </a:ext>
            </a:extLst>
          </p:cNvPr>
          <p:cNvSpPr/>
          <p:nvPr/>
        </p:nvSpPr>
        <p:spPr>
          <a:xfrm>
            <a:off x="5910110" y="3512774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Block Arc 10">
            <a:extLst>
              <a:ext uri="{FF2B5EF4-FFF2-40B4-BE49-F238E27FC236}">
                <a16:creationId xmlns:a16="http://schemas.microsoft.com/office/drawing/2014/main" id="{A4E664F4-ED6C-4527-B1CA-CBED09BC84D7}"/>
              </a:ext>
            </a:extLst>
          </p:cNvPr>
          <p:cNvSpPr/>
          <p:nvPr/>
        </p:nvSpPr>
        <p:spPr>
          <a:xfrm>
            <a:off x="5848180" y="2104086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AB597D-9745-46B7-BFAE-21CE457C39D5}"/>
              </a:ext>
            </a:extLst>
          </p:cNvPr>
          <p:cNvSpPr/>
          <p:nvPr/>
        </p:nvSpPr>
        <p:spPr>
          <a:xfrm>
            <a:off x="3215682" y="1792101"/>
            <a:ext cx="5826721" cy="5760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5C304-C37B-4801-BB9D-67398B4B09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414A77-B4DB-4976-925A-B5814042C052}"/>
              </a:ext>
            </a:extLst>
          </p:cNvPr>
          <p:cNvSpPr/>
          <p:nvPr/>
        </p:nvSpPr>
        <p:spPr>
          <a:xfrm>
            <a:off x="720495" y="3419359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A7257B3-38C9-414D-8AB0-ADB281D10590}"/>
              </a:ext>
            </a:extLst>
          </p:cNvPr>
          <p:cNvSpPr/>
          <p:nvPr/>
        </p:nvSpPr>
        <p:spPr>
          <a:xfrm>
            <a:off x="720495" y="4928614"/>
            <a:ext cx="576064" cy="5760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6AD834-5DD4-47CC-A4CA-BA159D4910E0}"/>
              </a:ext>
            </a:extLst>
          </p:cNvPr>
          <p:cNvSpPr/>
          <p:nvPr/>
        </p:nvSpPr>
        <p:spPr>
          <a:xfrm>
            <a:off x="8613881" y="3419359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E72912-71B8-45E3-A9FB-EC41EAF8E9AC}"/>
              </a:ext>
            </a:extLst>
          </p:cNvPr>
          <p:cNvSpPr/>
          <p:nvPr/>
        </p:nvSpPr>
        <p:spPr>
          <a:xfrm>
            <a:off x="8613881" y="4928614"/>
            <a:ext cx="576064" cy="576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D78BAFD7-B64E-48A3-B952-BDD1A8FFC4BB}"/>
              </a:ext>
            </a:extLst>
          </p:cNvPr>
          <p:cNvSpPr txBox="1">
            <a:spLocks/>
          </p:cNvSpPr>
          <p:nvPr/>
        </p:nvSpPr>
        <p:spPr>
          <a:xfrm>
            <a:off x="3961240" y="1787809"/>
            <a:ext cx="4370041" cy="576063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Contents Title Here</a:t>
            </a:r>
            <a:endParaRPr lang="ko-KR" altLang="en-US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C2FE3611-5C9C-4FF5-89EC-03430FE6F204}"/>
              </a:ext>
            </a:extLst>
          </p:cNvPr>
          <p:cNvSpPr txBox="1">
            <a:spLocks/>
          </p:cNvSpPr>
          <p:nvPr/>
        </p:nvSpPr>
        <p:spPr>
          <a:xfrm>
            <a:off x="2161038" y="2450889"/>
            <a:ext cx="8064896" cy="576064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I hope and I believe that this Template will your Time, Money and Reputation. Get a modern PowerPoint  Presentation that is beautifully designed. 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126999A8-7827-4737-9701-147598DC0340}"/>
              </a:ext>
            </a:extLst>
          </p:cNvPr>
          <p:cNvSpPr>
            <a:spLocks noChangeAspect="1"/>
          </p:cNvSpPr>
          <p:nvPr/>
        </p:nvSpPr>
        <p:spPr>
          <a:xfrm>
            <a:off x="869950" y="3554413"/>
            <a:ext cx="306543" cy="305956"/>
          </a:xfrm>
          <a:custGeom>
            <a:avLst/>
            <a:gdLst/>
            <a:ahLst/>
            <a:cxnLst/>
            <a:rect l="l" t="t" r="r" b="b"/>
            <a:pathLst>
              <a:path w="4020621" h="4012920">
                <a:moveTo>
                  <a:pt x="780213" y="3724888"/>
                </a:moveTo>
                <a:lnTo>
                  <a:pt x="2868445" y="3724888"/>
                </a:lnTo>
                <a:lnTo>
                  <a:pt x="2868445" y="4012920"/>
                </a:lnTo>
                <a:lnTo>
                  <a:pt x="780213" y="4012920"/>
                </a:lnTo>
                <a:close/>
                <a:moveTo>
                  <a:pt x="4020621" y="2152587"/>
                </a:moveTo>
                <a:lnTo>
                  <a:pt x="4020621" y="3448731"/>
                </a:lnTo>
                <a:lnTo>
                  <a:pt x="3903908" y="3386593"/>
                </a:lnTo>
                <a:lnTo>
                  <a:pt x="3903908" y="2214725"/>
                </a:lnTo>
                <a:close/>
                <a:moveTo>
                  <a:pt x="1582587" y="1544569"/>
                </a:moveTo>
                <a:cubicBezTo>
                  <a:pt x="1525677" y="1652847"/>
                  <a:pt x="1434945" y="1739939"/>
                  <a:pt x="1324158" y="1792547"/>
                </a:cubicBezTo>
                <a:lnTo>
                  <a:pt x="1790243" y="1792547"/>
                </a:lnTo>
                <a:cubicBezTo>
                  <a:pt x="1708293" y="1721838"/>
                  <a:pt x="1638004" y="1638154"/>
                  <a:pt x="1582587" y="1544569"/>
                </a:cubicBezTo>
                <a:close/>
                <a:moveTo>
                  <a:pt x="1238323" y="1312673"/>
                </a:moveTo>
                <a:cubicBezTo>
                  <a:pt x="1173622" y="1312673"/>
                  <a:pt x="1121172" y="1365123"/>
                  <a:pt x="1121172" y="1429824"/>
                </a:cubicBezTo>
                <a:cubicBezTo>
                  <a:pt x="1121172" y="1494525"/>
                  <a:pt x="1173622" y="1546975"/>
                  <a:pt x="1238323" y="1546975"/>
                </a:cubicBezTo>
                <a:cubicBezTo>
                  <a:pt x="1303024" y="1546975"/>
                  <a:pt x="1355474" y="1494525"/>
                  <a:pt x="1355474" y="1429824"/>
                </a:cubicBezTo>
                <a:cubicBezTo>
                  <a:pt x="1355474" y="1365123"/>
                  <a:pt x="1303024" y="1312673"/>
                  <a:pt x="1238323" y="1312673"/>
                </a:cubicBezTo>
                <a:close/>
                <a:moveTo>
                  <a:pt x="870057" y="1312673"/>
                </a:moveTo>
                <a:cubicBezTo>
                  <a:pt x="805356" y="1312673"/>
                  <a:pt x="752906" y="1365123"/>
                  <a:pt x="752906" y="1429824"/>
                </a:cubicBezTo>
                <a:cubicBezTo>
                  <a:pt x="752906" y="1494525"/>
                  <a:pt x="805356" y="1546975"/>
                  <a:pt x="870057" y="1546975"/>
                </a:cubicBezTo>
                <a:cubicBezTo>
                  <a:pt x="934758" y="1546975"/>
                  <a:pt x="987208" y="1494525"/>
                  <a:pt x="987208" y="1429824"/>
                </a:cubicBezTo>
                <a:cubicBezTo>
                  <a:pt x="987208" y="1365123"/>
                  <a:pt x="934758" y="1312673"/>
                  <a:pt x="870057" y="1312673"/>
                </a:cubicBezTo>
                <a:close/>
                <a:moveTo>
                  <a:pt x="2775838" y="1127627"/>
                </a:moveTo>
                <a:cubicBezTo>
                  <a:pt x="2666578" y="1127627"/>
                  <a:pt x="2578006" y="1216199"/>
                  <a:pt x="2578006" y="1325459"/>
                </a:cubicBezTo>
                <a:cubicBezTo>
                  <a:pt x="2578006" y="1434719"/>
                  <a:pt x="2666578" y="1523291"/>
                  <a:pt x="2775838" y="1523291"/>
                </a:cubicBezTo>
                <a:cubicBezTo>
                  <a:pt x="2885098" y="1523291"/>
                  <a:pt x="2973670" y="1434719"/>
                  <a:pt x="2973670" y="1325459"/>
                </a:cubicBezTo>
                <a:cubicBezTo>
                  <a:pt x="2973670" y="1216199"/>
                  <a:pt x="2885098" y="1127627"/>
                  <a:pt x="2775838" y="1127627"/>
                </a:cubicBezTo>
                <a:close/>
                <a:moveTo>
                  <a:pt x="2153949" y="1127627"/>
                </a:moveTo>
                <a:cubicBezTo>
                  <a:pt x="2044689" y="1127627"/>
                  <a:pt x="1956117" y="1216199"/>
                  <a:pt x="1956117" y="1325459"/>
                </a:cubicBezTo>
                <a:cubicBezTo>
                  <a:pt x="1956117" y="1434719"/>
                  <a:pt x="2044689" y="1523291"/>
                  <a:pt x="2153949" y="1523291"/>
                </a:cubicBezTo>
                <a:cubicBezTo>
                  <a:pt x="2263209" y="1523291"/>
                  <a:pt x="2351781" y="1434719"/>
                  <a:pt x="2351781" y="1325459"/>
                </a:cubicBezTo>
                <a:cubicBezTo>
                  <a:pt x="2351781" y="1216199"/>
                  <a:pt x="2263209" y="1127627"/>
                  <a:pt x="2153949" y="1127627"/>
                </a:cubicBezTo>
                <a:close/>
                <a:moveTo>
                  <a:pt x="1238323" y="956510"/>
                </a:moveTo>
                <a:cubicBezTo>
                  <a:pt x="1173622" y="956510"/>
                  <a:pt x="1121172" y="1008960"/>
                  <a:pt x="1121172" y="1073661"/>
                </a:cubicBezTo>
                <a:cubicBezTo>
                  <a:pt x="1121172" y="1138362"/>
                  <a:pt x="1173622" y="1190812"/>
                  <a:pt x="1238323" y="1190812"/>
                </a:cubicBezTo>
                <a:cubicBezTo>
                  <a:pt x="1303024" y="1190812"/>
                  <a:pt x="1355474" y="1138362"/>
                  <a:pt x="1355474" y="1073661"/>
                </a:cubicBezTo>
                <a:cubicBezTo>
                  <a:pt x="1355474" y="1008960"/>
                  <a:pt x="1303024" y="956510"/>
                  <a:pt x="1238323" y="956510"/>
                </a:cubicBezTo>
                <a:close/>
                <a:moveTo>
                  <a:pt x="870057" y="956510"/>
                </a:moveTo>
                <a:cubicBezTo>
                  <a:pt x="805356" y="956510"/>
                  <a:pt x="752906" y="1008960"/>
                  <a:pt x="752906" y="1073661"/>
                </a:cubicBezTo>
                <a:cubicBezTo>
                  <a:pt x="752906" y="1138362"/>
                  <a:pt x="805356" y="1190812"/>
                  <a:pt x="870057" y="1190812"/>
                </a:cubicBezTo>
                <a:cubicBezTo>
                  <a:pt x="934758" y="1190812"/>
                  <a:pt x="987208" y="1138362"/>
                  <a:pt x="987208" y="1073661"/>
                </a:cubicBezTo>
                <a:cubicBezTo>
                  <a:pt x="987208" y="1008960"/>
                  <a:pt x="934758" y="956510"/>
                  <a:pt x="870057" y="956510"/>
                </a:cubicBezTo>
                <a:close/>
                <a:moveTo>
                  <a:pt x="2775838" y="526176"/>
                </a:moveTo>
                <a:cubicBezTo>
                  <a:pt x="2666578" y="526176"/>
                  <a:pt x="2578006" y="614748"/>
                  <a:pt x="2578006" y="724008"/>
                </a:cubicBezTo>
                <a:cubicBezTo>
                  <a:pt x="2578006" y="833268"/>
                  <a:pt x="2666578" y="921840"/>
                  <a:pt x="2775838" y="921840"/>
                </a:cubicBezTo>
                <a:cubicBezTo>
                  <a:pt x="2885098" y="921840"/>
                  <a:pt x="2973670" y="833268"/>
                  <a:pt x="2973670" y="724008"/>
                </a:cubicBezTo>
                <a:cubicBezTo>
                  <a:pt x="2973670" y="614748"/>
                  <a:pt x="2885098" y="526176"/>
                  <a:pt x="2775838" y="526176"/>
                </a:cubicBezTo>
                <a:close/>
                <a:moveTo>
                  <a:pt x="2153949" y="526176"/>
                </a:moveTo>
                <a:cubicBezTo>
                  <a:pt x="2044689" y="526176"/>
                  <a:pt x="1956117" y="614748"/>
                  <a:pt x="1956117" y="724008"/>
                </a:cubicBezTo>
                <a:cubicBezTo>
                  <a:pt x="1956117" y="833268"/>
                  <a:pt x="2044689" y="921840"/>
                  <a:pt x="2153949" y="921840"/>
                </a:cubicBezTo>
                <a:cubicBezTo>
                  <a:pt x="2263209" y="921840"/>
                  <a:pt x="2351781" y="833268"/>
                  <a:pt x="2351781" y="724008"/>
                </a:cubicBezTo>
                <a:cubicBezTo>
                  <a:pt x="2351781" y="614748"/>
                  <a:pt x="2263209" y="526176"/>
                  <a:pt x="2153949" y="526176"/>
                </a:cubicBezTo>
                <a:close/>
                <a:moveTo>
                  <a:pt x="2464893" y="0"/>
                </a:moveTo>
                <a:cubicBezTo>
                  <a:pt x="3030837" y="0"/>
                  <a:pt x="3489626" y="458789"/>
                  <a:pt x="3489626" y="1024733"/>
                </a:cubicBezTo>
                <a:cubicBezTo>
                  <a:pt x="3489626" y="1442455"/>
                  <a:pt x="3239684" y="1801800"/>
                  <a:pt x="2880320" y="1959209"/>
                </a:cubicBezTo>
                <a:lnTo>
                  <a:pt x="2880320" y="2008571"/>
                </a:lnTo>
                <a:lnTo>
                  <a:pt x="3250857" y="2008571"/>
                </a:lnTo>
                <a:lnTo>
                  <a:pt x="3250857" y="2359970"/>
                </a:lnTo>
                <a:lnTo>
                  <a:pt x="3437294" y="2359970"/>
                </a:lnTo>
                <a:lnTo>
                  <a:pt x="3437294" y="2360694"/>
                </a:lnTo>
                <a:lnTo>
                  <a:pt x="3852060" y="2233461"/>
                </a:lnTo>
                <a:lnTo>
                  <a:pt x="3852060" y="3367858"/>
                </a:lnTo>
                <a:lnTo>
                  <a:pt x="3437294" y="3240624"/>
                </a:lnTo>
                <a:lnTo>
                  <a:pt x="3437294" y="3241349"/>
                </a:lnTo>
                <a:lnTo>
                  <a:pt x="3250857" y="3241349"/>
                </a:lnTo>
                <a:lnTo>
                  <a:pt x="3250857" y="3633063"/>
                </a:lnTo>
                <a:lnTo>
                  <a:pt x="298529" y="3633063"/>
                </a:lnTo>
                <a:lnTo>
                  <a:pt x="298529" y="2431730"/>
                </a:lnTo>
                <a:lnTo>
                  <a:pt x="0" y="2008571"/>
                </a:lnTo>
                <a:lnTo>
                  <a:pt x="298529" y="2008571"/>
                </a:lnTo>
                <a:lnTo>
                  <a:pt x="792088" y="2008571"/>
                </a:lnTo>
                <a:lnTo>
                  <a:pt x="792088" y="1796817"/>
                </a:lnTo>
                <a:cubicBezTo>
                  <a:pt x="587745" y="1700755"/>
                  <a:pt x="447370" y="1492642"/>
                  <a:pt x="447370" y="1251742"/>
                </a:cubicBezTo>
                <a:cubicBezTo>
                  <a:pt x="447370" y="916605"/>
                  <a:pt x="719053" y="644923"/>
                  <a:pt x="1054190" y="644923"/>
                </a:cubicBezTo>
                <a:cubicBezTo>
                  <a:pt x="1212753" y="644923"/>
                  <a:pt x="1357112" y="705740"/>
                  <a:pt x="1463939" y="806702"/>
                </a:cubicBezTo>
                <a:cubicBezTo>
                  <a:pt x="1563407" y="345444"/>
                  <a:pt x="1973809" y="0"/>
                  <a:pt x="246489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" name="Round Same Side Corner Rectangle 11">
            <a:extLst>
              <a:ext uri="{FF2B5EF4-FFF2-40B4-BE49-F238E27FC236}">
                <a16:creationId xmlns:a16="http://schemas.microsoft.com/office/drawing/2014/main" id="{9E307748-38C4-4078-A81F-4CA104E1CEB4}"/>
              </a:ext>
            </a:extLst>
          </p:cNvPr>
          <p:cNvSpPr>
            <a:spLocks noChangeAspect="1"/>
          </p:cNvSpPr>
          <p:nvPr/>
        </p:nvSpPr>
        <p:spPr>
          <a:xfrm>
            <a:off x="874576" y="5063668"/>
            <a:ext cx="301357" cy="305956"/>
          </a:xfrm>
          <a:custGeom>
            <a:avLst/>
            <a:gdLst/>
            <a:ahLst/>
            <a:cxnLst/>
            <a:rect l="l" t="t" r="r" b="b"/>
            <a:pathLst>
              <a:path w="3746212" h="3803392">
                <a:moveTo>
                  <a:pt x="1805718" y="1770898"/>
                </a:moveTo>
                <a:lnTo>
                  <a:pt x="1881311" y="1770898"/>
                </a:lnTo>
                <a:cubicBezTo>
                  <a:pt x="1923060" y="1770898"/>
                  <a:pt x="1956904" y="1804742"/>
                  <a:pt x="1956904" y="1846490"/>
                </a:cubicBezTo>
                <a:cubicBezTo>
                  <a:pt x="1956904" y="1888239"/>
                  <a:pt x="1923060" y="1922083"/>
                  <a:pt x="1881311" y="1922083"/>
                </a:cubicBezTo>
                <a:lnTo>
                  <a:pt x="1805718" y="1922083"/>
                </a:lnTo>
                <a:close/>
                <a:moveTo>
                  <a:pt x="1343303" y="1695515"/>
                </a:moveTo>
                <a:cubicBezTo>
                  <a:pt x="1329134" y="1694905"/>
                  <a:pt x="1314741" y="1695561"/>
                  <a:pt x="1300261" y="1697572"/>
                </a:cubicBezTo>
                <a:cubicBezTo>
                  <a:pt x="1184424" y="1713656"/>
                  <a:pt x="1097520" y="1811650"/>
                  <a:pt x="1095397" y="1928579"/>
                </a:cubicBezTo>
                <a:cubicBezTo>
                  <a:pt x="1093274" y="2045508"/>
                  <a:pt x="1176562" y="2146592"/>
                  <a:pt x="1291739" y="2166871"/>
                </a:cubicBezTo>
                <a:cubicBezTo>
                  <a:pt x="1406916" y="2187150"/>
                  <a:pt x="1519721" y="2120593"/>
                  <a:pt x="1557663" y="2009970"/>
                </a:cubicBezTo>
                <a:lnTo>
                  <a:pt x="1424986" y="1964463"/>
                </a:lnTo>
                <a:cubicBezTo>
                  <a:pt x="1409445" y="2009774"/>
                  <a:pt x="1363239" y="2037036"/>
                  <a:pt x="1316063" y="2028730"/>
                </a:cubicBezTo>
                <a:cubicBezTo>
                  <a:pt x="1268886" y="2020423"/>
                  <a:pt x="1234771" y="1979019"/>
                  <a:pt x="1235641" y="1931125"/>
                </a:cubicBezTo>
                <a:cubicBezTo>
                  <a:pt x="1236510" y="1883231"/>
                  <a:pt x="1272106" y="1843093"/>
                  <a:pt x="1319553" y="1836505"/>
                </a:cubicBezTo>
                <a:cubicBezTo>
                  <a:pt x="1367000" y="1829917"/>
                  <a:pt x="1412184" y="1858839"/>
                  <a:pt x="1426070" y="1904684"/>
                </a:cubicBezTo>
                <a:lnTo>
                  <a:pt x="1560313" y="1864024"/>
                </a:lnTo>
                <a:cubicBezTo>
                  <a:pt x="1530651" y="1766088"/>
                  <a:pt x="1442483" y="1699786"/>
                  <a:pt x="1343303" y="1695515"/>
                </a:cubicBezTo>
                <a:close/>
                <a:moveTo>
                  <a:pt x="2185615" y="1695314"/>
                </a:moveTo>
                <a:lnTo>
                  <a:pt x="2185615" y="1932918"/>
                </a:lnTo>
                <a:lnTo>
                  <a:pt x="2185783" y="1932918"/>
                </a:lnTo>
                <a:cubicBezTo>
                  <a:pt x="2187160" y="2017080"/>
                  <a:pt x="2231558" y="2094609"/>
                  <a:pt x="2303144" y="2137304"/>
                </a:cubicBezTo>
                <a:cubicBezTo>
                  <a:pt x="2376613" y="2181122"/>
                  <a:pt x="2467487" y="2181548"/>
                  <a:pt x="2541350" y="2138420"/>
                </a:cubicBezTo>
                <a:cubicBezTo>
                  <a:pt x="2613953" y="2096028"/>
                  <a:pt x="2659209" y="2017927"/>
                  <a:pt x="2660625" y="1932918"/>
                </a:cubicBezTo>
                <a:lnTo>
                  <a:pt x="2660770" y="1932918"/>
                </a:lnTo>
                <a:lnTo>
                  <a:pt x="2660770" y="1928491"/>
                </a:lnTo>
                <a:lnTo>
                  <a:pt x="2660770" y="1695314"/>
                </a:lnTo>
                <a:lnTo>
                  <a:pt x="2531183" y="1695314"/>
                </a:lnTo>
                <a:lnTo>
                  <a:pt x="2531183" y="1928491"/>
                </a:lnTo>
                <a:lnTo>
                  <a:pt x="2531063" y="1928491"/>
                </a:lnTo>
                <a:cubicBezTo>
                  <a:pt x="2531063" y="1967864"/>
                  <a:pt x="2510377" y="2004226"/>
                  <a:pt x="2476841" y="2023808"/>
                </a:cubicBezTo>
                <a:cubicBezTo>
                  <a:pt x="2443304" y="2043389"/>
                  <a:pt x="2402044" y="2043196"/>
                  <a:pt x="2368686" y="2023301"/>
                </a:cubicBezTo>
                <a:cubicBezTo>
                  <a:pt x="2335327" y="2003405"/>
                  <a:pt x="2314972" y="1966851"/>
                  <a:pt x="2315328" y="1927480"/>
                </a:cubicBezTo>
                <a:lnTo>
                  <a:pt x="2315203" y="1927479"/>
                </a:lnTo>
                <a:lnTo>
                  <a:pt x="2315203" y="1695314"/>
                </a:lnTo>
                <a:close/>
                <a:moveTo>
                  <a:pt x="1805719" y="1695314"/>
                </a:moveTo>
                <a:lnTo>
                  <a:pt x="1805719" y="1695315"/>
                </a:lnTo>
                <a:lnTo>
                  <a:pt x="1676117" y="1695315"/>
                </a:lnTo>
                <a:lnTo>
                  <a:pt x="1676117" y="2170470"/>
                </a:lnTo>
                <a:lnTo>
                  <a:pt x="1805719" y="2170470"/>
                </a:lnTo>
                <a:lnTo>
                  <a:pt x="1805719" y="1997667"/>
                </a:lnTo>
                <a:lnTo>
                  <a:pt x="1942866" y="1997667"/>
                </a:lnTo>
                <a:cubicBezTo>
                  <a:pt x="2018609" y="1997667"/>
                  <a:pt x="2080012" y="1936264"/>
                  <a:pt x="2080012" y="1860520"/>
                </a:cubicBezTo>
                <a:lnTo>
                  <a:pt x="2080012" y="1832461"/>
                </a:lnTo>
                <a:cubicBezTo>
                  <a:pt x="2080012" y="1756717"/>
                  <a:pt x="2018609" y="1695314"/>
                  <a:pt x="1942866" y="1695314"/>
                </a:cubicBezTo>
                <a:close/>
                <a:moveTo>
                  <a:pt x="936104" y="965696"/>
                </a:moveTo>
                <a:lnTo>
                  <a:pt x="2808312" y="965696"/>
                </a:lnTo>
                <a:lnTo>
                  <a:pt x="2808312" y="2837696"/>
                </a:lnTo>
                <a:lnTo>
                  <a:pt x="936104" y="2837696"/>
                </a:lnTo>
                <a:close/>
                <a:moveTo>
                  <a:pt x="753031" y="782519"/>
                </a:moveTo>
                <a:lnTo>
                  <a:pt x="753031" y="3020873"/>
                </a:lnTo>
                <a:lnTo>
                  <a:pt x="2991385" y="3020873"/>
                </a:lnTo>
                <a:lnTo>
                  <a:pt x="2991385" y="782519"/>
                </a:lnTo>
                <a:close/>
                <a:moveTo>
                  <a:pt x="856388" y="0"/>
                </a:moveTo>
                <a:cubicBezTo>
                  <a:pt x="916041" y="0"/>
                  <a:pt x="964400" y="48359"/>
                  <a:pt x="964400" y="108012"/>
                </a:cubicBezTo>
                <a:lnTo>
                  <a:pt x="964400" y="551696"/>
                </a:lnTo>
                <a:lnTo>
                  <a:pt x="1256286" y="551696"/>
                </a:lnTo>
                <a:lnTo>
                  <a:pt x="1256286" y="108012"/>
                </a:lnTo>
                <a:cubicBezTo>
                  <a:pt x="1256286" y="48359"/>
                  <a:pt x="1304645" y="0"/>
                  <a:pt x="1364298" y="0"/>
                </a:cubicBezTo>
                <a:cubicBezTo>
                  <a:pt x="1423951" y="0"/>
                  <a:pt x="1472310" y="48359"/>
                  <a:pt x="1472310" y="108012"/>
                </a:cubicBezTo>
                <a:lnTo>
                  <a:pt x="1472310" y="551696"/>
                </a:lnTo>
                <a:lnTo>
                  <a:pt x="1764196" y="551696"/>
                </a:lnTo>
                <a:lnTo>
                  <a:pt x="1764196" y="108012"/>
                </a:lnTo>
                <a:cubicBezTo>
                  <a:pt x="1764196" y="48359"/>
                  <a:pt x="1812555" y="0"/>
                  <a:pt x="1872208" y="0"/>
                </a:cubicBezTo>
                <a:cubicBezTo>
                  <a:pt x="1931861" y="0"/>
                  <a:pt x="1980220" y="48359"/>
                  <a:pt x="1980220" y="108012"/>
                </a:cubicBezTo>
                <a:lnTo>
                  <a:pt x="1980220" y="551696"/>
                </a:lnTo>
                <a:lnTo>
                  <a:pt x="2272106" y="551696"/>
                </a:lnTo>
                <a:lnTo>
                  <a:pt x="2272106" y="108012"/>
                </a:lnTo>
                <a:cubicBezTo>
                  <a:pt x="2272106" y="48359"/>
                  <a:pt x="2320465" y="0"/>
                  <a:pt x="2380118" y="0"/>
                </a:cubicBezTo>
                <a:cubicBezTo>
                  <a:pt x="2439771" y="0"/>
                  <a:pt x="2488130" y="48359"/>
                  <a:pt x="2488130" y="108012"/>
                </a:cubicBezTo>
                <a:lnTo>
                  <a:pt x="2488130" y="551696"/>
                </a:lnTo>
                <a:lnTo>
                  <a:pt x="2780016" y="551696"/>
                </a:lnTo>
                <a:lnTo>
                  <a:pt x="2780016" y="108012"/>
                </a:lnTo>
                <a:cubicBezTo>
                  <a:pt x="2780016" y="48359"/>
                  <a:pt x="2828375" y="0"/>
                  <a:pt x="2888028" y="0"/>
                </a:cubicBezTo>
                <a:cubicBezTo>
                  <a:pt x="2947681" y="0"/>
                  <a:pt x="2996040" y="48359"/>
                  <a:pt x="2996040" y="108012"/>
                </a:cubicBezTo>
                <a:lnTo>
                  <a:pt x="2996040" y="551696"/>
                </a:lnTo>
                <a:lnTo>
                  <a:pt x="3222208" y="551696"/>
                </a:lnTo>
                <a:lnTo>
                  <a:pt x="3222208" y="819836"/>
                </a:lnTo>
                <a:lnTo>
                  <a:pt x="3638200" y="819836"/>
                </a:lnTo>
                <a:cubicBezTo>
                  <a:pt x="3697853" y="819836"/>
                  <a:pt x="3746212" y="868195"/>
                  <a:pt x="3746212" y="927848"/>
                </a:cubicBezTo>
                <a:cubicBezTo>
                  <a:pt x="3746212" y="987501"/>
                  <a:pt x="3697853" y="1035860"/>
                  <a:pt x="3638200" y="1035860"/>
                </a:cubicBezTo>
                <a:lnTo>
                  <a:pt x="3222208" y="1035860"/>
                </a:lnTo>
                <a:lnTo>
                  <a:pt x="3222208" y="1327746"/>
                </a:lnTo>
                <a:lnTo>
                  <a:pt x="3638200" y="1327746"/>
                </a:lnTo>
                <a:cubicBezTo>
                  <a:pt x="3697853" y="1327746"/>
                  <a:pt x="3746212" y="1376105"/>
                  <a:pt x="3746212" y="1435758"/>
                </a:cubicBezTo>
                <a:cubicBezTo>
                  <a:pt x="3746212" y="1495411"/>
                  <a:pt x="3697853" y="1543770"/>
                  <a:pt x="3638200" y="1543770"/>
                </a:cubicBezTo>
                <a:lnTo>
                  <a:pt x="3222208" y="1543770"/>
                </a:lnTo>
                <a:lnTo>
                  <a:pt x="3222208" y="1835656"/>
                </a:lnTo>
                <a:lnTo>
                  <a:pt x="3638200" y="1835656"/>
                </a:lnTo>
                <a:cubicBezTo>
                  <a:pt x="3697853" y="1835656"/>
                  <a:pt x="3746212" y="1884015"/>
                  <a:pt x="3746212" y="1943668"/>
                </a:cubicBezTo>
                <a:cubicBezTo>
                  <a:pt x="3746212" y="2003321"/>
                  <a:pt x="3697853" y="2051680"/>
                  <a:pt x="3638200" y="2051680"/>
                </a:cubicBezTo>
                <a:lnTo>
                  <a:pt x="3222208" y="2051680"/>
                </a:lnTo>
                <a:lnTo>
                  <a:pt x="3222208" y="2343566"/>
                </a:lnTo>
                <a:lnTo>
                  <a:pt x="3638200" y="2343566"/>
                </a:lnTo>
                <a:cubicBezTo>
                  <a:pt x="3697853" y="2343566"/>
                  <a:pt x="3746212" y="2391925"/>
                  <a:pt x="3746212" y="2451578"/>
                </a:cubicBezTo>
                <a:cubicBezTo>
                  <a:pt x="3746212" y="2511231"/>
                  <a:pt x="3697853" y="2559590"/>
                  <a:pt x="3638200" y="2559590"/>
                </a:cubicBezTo>
                <a:lnTo>
                  <a:pt x="3222208" y="2559590"/>
                </a:lnTo>
                <a:lnTo>
                  <a:pt x="3222208" y="2851476"/>
                </a:lnTo>
                <a:lnTo>
                  <a:pt x="3638200" y="2851476"/>
                </a:lnTo>
                <a:cubicBezTo>
                  <a:pt x="3697853" y="2851476"/>
                  <a:pt x="3746212" y="2899835"/>
                  <a:pt x="3746212" y="2959488"/>
                </a:cubicBezTo>
                <a:cubicBezTo>
                  <a:pt x="3746212" y="3019141"/>
                  <a:pt x="3697853" y="3067500"/>
                  <a:pt x="3638200" y="3067500"/>
                </a:cubicBezTo>
                <a:lnTo>
                  <a:pt x="3222208" y="3067500"/>
                </a:lnTo>
                <a:lnTo>
                  <a:pt x="3222208" y="3251696"/>
                </a:lnTo>
                <a:lnTo>
                  <a:pt x="2996040" y="3251696"/>
                </a:lnTo>
                <a:lnTo>
                  <a:pt x="2996040" y="3695380"/>
                </a:lnTo>
                <a:cubicBezTo>
                  <a:pt x="2996040" y="3755033"/>
                  <a:pt x="2947681" y="3803392"/>
                  <a:pt x="2888028" y="3803392"/>
                </a:cubicBezTo>
                <a:cubicBezTo>
                  <a:pt x="2828375" y="3803392"/>
                  <a:pt x="2780016" y="3755033"/>
                  <a:pt x="2780016" y="3695380"/>
                </a:cubicBezTo>
                <a:lnTo>
                  <a:pt x="2780016" y="3251696"/>
                </a:lnTo>
                <a:lnTo>
                  <a:pt x="2488130" y="3251696"/>
                </a:lnTo>
                <a:lnTo>
                  <a:pt x="2488130" y="3695380"/>
                </a:lnTo>
                <a:cubicBezTo>
                  <a:pt x="2488130" y="3755033"/>
                  <a:pt x="2439771" y="3803392"/>
                  <a:pt x="2380118" y="3803392"/>
                </a:cubicBezTo>
                <a:cubicBezTo>
                  <a:pt x="2320465" y="3803392"/>
                  <a:pt x="2272106" y="3755033"/>
                  <a:pt x="2272106" y="3695380"/>
                </a:cubicBezTo>
                <a:lnTo>
                  <a:pt x="2272106" y="3251696"/>
                </a:lnTo>
                <a:lnTo>
                  <a:pt x="1980220" y="3251696"/>
                </a:lnTo>
                <a:lnTo>
                  <a:pt x="1980220" y="3695380"/>
                </a:lnTo>
                <a:cubicBezTo>
                  <a:pt x="1980220" y="3755033"/>
                  <a:pt x="1931861" y="3803392"/>
                  <a:pt x="1872208" y="3803392"/>
                </a:cubicBezTo>
                <a:cubicBezTo>
                  <a:pt x="1812555" y="3803392"/>
                  <a:pt x="1764196" y="3755033"/>
                  <a:pt x="1764196" y="3695380"/>
                </a:cubicBezTo>
                <a:lnTo>
                  <a:pt x="1764196" y="3251696"/>
                </a:lnTo>
                <a:lnTo>
                  <a:pt x="1472310" y="3251696"/>
                </a:lnTo>
                <a:lnTo>
                  <a:pt x="1472310" y="3695380"/>
                </a:lnTo>
                <a:cubicBezTo>
                  <a:pt x="1472310" y="3755033"/>
                  <a:pt x="1423951" y="3803392"/>
                  <a:pt x="1364298" y="3803392"/>
                </a:cubicBezTo>
                <a:cubicBezTo>
                  <a:pt x="1304645" y="3803392"/>
                  <a:pt x="1256286" y="3755033"/>
                  <a:pt x="1256286" y="3695380"/>
                </a:cubicBezTo>
                <a:lnTo>
                  <a:pt x="1256286" y="3251696"/>
                </a:lnTo>
                <a:lnTo>
                  <a:pt x="964400" y="3251696"/>
                </a:lnTo>
                <a:lnTo>
                  <a:pt x="964400" y="3695380"/>
                </a:lnTo>
                <a:cubicBezTo>
                  <a:pt x="964400" y="3755033"/>
                  <a:pt x="916041" y="3803392"/>
                  <a:pt x="856388" y="3803392"/>
                </a:cubicBezTo>
                <a:cubicBezTo>
                  <a:pt x="796735" y="3803392"/>
                  <a:pt x="748376" y="3755033"/>
                  <a:pt x="748376" y="3695380"/>
                </a:cubicBezTo>
                <a:lnTo>
                  <a:pt x="748376" y="3251696"/>
                </a:lnTo>
                <a:lnTo>
                  <a:pt x="522208" y="3251696"/>
                </a:lnTo>
                <a:lnTo>
                  <a:pt x="522208" y="3067500"/>
                </a:lnTo>
                <a:lnTo>
                  <a:pt x="108012" y="3067500"/>
                </a:lnTo>
                <a:cubicBezTo>
                  <a:pt x="48359" y="3067500"/>
                  <a:pt x="0" y="3019141"/>
                  <a:pt x="0" y="2959488"/>
                </a:cubicBezTo>
                <a:cubicBezTo>
                  <a:pt x="0" y="2899835"/>
                  <a:pt x="48359" y="2851476"/>
                  <a:pt x="108012" y="2851476"/>
                </a:cubicBezTo>
                <a:lnTo>
                  <a:pt x="522208" y="2851476"/>
                </a:lnTo>
                <a:lnTo>
                  <a:pt x="522208" y="2559590"/>
                </a:lnTo>
                <a:lnTo>
                  <a:pt x="108012" y="2559590"/>
                </a:lnTo>
                <a:cubicBezTo>
                  <a:pt x="48359" y="2559590"/>
                  <a:pt x="0" y="2511231"/>
                  <a:pt x="0" y="2451578"/>
                </a:cubicBezTo>
                <a:cubicBezTo>
                  <a:pt x="0" y="2391925"/>
                  <a:pt x="48359" y="2343566"/>
                  <a:pt x="108012" y="2343566"/>
                </a:cubicBezTo>
                <a:lnTo>
                  <a:pt x="522208" y="2343566"/>
                </a:lnTo>
                <a:lnTo>
                  <a:pt x="522208" y="2051680"/>
                </a:lnTo>
                <a:lnTo>
                  <a:pt x="108012" y="2051680"/>
                </a:lnTo>
                <a:cubicBezTo>
                  <a:pt x="48359" y="2051680"/>
                  <a:pt x="0" y="2003321"/>
                  <a:pt x="0" y="1943668"/>
                </a:cubicBezTo>
                <a:cubicBezTo>
                  <a:pt x="0" y="1884015"/>
                  <a:pt x="48359" y="1835656"/>
                  <a:pt x="108012" y="1835656"/>
                </a:cubicBezTo>
                <a:lnTo>
                  <a:pt x="522208" y="1835656"/>
                </a:lnTo>
                <a:lnTo>
                  <a:pt x="522208" y="1543770"/>
                </a:lnTo>
                <a:lnTo>
                  <a:pt x="108012" y="1543770"/>
                </a:lnTo>
                <a:cubicBezTo>
                  <a:pt x="48359" y="1543770"/>
                  <a:pt x="0" y="1495411"/>
                  <a:pt x="0" y="1435758"/>
                </a:cubicBezTo>
                <a:cubicBezTo>
                  <a:pt x="0" y="1376105"/>
                  <a:pt x="48359" y="1327746"/>
                  <a:pt x="108012" y="1327746"/>
                </a:cubicBezTo>
                <a:lnTo>
                  <a:pt x="522208" y="1327746"/>
                </a:lnTo>
                <a:lnTo>
                  <a:pt x="522208" y="1035860"/>
                </a:lnTo>
                <a:lnTo>
                  <a:pt x="108012" y="1035860"/>
                </a:lnTo>
                <a:cubicBezTo>
                  <a:pt x="48359" y="1035860"/>
                  <a:pt x="0" y="987501"/>
                  <a:pt x="0" y="927848"/>
                </a:cubicBezTo>
                <a:cubicBezTo>
                  <a:pt x="0" y="868195"/>
                  <a:pt x="48359" y="819836"/>
                  <a:pt x="108012" y="819836"/>
                </a:cubicBezTo>
                <a:lnTo>
                  <a:pt x="522208" y="819836"/>
                </a:lnTo>
                <a:lnTo>
                  <a:pt x="522208" y="551696"/>
                </a:lnTo>
                <a:lnTo>
                  <a:pt x="748376" y="551696"/>
                </a:lnTo>
                <a:lnTo>
                  <a:pt x="748376" y="108012"/>
                </a:lnTo>
                <a:cubicBezTo>
                  <a:pt x="748376" y="48359"/>
                  <a:pt x="796735" y="0"/>
                  <a:pt x="8563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4" name="Freeform 20">
            <a:extLst>
              <a:ext uri="{FF2B5EF4-FFF2-40B4-BE49-F238E27FC236}">
                <a16:creationId xmlns:a16="http://schemas.microsoft.com/office/drawing/2014/main" id="{530B4A68-96B3-4A8C-B05C-F1F6AE3415F8}"/>
              </a:ext>
            </a:extLst>
          </p:cNvPr>
          <p:cNvSpPr/>
          <p:nvPr/>
        </p:nvSpPr>
        <p:spPr>
          <a:xfrm>
            <a:off x="8765238" y="3559933"/>
            <a:ext cx="294916" cy="294916"/>
          </a:xfrm>
          <a:custGeom>
            <a:avLst/>
            <a:gdLst/>
            <a:ahLst/>
            <a:cxnLst/>
            <a:rect l="l" t="t" r="r" b="b"/>
            <a:pathLst>
              <a:path w="3932351" h="3904070">
                <a:moveTo>
                  <a:pt x="1962736" y="1035959"/>
                </a:moveTo>
                <a:cubicBezTo>
                  <a:pt x="2004708" y="1038952"/>
                  <a:pt x="2055225" y="1053240"/>
                  <a:pt x="2117873" y="1073874"/>
                </a:cubicBezTo>
                <a:cubicBezTo>
                  <a:pt x="2628667" y="1279092"/>
                  <a:pt x="2763527" y="1565973"/>
                  <a:pt x="2891918" y="1864540"/>
                </a:cubicBezTo>
                <a:cubicBezTo>
                  <a:pt x="2936787" y="2006414"/>
                  <a:pt x="2899854" y="2057597"/>
                  <a:pt x="2842166" y="2086794"/>
                </a:cubicBezTo>
                <a:cubicBezTo>
                  <a:pt x="2777935" y="2116522"/>
                  <a:pt x="2699732" y="2113507"/>
                  <a:pt x="2652802" y="1998243"/>
                </a:cubicBezTo>
                <a:cubicBezTo>
                  <a:pt x="2628179" y="1807699"/>
                  <a:pt x="2350119" y="1409751"/>
                  <a:pt x="2017953" y="1334132"/>
                </a:cubicBezTo>
                <a:cubicBezTo>
                  <a:pt x="1918946" y="1322008"/>
                  <a:pt x="1767473" y="1243112"/>
                  <a:pt x="1807467" y="1138019"/>
                </a:cubicBezTo>
                <a:cubicBezTo>
                  <a:pt x="1823105" y="1105752"/>
                  <a:pt x="1839883" y="1082171"/>
                  <a:pt x="1858864" y="1065809"/>
                </a:cubicBezTo>
                <a:cubicBezTo>
                  <a:pt x="1887336" y="1041266"/>
                  <a:pt x="1920764" y="1032965"/>
                  <a:pt x="1962736" y="1035959"/>
                </a:cubicBezTo>
                <a:close/>
                <a:moveTo>
                  <a:pt x="1898187" y="499626"/>
                </a:moveTo>
                <a:cubicBezTo>
                  <a:pt x="1932173" y="497325"/>
                  <a:pt x="1971528" y="502186"/>
                  <a:pt x="2014341" y="512175"/>
                </a:cubicBezTo>
                <a:cubicBezTo>
                  <a:pt x="3018771" y="706506"/>
                  <a:pt x="3359202" y="1582318"/>
                  <a:pt x="3415453" y="1830769"/>
                </a:cubicBezTo>
                <a:cubicBezTo>
                  <a:pt x="3447966" y="1932463"/>
                  <a:pt x="3461824" y="2047188"/>
                  <a:pt x="3335491" y="2085124"/>
                </a:cubicBezTo>
                <a:cubicBezTo>
                  <a:pt x="3203892" y="2085034"/>
                  <a:pt x="3182998" y="2020277"/>
                  <a:pt x="3162465" y="1906984"/>
                </a:cubicBezTo>
                <a:cubicBezTo>
                  <a:pt x="3058900" y="1689547"/>
                  <a:pt x="3002218" y="1027448"/>
                  <a:pt x="1925694" y="765269"/>
                </a:cubicBezTo>
                <a:cubicBezTo>
                  <a:pt x="1792458" y="746526"/>
                  <a:pt x="1756612" y="659983"/>
                  <a:pt x="1781835" y="580214"/>
                </a:cubicBezTo>
                <a:cubicBezTo>
                  <a:pt x="1789025" y="559003"/>
                  <a:pt x="1800015" y="542480"/>
                  <a:pt x="1814242" y="530043"/>
                </a:cubicBezTo>
                <a:cubicBezTo>
                  <a:pt x="1835581" y="511388"/>
                  <a:pt x="1864200" y="501926"/>
                  <a:pt x="1898187" y="499626"/>
                </a:cubicBezTo>
                <a:close/>
                <a:moveTo>
                  <a:pt x="690066" y="375832"/>
                </a:moveTo>
                <a:cubicBezTo>
                  <a:pt x="755297" y="377271"/>
                  <a:pt x="825998" y="388634"/>
                  <a:pt x="915248" y="405190"/>
                </a:cubicBezTo>
                <a:cubicBezTo>
                  <a:pt x="1069676" y="720055"/>
                  <a:pt x="1166073" y="992713"/>
                  <a:pt x="1299398" y="1344511"/>
                </a:cubicBezTo>
                <a:cubicBezTo>
                  <a:pt x="1185124" y="1539572"/>
                  <a:pt x="1097229" y="1666046"/>
                  <a:pt x="951300" y="1776692"/>
                </a:cubicBezTo>
                <a:cubicBezTo>
                  <a:pt x="1193733" y="2360225"/>
                  <a:pt x="1831855" y="2875170"/>
                  <a:pt x="2406665" y="3052459"/>
                </a:cubicBezTo>
                <a:cubicBezTo>
                  <a:pt x="2527497" y="2849999"/>
                  <a:pt x="2637778" y="2700297"/>
                  <a:pt x="2848299" y="2524215"/>
                </a:cubicBezTo>
                <a:cubicBezTo>
                  <a:pt x="3201854" y="2649957"/>
                  <a:pt x="3502650" y="2780972"/>
                  <a:pt x="3782344" y="2954197"/>
                </a:cubicBezTo>
                <a:cubicBezTo>
                  <a:pt x="3815206" y="3206998"/>
                  <a:pt x="3768933" y="3364834"/>
                  <a:pt x="3622417" y="3559600"/>
                </a:cubicBezTo>
                <a:cubicBezTo>
                  <a:pt x="3301431" y="3880181"/>
                  <a:pt x="3133450" y="3889486"/>
                  <a:pt x="2865225" y="3904070"/>
                </a:cubicBezTo>
                <a:cubicBezTo>
                  <a:pt x="1238208" y="3717032"/>
                  <a:pt x="86024" y="2184659"/>
                  <a:pt x="10109" y="1390897"/>
                </a:cubicBezTo>
                <a:cubicBezTo>
                  <a:pt x="-38728" y="949593"/>
                  <a:pt x="91813" y="677117"/>
                  <a:pt x="348972" y="473227"/>
                </a:cubicBezTo>
                <a:cubicBezTo>
                  <a:pt x="487831" y="398600"/>
                  <a:pt x="581349" y="373434"/>
                  <a:pt x="690066" y="375832"/>
                </a:cubicBezTo>
                <a:close/>
                <a:moveTo>
                  <a:pt x="1946081" y="1482"/>
                </a:moveTo>
                <a:cubicBezTo>
                  <a:pt x="1965830" y="3488"/>
                  <a:pt x="1985996" y="7506"/>
                  <a:pt x="2005993" y="13396"/>
                </a:cubicBezTo>
                <a:cubicBezTo>
                  <a:pt x="3144824" y="169801"/>
                  <a:pt x="3721306" y="1005600"/>
                  <a:pt x="3914999" y="1809970"/>
                </a:cubicBezTo>
                <a:cubicBezTo>
                  <a:pt x="3951576" y="1897714"/>
                  <a:pt x="3934760" y="2054662"/>
                  <a:pt x="3821732" y="2078460"/>
                </a:cubicBezTo>
                <a:cubicBezTo>
                  <a:pt x="3702332" y="2075038"/>
                  <a:pt x="3661465" y="1954462"/>
                  <a:pt x="3654431" y="1870164"/>
                </a:cubicBezTo>
                <a:cubicBezTo>
                  <a:pt x="3614059" y="1716638"/>
                  <a:pt x="3406072" y="498908"/>
                  <a:pt x="1908662" y="280534"/>
                </a:cubicBezTo>
                <a:cubicBezTo>
                  <a:pt x="1778201" y="273287"/>
                  <a:pt x="1748634" y="170439"/>
                  <a:pt x="1760367" y="100192"/>
                </a:cubicBezTo>
                <a:cubicBezTo>
                  <a:pt x="1767248" y="76098"/>
                  <a:pt x="1779374" y="56663"/>
                  <a:pt x="1795360" y="41555"/>
                </a:cubicBezTo>
                <a:cubicBezTo>
                  <a:pt x="1831327" y="7560"/>
                  <a:pt x="1886831" y="-4535"/>
                  <a:pt x="1946081" y="1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" name="Oval 17">
            <a:extLst>
              <a:ext uri="{FF2B5EF4-FFF2-40B4-BE49-F238E27FC236}">
                <a16:creationId xmlns:a16="http://schemas.microsoft.com/office/drawing/2014/main" id="{09BAAA9E-34F9-4EC1-A787-77E8AFDC28BC}"/>
              </a:ext>
            </a:extLst>
          </p:cNvPr>
          <p:cNvSpPr/>
          <p:nvPr/>
        </p:nvSpPr>
        <p:spPr>
          <a:xfrm rot="2700000">
            <a:off x="8783493" y="5021714"/>
            <a:ext cx="236840" cy="389864"/>
          </a:xfrm>
          <a:custGeom>
            <a:avLst/>
            <a:gdLst>
              <a:gd name="connsiteX0" fmla="*/ 1355591 w 2487611"/>
              <a:gd name="connsiteY0" fmla="*/ 3081285 h 4007282"/>
              <a:gd name="connsiteX1" fmla="*/ 1668701 w 2487611"/>
              <a:gd name="connsiteY1" fmla="*/ 3381869 h 4007282"/>
              <a:gd name="connsiteX2" fmla="*/ 1698103 w 2487611"/>
              <a:gd name="connsiteY2" fmla="*/ 3725512 h 4007282"/>
              <a:gd name="connsiteX3" fmla="*/ 1503571 w 2487611"/>
              <a:gd name="connsiteY3" fmla="*/ 3508020 h 4007282"/>
              <a:gd name="connsiteX4" fmla="*/ 1461585 w 2487611"/>
              <a:gd name="connsiteY4" fmla="*/ 3721761 h 4007282"/>
              <a:gd name="connsiteX5" fmla="*/ 1244671 w 2487611"/>
              <a:gd name="connsiteY5" fmla="*/ 4007282 h 4007282"/>
              <a:gd name="connsiteX6" fmla="*/ 1079392 w 2487611"/>
              <a:gd name="connsiteY6" fmla="*/ 3701523 h 4007282"/>
              <a:gd name="connsiteX7" fmla="*/ 987763 w 2487611"/>
              <a:gd name="connsiteY7" fmla="*/ 3569325 h 4007282"/>
              <a:gd name="connsiteX8" fmla="*/ 854400 w 2487611"/>
              <a:gd name="connsiteY8" fmla="*/ 3636047 h 4007282"/>
              <a:gd name="connsiteX9" fmla="*/ 869102 w 2487611"/>
              <a:gd name="connsiteY9" fmla="*/ 3312632 h 4007282"/>
              <a:gd name="connsiteX10" fmla="*/ 1052587 w 2487611"/>
              <a:gd name="connsiteY10" fmla="*/ 3115087 h 4007282"/>
              <a:gd name="connsiteX11" fmla="*/ 1019981 w 2487611"/>
              <a:gd name="connsiteY11" fmla="*/ 3159110 h 4007282"/>
              <a:gd name="connsiteX12" fmla="*/ 1012121 w 2487611"/>
              <a:gd name="connsiteY12" fmla="*/ 3332027 h 4007282"/>
              <a:gd name="connsiteX13" fmla="*/ 1083424 w 2487611"/>
              <a:gd name="connsiteY13" fmla="*/ 3296354 h 4007282"/>
              <a:gd name="connsiteX14" fmla="*/ 1132416 w 2487611"/>
              <a:gd name="connsiteY14" fmla="*/ 3367034 h 4007282"/>
              <a:gd name="connsiteX15" fmla="*/ 1220783 w 2487611"/>
              <a:gd name="connsiteY15" fmla="*/ 3530511 h 4007282"/>
              <a:gd name="connsiteX16" fmla="*/ 1336759 w 2487611"/>
              <a:gd name="connsiteY16" fmla="*/ 3377854 h 4007282"/>
              <a:gd name="connsiteX17" fmla="*/ 1359207 w 2487611"/>
              <a:gd name="connsiteY17" fmla="*/ 3263575 h 4007282"/>
              <a:gd name="connsiteX18" fmla="*/ 1463216 w 2487611"/>
              <a:gd name="connsiteY18" fmla="*/ 3379859 h 4007282"/>
              <a:gd name="connsiteX19" fmla="*/ 1447496 w 2487611"/>
              <a:gd name="connsiteY19" fmla="*/ 3196127 h 4007282"/>
              <a:gd name="connsiteX20" fmla="*/ 1355591 w 2487611"/>
              <a:gd name="connsiteY20" fmla="*/ 3081285 h 4007282"/>
              <a:gd name="connsiteX21" fmla="*/ 803026 w 2487611"/>
              <a:gd name="connsiteY21" fmla="*/ 2773720 h 4007282"/>
              <a:gd name="connsiteX22" fmla="*/ 1689473 w 2487611"/>
              <a:gd name="connsiteY22" fmla="*/ 2773720 h 4007282"/>
              <a:gd name="connsiteX23" fmla="*/ 1482985 w 2487611"/>
              <a:gd name="connsiteY23" fmla="*/ 3053768 h 4007282"/>
              <a:gd name="connsiteX24" fmla="*/ 1009514 w 2487611"/>
              <a:gd name="connsiteY24" fmla="*/ 3053768 h 4007282"/>
              <a:gd name="connsiteX25" fmla="*/ 803026 w 2487611"/>
              <a:gd name="connsiteY25" fmla="*/ 2773720 h 4007282"/>
              <a:gd name="connsiteX26" fmla="*/ 1246249 w 2487611"/>
              <a:gd name="connsiteY26" fmla="*/ 1473655 h 4007282"/>
              <a:gd name="connsiteX27" fmla="*/ 1346518 w 2487611"/>
              <a:gd name="connsiteY27" fmla="*/ 1573924 h 4007282"/>
              <a:gd name="connsiteX28" fmla="*/ 1246249 w 2487611"/>
              <a:gd name="connsiteY28" fmla="*/ 1674193 h 4007282"/>
              <a:gd name="connsiteX29" fmla="*/ 1145980 w 2487611"/>
              <a:gd name="connsiteY29" fmla="*/ 1573924 h 4007282"/>
              <a:gd name="connsiteX30" fmla="*/ 1246249 w 2487611"/>
              <a:gd name="connsiteY30" fmla="*/ 1473655 h 4007282"/>
              <a:gd name="connsiteX31" fmla="*/ 1246249 w 2487611"/>
              <a:gd name="connsiteY31" fmla="*/ 1404149 h 4007282"/>
              <a:gd name="connsiteX32" fmla="*/ 1076474 w 2487611"/>
              <a:gd name="connsiteY32" fmla="*/ 1573924 h 4007282"/>
              <a:gd name="connsiteX33" fmla="*/ 1246249 w 2487611"/>
              <a:gd name="connsiteY33" fmla="*/ 1743699 h 4007282"/>
              <a:gd name="connsiteX34" fmla="*/ 1416024 w 2487611"/>
              <a:gd name="connsiteY34" fmla="*/ 1573924 h 4007282"/>
              <a:gd name="connsiteX35" fmla="*/ 1246249 w 2487611"/>
              <a:gd name="connsiteY35" fmla="*/ 1404149 h 4007282"/>
              <a:gd name="connsiteX36" fmla="*/ 1246249 w 2487611"/>
              <a:gd name="connsiteY36" fmla="*/ 650779 h 4007282"/>
              <a:gd name="connsiteX37" fmla="*/ 1446787 w 2487611"/>
              <a:gd name="connsiteY37" fmla="*/ 851317 h 4007282"/>
              <a:gd name="connsiteX38" fmla="*/ 1246249 w 2487611"/>
              <a:gd name="connsiteY38" fmla="*/ 1051855 h 4007282"/>
              <a:gd name="connsiteX39" fmla="*/ 1045711 w 2487611"/>
              <a:gd name="connsiteY39" fmla="*/ 851317 h 4007282"/>
              <a:gd name="connsiteX40" fmla="*/ 1246249 w 2487611"/>
              <a:gd name="connsiteY40" fmla="*/ 650779 h 4007282"/>
              <a:gd name="connsiteX41" fmla="*/ 1246249 w 2487611"/>
              <a:gd name="connsiteY41" fmla="*/ 511767 h 4007282"/>
              <a:gd name="connsiteX42" fmla="*/ 906699 w 2487611"/>
              <a:gd name="connsiteY42" fmla="*/ 851317 h 4007282"/>
              <a:gd name="connsiteX43" fmla="*/ 1246249 w 2487611"/>
              <a:gd name="connsiteY43" fmla="*/ 1190867 h 4007282"/>
              <a:gd name="connsiteX44" fmla="*/ 1585799 w 2487611"/>
              <a:gd name="connsiteY44" fmla="*/ 851317 h 4007282"/>
              <a:gd name="connsiteX45" fmla="*/ 1246249 w 2487611"/>
              <a:gd name="connsiteY45" fmla="*/ 511767 h 4007282"/>
              <a:gd name="connsiteX46" fmla="*/ 1236486 w 2487611"/>
              <a:gd name="connsiteY46" fmla="*/ 0 h 4007282"/>
              <a:gd name="connsiteX47" fmla="*/ 1243449 w 2487611"/>
              <a:gd name="connsiteY47" fmla="*/ 468 h 4007282"/>
              <a:gd name="connsiteX48" fmla="*/ 1250411 w 2487611"/>
              <a:gd name="connsiteY48" fmla="*/ 0 h 4007282"/>
              <a:gd name="connsiteX49" fmla="*/ 1891856 w 2487611"/>
              <a:gd name="connsiteY49" fmla="*/ 602756 h 4007282"/>
              <a:gd name="connsiteX50" fmla="*/ 2096831 w 2487611"/>
              <a:gd name="connsiteY50" fmla="*/ 1442023 h 4007282"/>
              <a:gd name="connsiteX51" fmla="*/ 2003408 w 2487611"/>
              <a:gd name="connsiteY51" fmla="*/ 1943608 h 4007282"/>
              <a:gd name="connsiteX52" fmla="*/ 2224895 w 2487611"/>
              <a:gd name="connsiteY52" fmla="*/ 2078968 h 4007282"/>
              <a:gd name="connsiteX53" fmla="*/ 2487611 w 2487611"/>
              <a:gd name="connsiteY53" fmla="*/ 2809123 h 4007282"/>
              <a:gd name="connsiteX54" fmla="*/ 1777602 w 2487611"/>
              <a:gd name="connsiteY54" fmla="*/ 2545137 h 4007282"/>
              <a:gd name="connsiteX55" fmla="*/ 1697050 w 2487611"/>
              <a:gd name="connsiteY55" fmla="*/ 2693117 h 4007282"/>
              <a:gd name="connsiteX56" fmla="*/ 789847 w 2487611"/>
              <a:gd name="connsiteY56" fmla="*/ 2693117 h 4007282"/>
              <a:gd name="connsiteX57" fmla="*/ 709405 w 2487611"/>
              <a:gd name="connsiteY57" fmla="*/ 2545362 h 4007282"/>
              <a:gd name="connsiteX58" fmla="*/ 0 w 2487611"/>
              <a:gd name="connsiteY58" fmla="*/ 2809123 h 4007282"/>
              <a:gd name="connsiteX59" fmla="*/ 262716 w 2487611"/>
              <a:gd name="connsiteY59" fmla="*/ 2078968 h 4007282"/>
              <a:gd name="connsiteX60" fmla="*/ 483603 w 2487611"/>
              <a:gd name="connsiteY60" fmla="*/ 1943974 h 4007282"/>
              <a:gd name="connsiteX61" fmla="*/ 390066 w 2487611"/>
              <a:gd name="connsiteY61" fmla="*/ 1442023 h 4007282"/>
              <a:gd name="connsiteX62" fmla="*/ 595041 w 2487611"/>
              <a:gd name="connsiteY62" fmla="*/ 602756 h 4007282"/>
              <a:gd name="connsiteX63" fmla="*/ 1236486 w 2487611"/>
              <a:gd name="connsiteY63" fmla="*/ 0 h 4007282"/>
              <a:gd name="connsiteX0" fmla="*/ 1355591 w 2487611"/>
              <a:gd name="connsiteY0" fmla="*/ 3081285 h 4007282"/>
              <a:gd name="connsiteX1" fmla="*/ 1668701 w 2487611"/>
              <a:gd name="connsiteY1" fmla="*/ 3381869 h 4007282"/>
              <a:gd name="connsiteX2" fmla="*/ 1698103 w 2487611"/>
              <a:gd name="connsiteY2" fmla="*/ 3725512 h 4007282"/>
              <a:gd name="connsiteX3" fmla="*/ 1503571 w 2487611"/>
              <a:gd name="connsiteY3" fmla="*/ 3508020 h 4007282"/>
              <a:gd name="connsiteX4" fmla="*/ 1461585 w 2487611"/>
              <a:gd name="connsiteY4" fmla="*/ 3721761 h 4007282"/>
              <a:gd name="connsiteX5" fmla="*/ 1244671 w 2487611"/>
              <a:gd name="connsiteY5" fmla="*/ 4007282 h 4007282"/>
              <a:gd name="connsiteX6" fmla="*/ 1079392 w 2487611"/>
              <a:gd name="connsiteY6" fmla="*/ 3701523 h 4007282"/>
              <a:gd name="connsiteX7" fmla="*/ 987763 w 2487611"/>
              <a:gd name="connsiteY7" fmla="*/ 3569325 h 4007282"/>
              <a:gd name="connsiteX8" fmla="*/ 854400 w 2487611"/>
              <a:gd name="connsiteY8" fmla="*/ 3636047 h 4007282"/>
              <a:gd name="connsiteX9" fmla="*/ 869102 w 2487611"/>
              <a:gd name="connsiteY9" fmla="*/ 3312632 h 4007282"/>
              <a:gd name="connsiteX10" fmla="*/ 1052587 w 2487611"/>
              <a:gd name="connsiteY10" fmla="*/ 3115087 h 4007282"/>
              <a:gd name="connsiteX11" fmla="*/ 1019981 w 2487611"/>
              <a:gd name="connsiteY11" fmla="*/ 3159110 h 4007282"/>
              <a:gd name="connsiteX12" fmla="*/ 1012121 w 2487611"/>
              <a:gd name="connsiteY12" fmla="*/ 3332027 h 4007282"/>
              <a:gd name="connsiteX13" fmla="*/ 1083424 w 2487611"/>
              <a:gd name="connsiteY13" fmla="*/ 3296354 h 4007282"/>
              <a:gd name="connsiteX14" fmla="*/ 1132416 w 2487611"/>
              <a:gd name="connsiteY14" fmla="*/ 3367034 h 4007282"/>
              <a:gd name="connsiteX15" fmla="*/ 1220783 w 2487611"/>
              <a:gd name="connsiteY15" fmla="*/ 3530511 h 4007282"/>
              <a:gd name="connsiteX16" fmla="*/ 1336759 w 2487611"/>
              <a:gd name="connsiteY16" fmla="*/ 3377854 h 4007282"/>
              <a:gd name="connsiteX17" fmla="*/ 1359207 w 2487611"/>
              <a:gd name="connsiteY17" fmla="*/ 3263575 h 4007282"/>
              <a:gd name="connsiteX18" fmla="*/ 1463216 w 2487611"/>
              <a:gd name="connsiteY18" fmla="*/ 3379859 h 4007282"/>
              <a:gd name="connsiteX19" fmla="*/ 1447496 w 2487611"/>
              <a:gd name="connsiteY19" fmla="*/ 3196127 h 4007282"/>
              <a:gd name="connsiteX20" fmla="*/ 1355591 w 2487611"/>
              <a:gd name="connsiteY20" fmla="*/ 3081285 h 4007282"/>
              <a:gd name="connsiteX21" fmla="*/ 803026 w 2487611"/>
              <a:gd name="connsiteY21" fmla="*/ 2773720 h 4007282"/>
              <a:gd name="connsiteX22" fmla="*/ 1689473 w 2487611"/>
              <a:gd name="connsiteY22" fmla="*/ 2773720 h 4007282"/>
              <a:gd name="connsiteX23" fmla="*/ 1482985 w 2487611"/>
              <a:gd name="connsiteY23" fmla="*/ 3053768 h 4007282"/>
              <a:gd name="connsiteX24" fmla="*/ 1009514 w 2487611"/>
              <a:gd name="connsiteY24" fmla="*/ 3053768 h 4007282"/>
              <a:gd name="connsiteX25" fmla="*/ 803026 w 2487611"/>
              <a:gd name="connsiteY25" fmla="*/ 2773720 h 4007282"/>
              <a:gd name="connsiteX26" fmla="*/ 1246249 w 2487611"/>
              <a:gd name="connsiteY26" fmla="*/ 1473655 h 4007282"/>
              <a:gd name="connsiteX27" fmla="*/ 1346518 w 2487611"/>
              <a:gd name="connsiteY27" fmla="*/ 1573924 h 4007282"/>
              <a:gd name="connsiteX28" fmla="*/ 1246249 w 2487611"/>
              <a:gd name="connsiteY28" fmla="*/ 1674193 h 4007282"/>
              <a:gd name="connsiteX29" fmla="*/ 1145980 w 2487611"/>
              <a:gd name="connsiteY29" fmla="*/ 1573924 h 4007282"/>
              <a:gd name="connsiteX30" fmla="*/ 1246249 w 2487611"/>
              <a:gd name="connsiteY30" fmla="*/ 1473655 h 4007282"/>
              <a:gd name="connsiteX31" fmla="*/ 1246249 w 2487611"/>
              <a:gd name="connsiteY31" fmla="*/ 1404149 h 4007282"/>
              <a:gd name="connsiteX32" fmla="*/ 1076474 w 2487611"/>
              <a:gd name="connsiteY32" fmla="*/ 1573924 h 4007282"/>
              <a:gd name="connsiteX33" fmla="*/ 1246249 w 2487611"/>
              <a:gd name="connsiteY33" fmla="*/ 1743699 h 4007282"/>
              <a:gd name="connsiteX34" fmla="*/ 1416024 w 2487611"/>
              <a:gd name="connsiteY34" fmla="*/ 1573924 h 4007282"/>
              <a:gd name="connsiteX35" fmla="*/ 1246249 w 2487611"/>
              <a:gd name="connsiteY35" fmla="*/ 1404149 h 4007282"/>
              <a:gd name="connsiteX36" fmla="*/ 1246249 w 2487611"/>
              <a:gd name="connsiteY36" fmla="*/ 650779 h 4007282"/>
              <a:gd name="connsiteX37" fmla="*/ 1446787 w 2487611"/>
              <a:gd name="connsiteY37" fmla="*/ 851317 h 4007282"/>
              <a:gd name="connsiteX38" fmla="*/ 1246249 w 2487611"/>
              <a:gd name="connsiteY38" fmla="*/ 1051855 h 4007282"/>
              <a:gd name="connsiteX39" fmla="*/ 1045711 w 2487611"/>
              <a:gd name="connsiteY39" fmla="*/ 851317 h 4007282"/>
              <a:gd name="connsiteX40" fmla="*/ 1246249 w 2487611"/>
              <a:gd name="connsiteY40" fmla="*/ 650779 h 4007282"/>
              <a:gd name="connsiteX41" fmla="*/ 1246249 w 2487611"/>
              <a:gd name="connsiteY41" fmla="*/ 511767 h 4007282"/>
              <a:gd name="connsiteX42" fmla="*/ 906699 w 2487611"/>
              <a:gd name="connsiteY42" fmla="*/ 851317 h 4007282"/>
              <a:gd name="connsiteX43" fmla="*/ 1246249 w 2487611"/>
              <a:gd name="connsiteY43" fmla="*/ 1190867 h 4007282"/>
              <a:gd name="connsiteX44" fmla="*/ 1585799 w 2487611"/>
              <a:gd name="connsiteY44" fmla="*/ 851317 h 4007282"/>
              <a:gd name="connsiteX45" fmla="*/ 1246249 w 2487611"/>
              <a:gd name="connsiteY45" fmla="*/ 511767 h 4007282"/>
              <a:gd name="connsiteX46" fmla="*/ 1236486 w 2487611"/>
              <a:gd name="connsiteY46" fmla="*/ 0 h 4007282"/>
              <a:gd name="connsiteX47" fmla="*/ 1243449 w 2487611"/>
              <a:gd name="connsiteY47" fmla="*/ 468 h 4007282"/>
              <a:gd name="connsiteX48" fmla="*/ 1250411 w 2487611"/>
              <a:gd name="connsiteY48" fmla="*/ 0 h 4007282"/>
              <a:gd name="connsiteX49" fmla="*/ 1891856 w 2487611"/>
              <a:gd name="connsiteY49" fmla="*/ 602756 h 4007282"/>
              <a:gd name="connsiteX50" fmla="*/ 2096831 w 2487611"/>
              <a:gd name="connsiteY50" fmla="*/ 1442023 h 4007282"/>
              <a:gd name="connsiteX51" fmla="*/ 2003408 w 2487611"/>
              <a:gd name="connsiteY51" fmla="*/ 1943608 h 4007282"/>
              <a:gd name="connsiteX52" fmla="*/ 2224895 w 2487611"/>
              <a:gd name="connsiteY52" fmla="*/ 2078968 h 4007282"/>
              <a:gd name="connsiteX53" fmla="*/ 2487611 w 2487611"/>
              <a:gd name="connsiteY53" fmla="*/ 2809123 h 4007282"/>
              <a:gd name="connsiteX54" fmla="*/ 1777602 w 2487611"/>
              <a:gd name="connsiteY54" fmla="*/ 2545137 h 4007282"/>
              <a:gd name="connsiteX55" fmla="*/ 1697050 w 2487611"/>
              <a:gd name="connsiteY55" fmla="*/ 2693117 h 4007282"/>
              <a:gd name="connsiteX56" fmla="*/ 789847 w 2487611"/>
              <a:gd name="connsiteY56" fmla="*/ 2693117 h 4007282"/>
              <a:gd name="connsiteX57" fmla="*/ 709405 w 2487611"/>
              <a:gd name="connsiteY57" fmla="*/ 2545362 h 4007282"/>
              <a:gd name="connsiteX58" fmla="*/ 0 w 2487611"/>
              <a:gd name="connsiteY58" fmla="*/ 2809123 h 4007282"/>
              <a:gd name="connsiteX59" fmla="*/ 262716 w 2487611"/>
              <a:gd name="connsiteY59" fmla="*/ 2078968 h 4007282"/>
              <a:gd name="connsiteX60" fmla="*/ 483603 w 2487611"/>
              <a:gd name="connsiteY60" fmla="*/ 1943974 h 4007282"/>
              <a:gd name="connsiteX61" fmla="*/ 390066 w 2487611"/>
              <a:gd name="connsiteY61" fmla="*/ 1442023 h 4007282"/>
              <a:gd name="connsiteX62" fmla="*/ 595041 w 2487611"/>
              <a:gd name="connsiteY62" fmla="*/ 602756 h 4007282"/>
              <a:gd name="connsiteX63" fmla="*/ 1236486 w 2487611"/>
              <a:gd name="connsiteY63" fmla="*/ 0 h 4007282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0411 w 2487611"/>
              <a:gd name="connsiteY48" fmla="*/ 101253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91732 h 4117729"/>
              <a:gd name="connsiteX1" fmla="*/ 1668701 w 2487611"/>
              <a:gd name="connsiteY1" fmla="*/ 3492316 h 4117729"/>
              <a:gd name="connsiteX2" fmla="*/ 1698103 w 2487611"/>
              <a:gd name="connsiteY2" fmla="*/ 3835959 h 4117729"/>
              <a:gd name="connsiteX3" fmla="*/ 1503571 w 2487611"/>
              <a:gd name="connsiteY3" fmla="*/ 3618467 h 4117729"/>
              <a:gd name="connsiteX4" fmla="*/ 1461585 w 2487611"/>
              <a:gd name="connsiteY4" fmla="*/ 3832208 h 4117729"/>
              <a:gd name="connsiteX5" fmla="*/ 1244671 w 2487611"/>
              <a:gd name="connsiteY5" fmla="*/ 4117729 h 4117729"/>
              <a:gd name="connsiteX6" fmla="*/ 1079392 w 2487611"/>
              <a:gd name="connsiteY6" fmla="*/ 3811970 h 4117729"/>
              <a:gd name="connsiteX7" fmla="*/ 987763 w 2487611"/>
              <a:gd name="connsiteY7" fmla="*/ 3679772 h 4117729"/>
              <a:gd name="connsiteX8" fmla="*/ 854400 w 2487611"/>
              <a:gd name="connsiteY8" fmla="*/ 3746494 h 4117729"/>
              <a:gd name="connsiteX9" fmla="*/ 869102 w 2487611"/>
              <a:gd name="connsiteY9" fmla="*/ 3423079 h 4117729"/>
              <a:gd name="connsiteX10" fmla="*/ 1052587 w 2487611"/>
              <a:gd name="connsiteY10" fmla="*/ 3225534 h 4117729"/>
              <a:gd name="connsiteX11" fmla="*/ 1019981 w 2487611"/>
              <a:gd name="connsiteY11" fmla="*/ 3269557 h 4117729"/>
              <a:gd name="connsiteX12" fmla="*/ 1012121 w 2487611"/>
              <a:gd name="connsiteY12" fmla="*/ 3442474 h 4117729"/>
              <a:gd name="connsiteX13" fmla="*/ 1083424 w 2487611"/>
              <a:gd name="connsiteY13" fmla="*/ 3406801 h 4117729"/>
              <a:gd name="connsiteX14" fmla="*/ 1132416 w 2487611"/>
              <a:gd name="connsiteY14" fmla="*/ 3477481 h 4117729"/>
              <a:gd name="connsiteX15" fmla="*/ 1220783 w 2487611"/>
              <a:gd name="connsiteY15" fmla="*/ 3640958 h 4117729"/>
              <a:gd name="connsiteX16" fmla="*/ 1336759 w 2487611"/>
              <a:gd name="connsiteY16" fmla="*/ 3488301 h 4117729"/>
              <a:gd name="connsiteX17" fmla="*/ 1359207 w 2487611"/>
              <a:gd name="connsiteY17" fmla="*/ 3374022 h 4117729"/>
              <a:gd name="connsiteX18" fmla="*/ 1463216 w 2487611"/>
              <a:gd name="connsiteY18" fmla="*/ 3490306 h 4117729"/>
              <a:gd name="connsiteX19" fmla="*/ 1447496 w 2487611"/>
              <a:gd name="connsiteY19" fmla="*/ 3306574 h 4117729"/>
              <a:gd name="connsiteX20" fmla="*/ 1355591 w 2487611"/>
              <a:gd name="connsiteY20" fmla="*/ 3191732 h 4117729"/>
              <a:gd name="connsiteX21" fmla="*/ 803026 w 2487611"/>
              <a:gd name="connsiteY21" fmla="*/ 2884167 h 4117729"/>
              <a:gd name="connsiteX22" fmla="*/ 1689473 w 2487611"/>
              <a:gd name="connsiteY22" fmla="*/ 2884167 h 4117729"/>
              <a:gd name="connsiteX23" fmla="*/ 1482985 w 2487611"/>
              <a:gd name="connsiteY23" fmla="*/ 3164215 h 4117729"/>
              <a:gd name="connsiteX24" fmla="*/ 1009514 w 2487611"/>
              <a:gd name="connsiteY24" fmla="*/ 3164215 h 4117729"/>
              <a:gd name="connsiteX25" fmla="*/ 803026 w 2487611"/>
              <a:gd name="connsiteY25" fmla="*/ 2884167 h 4117729"/>
              <a:gd name="connsiteX26" fmla="*/ 1246249 w 2487611"/>
              <a:gd name="connsiteY26" fmla="*/ 1584102 h 4117729"/>
              <a:gd name="connsiteX27" fmla="*/ 1346518 w 2487611"/>
              <a:gd name="connsiteY27" fmla="*/ 1684371 h 4117729"/>
              <a:gd name="connsiteX28" fmla="*/ 1246249 w 2487611"/>
              <a:gd name="connsiteY28" fmla="*/ 1784640 h 4117729"/>
              <a:gd name="connsiteX29" fmla="*/ 1145980 w 2487611"/>
              <a:gd name="connsiteY29" fmla="*/ 1684371 h 4117729"/>
              <a:gd name="connsiteX30" fmla="*/ 1246249 w 2487611"/>
              <a:gd name="connsiteY30" fmla="*/ 1584102 h 4117729"/>
              <a:gd name="connsiteX31" fmla="*/ 1246249 w 2487611"/>
              <a:gd name="connsiteY31" fmla="*/ 1514596 h 4117729"/>
              <a:gd name="connsiteX32" fmla="*/ 1076474 w 2487611"/>
              <a:gd name="connsiteY32" fmla="*/ 1684371 h 4117729"/>
              <a:gd name="connsiteX33" fmla="*/ 1246249 w 2487611"/>
              <a:gd name="connsiteY33" fmla="*/ 1854146 h 4117729"/>
              <a:gd name="connsiteX34" fmla="*/ 1416024 w 2487611"/>
              <a:gd name="connsiteY34" fmla="*/ 1684371 h 4117729"/>
              <a:gd name="connsiteX35" fmla="*/ 1246249 w 2487611"/>
              <a:gd name="connsiteY35" fmla="*/ 1514596 h 4117729"/>
              <a:gd name="connsiteX36" fmla="*/ 1246249 w 2487611"/>
              <a:gd name="connsiteY36" fmla="*/ 761226 h 4117729"/>
              <a:gd name="connsiteX37" fmla="*/ 1446787 w 2487611"/>
              <a:gd name="connsiteY37" fmla="*/ 961764 h 4117729"/>
              <a:gd name="connsiteX38" fmla="*/ 1246249 w 2487611"/>
              <a:gd name="connsiteY38" fmla="*/ 1162302 h 4117729"/>
              <a:gd name="connsiteX39" fmla="*/ 1045711 w 2487611"/>
              <a:gd name="connsiteY39" fmla="*/ 961764 h 4117729"/>
              <a:gd name="connsiteX40" fmla="*/ 1246249 w 2487611"/>
              <a:gd name="connsiteY40" fmla="*/ 761226 h 4117729"/>
              <a:gd name="connsiteX41" fmla="*/ 1246249 w 2487611"/>
              <a:gd name="connsiteY41" fmla="*/ 622214 h 4117729"/>
              <a:gd name="connsiteX42" fmla="*/ 906699 w 2487611"/>
              <a:gd name="connsiteY42" fmla="*/ 961764 h 4117729"/>
              <a:gd name="connsiteX43" fmla="*/ 1246249 w 2487611"/>
              <a:gd name="connsiteY43" fmla="*/ 1301314 h 4117729"/>
              <a:gd name="connsiteX44" fmla="*/ 1585799 w 2487611"/>
              <a:gd name="connsiteY44" fmla="*/ 961764 h 4117729"/>
              <a:gd name="connsiteX45" fmla="*/ 1246249 w 2487611"/>
              <a:gd name="connsiteY45" fmla="*/ 622214 h 4117729"/>
              <a:gd name="connsiteX46" fmla="*/ 1237076 w 2487611"/>
              <a:gd name="connsiteY46" fmla="*/ 0 h 4117729"/>
              <a:gd name="connsiteX47" fmla="*/ 1243449 w 2487611"/>
              <a:gd name="connsiteY47" fmla="*/ 110915 h 4117729"/>
              <a:gd name="connsiteX48" fmla="*/ 1258169 w 2487611"/>
              <a:gd name="connsiteY48" fmla="*/ 12605 h 4117729"/>
              <a:gd name="connsiteX49" fmla="*/ 1891856 w 2487611"/>
              <a:gd name="connsiteY49" fmla="*/ 713203 h 4117729"/>
              <a:gd name="connsiteX50" fmla="*/ 2096831 w 2487611"/>
              <a:gd name="connsiteY50" fmla="*/ 1552470 h 4117729"/>
              <a:gd name="connsiteX51" fmla="*/ 2003408 w 2487611"/>
              <a:gd name="connsiteY51" fmla="*/ 2054055 h 4117729"/>
              <a:gd name="connsiteX52" fmla="*/ 2224895 w 2487611"/>
              <a:gd name="connsiteY52" fmla="*/ 2189415 h 4117729"/>
              <a:gd name="connsiteX53" fmla="*/ 2487611 w 2487611"/>
              <a:gd name="connsiteY53" fmla="*/ 2919570 h 4117729"/>
              <a:gd name="connsiteX54" fmla="*/ 1777602 w 2487611"/>
              <a:gd name="connsiteY54" fmla="*/ 2655584 h 4117729"/>
              <a:gd name="connsiteX55" fmla="*/ 1697050 w 2487611"/>
              <a:gd name="connsiteY55" fmla="*/ 2803564 h 4117729"/>
              <a:gd name="connsiteX56" fmla="*/ 789847 w 2487611"/>
              <a:gd name="connsiteY56" fmla="*/ 2803564 h 4117729"/>
              <a:gd name="connsiteX57" fmla="*/ 709405 w 2487611"/>
              <a:gd name="connsiteY57" fmla="*/ 2655809 h 4117729"/>
              <a:gd name="connsiteX58" fmla="*/ 0 w 2487611"/>
              <a:gd name="connsiteY58" fmla="*/ 2919570 h 4117729"/>
              <a:gd name="connsiteX59" fmla="*/ 262716 w 2487611"/>
              <a:gd name="connsiteY59" fmla="*/ 2189415 h 4117729"/>
              <a:gd name="connsiteX60" fmla="*/ 483603 w 2487611"/>
              <a:gd name="connsiteY60" fmla="*/ 2054421 h 4117729"/>
              <a:gd name="connsiteX61" fmla="*/ 390066 w 2487611"/>
              <a:gd name="connsiteY61" fmla="*/ 1552470 h 4117729"/>
              <a:gd name="connsiteX62" fmla="*/ 595041 w 2487611"/>
              <a:gd name="connsiteY62" fmla="*/ 713203 h 4117729"/>
              <a:gd name="connsiteX63" fmla="*/ 1237076 w 2487611"/>
              <a:gd name="connsiteY63" fmla="*/ 0 h 4117729"/>
              <a:gd name="connsiteX0" fmla="*/ 1355591 w 2487611"/>
              <a:gd name="connsiteY0" fmla="*/ 3197172 h 4123169"/>
              <a:gd name="connsiteX1" fmla="*/ 1668701 w 2487611"/>
              <a:gd name="connsiteY1" fmla="*/ 3497756 h 4123169"/>
              <a:gd name="connsiteX2" fmla="*/ 1698103 w 2487611"/>
              <a:gd name="connsiteY2" fmla="*/ 3841399 h 4123169"/>
              <a:gd name="connsiteX3" fmla="*/ 1503571 w 2487611"/>
              <a:gd name="connsiteY3" fmla="*/ 3623907 h 4123169"/>
              <a:gd name="connsiteX4" fmla="*/ 1461585 w 2487611"/>
              <a:gd name="connsiteY4" fmla="*/ 3837648 h 4123169"/>
              <a:gd name="connsiteX5" fmla="*/ 1244671 w 2487611"/>
              <a:gd name="connsiteY5" fmla="*/ 4123169 h 4123169"/>
              <a:gd name="connsiteX6" fmla="*/ 1079392 w 2487611"/>
              <a:gd name="connsiteY6" fmla="*/ 3817410 h 4123169"/>
              <a:gd name="connsiteX7" fmla="*/ 987763 w 2487611"/>
              <a:gd name="connsiteY7" fmla="*/ 3685212 h 4123169"/>
              <a:gd name="connsiteX8" fmla="*/ 854400 w 2487611"/>
              <a:gd name="connsiteY8" fmla="*/ 3751934 h 4123169"/>
              <a:gd name="connsiteX9" fmla="*/ 869102 w 2487611"/>
              <a:gd name="connsiteY9" fmla="*/ 3428519 h 4123169"/>
              <a:gd name="connsiteX10" fmla="*/ 1052587 w 2487611"/>
              <a:gd name="connsiteY10" fmla="*/ 3230974 h 4123169"/>
              <a:gd name="connsiteX11" fmla="*/ 1019981 w 2487611"/>
              <a:gd name="connsiteY11" fmla="*/ 3274997 h 4123169"/>
              <a:gd name="connsiteX12" fmla="*/ 1012121 w 2487611"/>
              <a:gd name="connsiteY12" fmla="*/ 3447914 h 4123169"/>
              <a:gd name="connsiteX13" fmla="*/ 1083424 w 2487611"/>
              <a:gd name="connsiteY13" fmla="*/ 3412241 h 4123169"/>
              <a:gd name="connsiteX14" fmla="*/ 1132416 w 2487611"/>
              <a:gd name="connsiteY14" fmla="*/ 3482921 h 4123169"/>
              <a:gd name="connsiteX15" fmla="*/ 1220783 w 2487611"/>
              <a:gd name="connsiteY15" fmla="*/ 3646398 h 4123169"/>
              <a:gd name="connsiteX16" fmla="*/ 1336759 w 2487611"/>
              <a:gd name="connsiteY16" fmla="*/ 3493741 h 4123169"/>
              <a:gd name="connsiteX17" fmla="*/ 1359207 w 2487611"/>
              <a:gd name="connsiteY17" fmla="*/ 3379462 h 4123169"/>
              <a:gd name="connsiteX18" fmla="*/ 1463216 w 2487611"/>
              <a:gd name="connsiteY18" fmla="*/ 3495746 h 4123169"/>
              <a:gd name="connsiteX19" fmla="*/ 1447496 w 2487611"/>
              <a:gd name="connsiteY19" fmla="*/ 3312014 h 4123169"/>
              <a:gd name="connsiteX20" fmla="*/ 1355591 w 2487611"/>
              <a:gd name="connsiteY20" fmla="*/ 3197172 h 4123169"/>
              <a:gd name="connsiteX21" fmla="*/ 803026 w 2487611"/>
              <a:gd name="connsiteY21" fmla="*/ 2889607 h 4123169"/>
              <a:gd name="connsiteX22" fmla="*/ 1689473 w 2487611"/>
              <a:gd name="connsiteY22" fmla="*/ 2889607 h 4123169"/>
              <a:gd name="connsiteX23" fmla="*/ 1482985 w 2487611"/>
              <a:gd name="connsiteY23" fmla="*/ 3169655 h 4123169"/>
              <a:gd name="connsiteX24" fmla="*/ 1009514 w 2487611"/>
              <a:gd name="connsiteY24" fmla="*/ 3169655 h 4123169"/>
              <a:gd name="connsiteX25" fmla="*/ 803026 w 2487611"/>
              <a:gd name="connsiteY25" fmla="*/ 2889607 h 4123169"/>
              <a:gd name="connsiteX26" fmla="*/ 1246249 w 2487611"/>
              <a:gd name="connsiteY26" fmla="*/ 1589542 h 4123169"/>
              <a:gd name="connsiteX27" fmla="*/ 1346518 w 2487611"/>
              <a:gd name="connsiteY27" fmla="*/ 1689811 h 4123169"/>
              <a:gd name="connsiteX28" fmla="*/ 1246249 w 2487611"/>
              <a:gd name="connsiteY28" fmla="*/ 1790080 h 4123169"/>
              <a:gd name="connsiteX29" fmla="*/ 1145980 w 2487611"/>
              <a:gd name="connsiteY29" fmla="*/ 1689811 h 4123169"/>
              <a:gd name="connsiteX30" fmla="*/ 1246249 w 2487611"/>
              <a:gd name="connsiteY30" fmla="*/ 1589542 h 4123169"/>
              <a:gd name="connsiteX31" fmla="*/ 1246249 w 2487611"/>
              <a:gd name="connsiteY31" fmla="*/ 1520036 h 4123169"/>
              <a:gd name="connsiteX32" fmla="*/ 1076474 w 2487611"/>
              <a:gd name="connsiteY32" fmla="*/ 1689811 h 4123169"/>
              <a:gd name="connsiteX33" fmla="*/ 1246249 w 2487611"/>
              <a:gd name="connsiteY33" fmla="*/ 1859586 h 4123169"/>
              <a:gd name="connsiteX34" fmla="*/ 1416024 w 2487611"/>
              <a:gd name="connsiteY34" fmla="*/ 1689811 h 4123169"/>
              <a:gd name="connsiteX35" fmla="*/ 1246249 w 2487611"/>
              <a:gd name="connsiteY35" fmla="*/ 1520036 h 4123169"/>
              <a:gd name="connsiteX36" fmla="*/ 1246249 w 2487611"/>
              <a:gd name="connsiteY36" fmla="*/ 766666 h 4123169"/>
              <a:gd name="connsiteX37" fmla="*/ 1446787 w 2487611"/>
              <a:gd name="connsiteY37" fmla="*/ 967204 h 4123169"/>
              <a:gd name="connsiteX38" fmla="*/ 1246249 w 2487611"/>
              <a:gd name="connsiteY38" fmla="*/ 1167742 h 4123169"/>
              <a:gd name="connsiteX39" fmla="*/ 1045711 w 2487611"/>
              <a:gd name="connsiteY39" fmla="*/ 967204 h 4123169"/>
              <a:gd name="connsiteX40" fmla="*/ 1246249 w 2487611"/>
              <a:gd name="connsiteY40" fmla="*/ 766666 h 4123169"/>
              <a:gd name="connsiteX41" fmla="*/ 1246249 w 2487611"/>
              <a:gd name="connsiteY41" fmla="*/ 627654 h 4123169"/>
              <a:gd name="connsiteX42" fmla="*/ 906699 w 2487611"/>
              <a:gd name="connsiteY42" fmla="*/ 967204 h 4123169"/>
              <a:gd name="connsiteX43" fmla="*/ 1246249 w 2487611"/>
              <a:gd name="connsiteY43" fmla="*/ 1306754 h 4123169"/>
              <a:gd name="connsiteX44" fmla="*/ 1585799 w 2487611"/>
              <a:gd name="connsiteY44" fmla="*/ 967204 h 4123169"/>
              <a:gd name="connsiteX45" fmla="*/ 1246249 w 2487611"/>
              <a:gd name="connsiteY45" fmla="*/ 627654 h 4123169"/>
              <a:gd name="connsiteX46" fmla="*/ 1237076 w 2487611"/>
              <a:gd name="connsiteY46" fmla="*/ 5440 h 4123169"/>
              <a:gd name="connsiteX47" fmla="*/ 1243449 w 2487611"/>
              <a:gd name="connsiteY47" fmla="*/ 116355 h 4123169"/>
              <a:gd name="connsiteX48" fmla="*/ 1231224 w 2487611"/>
              <a:gd name="connsiteY48" fmla="*/ 0 h 4123169"/>
              <a:gd name="connsiteX49" fmla="*/ 1891856 w 2487611"/>
              <a:gd name="connsiteY49" fmla="*/ 718643 h 4123169"/>
              <a:gd name="connsiteX50" fmla="*/ 2096831 w 2487611"/>
              <a:gd name="connsiteY50" fmla="*/ 1557910 h 4123169"/>
              <a:gd name="connsiteX51" fmla="*/ 2003408 w 2487611"/>
              <a:gd name="connsiteY51" fmla="*/ 2059495 h 4123169"/>
              <a:gd name="connsiteX52" fmla="*/ 2224895 w 2487611"/>
              <a:gd name="connsiteY52" fmla="*/ 2194855 h 4123169"/>
              <a:gd name="connsiteX53" fmla="*/ 2487611 w 2487611"/>
              <a:gd name="connsiteY53" fmla="*/ 2925010 h 4123169"/>
              <a:gd name="connsiteX54" fmla="*/ 1777602 w 2487611"/>
              <a:gd name="connsiteY54" fmla="*/ 2661024 h 4123169"/>
              <a:gd name="connsiteX55" fmla="*/ 1697050 w 2487611"/>
              <a:gd name="connsiteY55" fmla="*/ 2809004 h 4123169"/>
              <a:gd name="connsiteX56" fmla="*/ 789847 w 2487611"/>
              <a:gd name="connsiteY56" fmla="*/ 2809004 h 4123169"/>
              <a:gd name="connsiteX57" fmla="*/ 709405 w 2487611"/>
              <a:gd name="connsiteY57" fmla="*/ 2661249 h 4123169"/>
              <a:gd name="connsiteX58" fmla="*/ 0 w 2487611"/>
              <a:gd name="connsiteY58" fmla="*/ 2925010 h 4123169"/>
              <a:gd name="connsiteX59" fmla="*/ 262716 w 2487611"/>
              <a:gd name="connsiteY59" fmla="*/ 2194855 h 4123169"/>
              <a:gd name="connsiteX60" fmla="*/ 483603 w 2487611"/>
              <a:gd name="connsiteY60" fmla="*/ 2059861 h 4123169"/>
              <a:gd name="connsiteX61" fmla="*/ 390066 w 2487611"/>
              <a:gd name="connsiteY61" fmla="*/ 1557910 h 4123169"/>
              <a:gd name="connsiteX62" fmla="*/ 595041 w 2487611"/>
              <a:gd name="connsiteY62" fmla="*/ 718643 h 4123169"/>
              <a:gd name="connsiteX63" fmla="*/ 1237076 w 2487611"/>
              <a:gd name="connsiteY63" fmla="*/ 5440 h 4123169"/>
              <a:gd name="connsiteX0" fmla="*/ 1355591 w 2487611"/>
              <a:gd name="connsiteY0" fmla="*/ 3197172 h 4123169"/>
              <a:gd name="connsiteX1" fmla="*/ 1668701 w 2487611"/>
              <a:gd name="connsiteY1" fmla="*/ 3497756 h 4123169"/>
              <a:gd name="connsiteX2" fmla="*/ 1698103 w 2487611"/>
              <a:gd name="connsiteY2" fmla="*/ 3841399 h 4123169"/>
              <a:gd name="connsiteX3" fmla="*/ 1503571 w 2487611"/>
              <a:gd name="connsiteY3" fmla="*/ 3623907 h 4123169"/>
              <a:gd name="connsiteX4" fmla="*/ 1461585 w 2487611"/>
              <a:gd name="connsiteY4" fmla="*/ 3837648 h 4123169"/>
              <a:gd name="connsiteX5" fmla="*/ 1244671 w 2487611"/>
              <a:gd name="connsiteY5" fmla="*/ 4123169 h 4123169"/>
              <a:gd name="connsiteX6" fmla="*/ 1079392 w 2487611"/>
              <a:gd name="connsiteY6" fmla="*/ 3817410 h 4123169"/>
              <a:gd name="connsiteX7" fmla="*/ 987763 w 2487611"/>
              <a:gd name="connsiteY7" fmla="*/ 3685212 h 4123169"/>
              <a:gd name="connsiteX8" fmla="*/ 854400 w 2487611"/>
              <a:gd name="connsiteY8" fmla="*/ 3751934 h 4123169"/>
              <a:gd name="connsiteX9" fmla="*/ 869102 w 2487611"/>
              <a:gd name="connsiteY9" fmla="*/ 3428519 h 4123169"/>
              <a:gd name="connsiteX10" fmla="*/ 1052587 w 2487611"/>
              <a:gd name="connsiteY10" fmla="*/ 3230974 h 4123169"/>
              <a:gd name="connsiteX11" fmla="*/ 1019981 w 2487611"/>
              <a:gd name="connsiteY11" fmla="*/ 3274997 h 4123169"/>
              <a:gd name="connsiteX12" fmla="*/ 1012121 w 2487611"/>
              <a:gd name="connsiteY12" fmla="*/ 3447914 h 4123169"/>
              <a:gd name="connsiteX13" fmla="*/ 1083424 w 2487611"/>
              <a:gd name="connsiteY13" fmla="*/ 3412241 h 4123169"/>
              <a:gd name="connsiteX14" fmla="*/ 1132416 w 2487611"/>
              <a:gd name="connsiteY14" fmla="*/ 3482921 h 4123169"/>
              <a:gd name="connsiteX15" fmla="*/ 1220783 w 2487611"/>
              <a:gd name="connsiteY15" fmla="*/ 3646398 h 4123169"/>
              <a:gd name="connsiteX16" fmla="*/ 1336759 w 2487611"/>
              <a:gd name="connsiteY16" fmla="*/ 3493741 h 4123169"/>
              <a:gd name="connsiteX17" fmla="*/ 1359207 w 2487611"/>
              <a:gd name="connsiteY17" fmla="*/ 3379462 h 4123169"/>
              <a:gd name="connsiteX18" fmla="*/ 1463216 w 2487611"/>
              <a:gd name="connsiteY18" fmla="*/ 3495746 h 4123169"/>
              <a:gd name="connsiteX19" fmla="*/ 1447496 w 2487611"/>
              <a:gd name="connsiteY19" fmla="*/ 3312014 h 4123169"/>
              <a:gd name="connsiteX20" fmla="*/ 1355591 w 2487611"/>
              <a:gd name="connsiteY20" fmla="*/ 3197172 h 4123169"/>
              <a:gd name="connsiteX21" fmla="*/ 803026 w 2487611"/>
              <a:gd name="connsiteY21" fmla="*/ 2889607 h 4123169"/>
              <a:gd name="connsiteX22" fmla="*/ 1689473 w 2487611"/>
              <a:gd name="connsiteY22" fmla="*/ 2889607 h 4123169"/>
              <a:gd name="connsiteX23" fmla="*/ 1482985 w 2487611"/>
              <a:gd name="connsiteY23" fmla="*/ 3169655 h 4123169"/>
              <a:gd name="connsiteX24" fmla="*/ 1009514 w 2487611"/>
              <a:gd name="connsiteY24" fmla="*/ 3169655 h 4123169"/>
              <a:gd name="connsiteX25" fmla="*/ 803026 w 2487611"/>
              <a:gd name="connsiteY25" fmla="*/ 2889607 h 4123169"/>
              <a:gd name="connsiteX26" fmla="*/ 1246249 w 2487611"/>
              <a:gd name="connsiteY26" fmla="*/ 1589542 h 4123169"/>
              <a:gd name="connsiteX27" fmla="*/ 1346518 w 2487611"/>
              <a:gd name="connsiteY27" fmla="*/ 1689811 h 4123169"/>
              <a:gd name="connsiteX28" fmla="*/ 1246249 w 2487611"/>
              <a:gd name="connsiteY28" fmla="*/ 1790080 h 4123169"/>
              <a:gd name="connsiteX29" fmla="*/ 1145980 w 2487611"/>
              <a:gd name="connsiteY29" fmla="*/ 1689811 h 4123169"/>
              <a:gd name="connsiteX30" fmla="*/ 1246249 w 2487611"/>
              <a:gd name="connsiteY30" fmla="*/ 1589542 h 4123169"/>
              <a:gd name="connsiteX31" fmla="*/ 1246249 w 2487611"/>
              <a:gd name="connsiteY31" fmla="*/ 1520036 h 4123169"/>
              <a:gd name="connsiteX32" fmla="*/ 1076474 w 2487611"/>
              <a:gd name="connsiteY32" fmla="*/ 1689811 h 4123169"/>
              <a:gd name="connsiteX33" fmla="*/ 1246249 w 2487611"/>
              <a:gd name="connsiteY33" fmla="*/ 1859586 h 4123169"/>
              <a:gd name="connsiteX34" fmla="*/ 1416024 w 2487611"/>
              <a:gd name="connsiteY34" fmla="*/ 1689811 h 4123169"/>
              <a:gd name="connsiteX35" fmla="*/ 1246249 w 2487611"/>
              <a:gd name="connsiteY35" fmla="*/ 1520036 h 4123169"/>
              <a:gd name="connsiteX36" fmla="*/ 1246249 w 2487611"/>
              <a:gd name="connsiteY36" fmla="*/ 766666 h 4123169"/>
              <a:gd name="connsiteX37" fmla="*/ 1446787 w 2487611"/>
              <a:gd name="connsiteY37" fmla="*/ 967204 h 4123169"/>
              <a:gd name="connsiteX38" fmla="*/ 1246249 w 2487611"/>
              <a:gd name="connsiteY38" fmla="*/ 1167742 h 4123169"/>
              <a:gd name="connsiteX39" fmla="*/ 1045711 w 2487611"/>
              <a:gd name="connsiteY39" fmla="*/ 967204 h 4123169"/>
              <a:gd name="connsiteX40" fmla="*/ 1246249 w 2487611"/>
              <a:gd name="connsiteY40" fmla="*/ 766666 h 4123169"/>
              <a:gd name="connsiteX41" fmla="*/ 1246249 w 2487611"/>
              <a:gd name="connsiteY41" fmla="*/ 627654 h 4123169"/>
              <a:gd name="connsiteX42" fmla="*/ 906699 w 2487611"/>
              <a:gd name="connsiteY42" fmla="*/ 967204 h 4123169"/>
              <a:gd name="connsiteX43" fmla="*/ 1246249 w 2487611"/>
              <a:gd name="connsiteY43" fmla="*/ 1306754 h 4123169"/>
              <a:gd name="connsiteX44" fmla="*/ 1585799 w 2487611"/>
              <a:gd name="connsiteY44" fmla="*/ 967204 h 4123169"/>
              <a:gd name="connsiteX45" fmla="*/ 1246249 w 2487611"/>
              <a:gd name="connsiteY45" fmla="*/ 627654 h 4123169"/>
              <a:gd name="connsiteX46" fmla="*/ 1238115 w 2487611"/>
              <a:gd name="connsiteY46" fmla="*/ 24870 h 4123169"/>
              <a:gd name="connsiteX47" fmla="*/ 1243449 w 2487611"/>
              <a:gd name="connsiteY47" fmla="*/ 116355 h 4123169"/>
              <a:gd name="connsiteX48" fmla="*/ 1231224 w 2487611"/>
              <a:gd name="connsiteY48" fmla="*/ 0 h 4123169"/>
              <a:gd name="connsiteX49" fmla="*/ 1891856 w 2487611"/>
              <a:gd name="connsiteY49" fmla="*/ 718643 h 4123169"/>
              <a:gd name="connsiteX50" fmla="*/ 2096831 w 2487611"/>
              <a:gd name="connsiteY50" fmla="*/ 1557910 h 4123169"/>
              <a:gd name="connsiteX51" fmla="*/ 2003408 w 2487611"/>
              <a:gd name="connsiteY51" fmla="*/ 2059495 h 4123169"/>
              <a:gd name="connsiteX52" fmla="*/ 2224895 w 2487611"/>
              <a:gd name="connsiteY52" fmla="*/ 2194855 h 4123169"/>
              <a:gd name="connsiteX53" fmla="*/ 2487611 w 2487611"/>
              <a:gd name="connsiteY53" fmla="*/ 2925010 h 4123169"/>
              <a:gd name="connsiteX54" fmla="*/ 1777602 w 2487611"/>
              <a:gd name="connsiteY54" fmla="*/ 2661024 h 4123169"/>
              <a:gd name="connsiteX55" fmla="*/ 1697050 w 2487611"/>
              <a:gd name="connsiteY55" fmla="*/ 2809004 h 4123169"/>
              <a:gd name="connsiteX56" fmla="*/ 789847 w 2487611"/>
              <a:gd name="connsiteY56" fmla="*/ 2809004 h 4123169"/>
              <a:gd name="connsiteX57" fmla="*/ 709405 w 2487611"/>
              <a:gd name="connsiteY57" fmla="*/ 2661249 h 4123169"/>
              <a:gd name="connsiteX58" fmla="*/ 0 w 2487611"/>
              <a:gd name="connsiteY58" fmla="*/ 2925010 h 4123169"/>
              <a:gd name="connsiteX59" fmla="*/ 262716 w 2487611"/>
              <a:gd name="connsiteY59" fmla="*/ 2194855 h 4123169"/>
              <a:gd name="connsiteX60" fmla="*/ 483603 w 2487611"/>
              <a:gd name="connsiteY60" fmla="*/ 2059861 h 4123169"/>
              <a:gd name="connsiteX61" fmla="*/ 390066 w 2487611"/>
              <a:gd name="connsiteY61" fmla="*/ 1557910 h 4123169"/>
              <a:gd name="connsiteX62" fmla="*/ 595041 w 2487611"/>
              <a:gd name="connsiteY62" fmla="*/ 718643 h 4123169"/>
              <a:gd name="connsiteX63" fmla="*/ 1238115 w 2487611"/>
              <a:gd name="connsiteY63" fmla="*/ 24870 h 4123169"/>
              <a:gd name="connsiteX0" fmla="*/ 1355591 w 2487611"/>
              <a:gd name="connsiteY0" fmla="*/ 3172302 h 4098299"/>
              <a:gd name="connsiteX1" fmla="*/ 1668701 w 2487611"/>
              <a:gd name="connsiteY1" fmla="*/ 3472886 h 4098299"/>
              <a:gd name="connsiteX2" fmla="*/ 1698103 w 2487611"/>
              <a:gd name="connsiteY2" fmla="*/ 3816529 h 4098299"/>
              <a:gd name="connsiteX3" fmla="*/ 1503571 w 2487611"/>
              <a:gd name="connsiteY3" fmla="*/ 3599037 h 4098299"/>
              <a:gd name="connsiteX4" fmla="*/ 1461585 w 2487611"/>
              <a:gd name="connsiteY4" fmla="*/ 3812778 h 4098299"/>
              <a:gd name="connsiteX5" fmla="*/ 1244671 w 2487611"/>
              <a:gd name="connsiteY5" fmla="*/ 4098299 h 4098299"/>
              <a:gd name="connsiteX6" fmla="*/ 1079392 w 2487611"/>
              <a:gd name="connsiteY6" fmla="*/ 3792540 h 4098299"/>
              <a:gd name="connsiteX7" fmla="*/ 987763 w 2487611"/>
              <a:gd name="connsiteY7" fmla="*/ 3660342 h 4098299"/>
              <a:gd name="connsiteX8" fmla="*/ 854400 w 2487611"/>
              <a:gd name="connsiteY8" fmla="*/ 3727064 h 4098299"/>
              <a:gd name="connsiteX9" fmla="*/ 869102 w 2487611"/>
              <a:gd name="connsiteY9" fmla="*/ 3403649 h 4098299"/>
              <a:gd name="connsiteX10" fmla="*/ 1052587 w 2487611"/>
              <a:gd name="connsiteY10" fmla="*/ 3206104 h 4098299"/>
              <a:gd name="connsiteX11" fmla="*/ 1019981 w 2487611"/>
              <a:gd name="connsiteY11" fmla="*/ 3250127 h 4098299"/>
              <a:gd name="connsiteX12" fmla="*/ 1012121 w 2487611"/>
              <a:gd name="connsiteY12" fmla="*/ 3423044 h 4098299"/>
              <a:gd name="connsiteX13" fmla="*/ 1083424 w 2487611"/>
              <a:gd name="connsiteY13" fmla="*/ 3387371 h 4098299"/>
              <a:gd name="connsiteX14" fmla="*/ 1132416 w 2487611"/>
              <a:gd name="connsiteY14" fmla="*/ 3458051 h 4098299"/>
              <a:gd name="connsiteX15" fmla="*/ 1220783 w 2487611"/>
              <a:gd name="connsiteY15" fmla="*/ 3621528 h 4098299"/>
              <a:gd name="connsiteX16" fmla="*/ 1336759 w 2487611"/>
              <a:gd name="connsiteY16" fmla="*/ 3468871 h 4098299"/>
              <a:gd name="connsiteX17" fmla="*/ 1359207 w 2487611"/>
              <a:gd name="connsiteY17" fmla="*/ 3354592 h 4098299"/>
              <a:gd name="connsiteX18" fmla="*/ 1463216 w 2487611"/>
              <a:gd name="connsiteY18" fmla="*/ 3470876 h 4098299"/>
              <a:gd name="connsiteX19" fmla="*/ 1447496 w 2487611"/>
              <a:gd name="connsiteY19" fmla="*/ 3287144 h 4098299"/>
              <a:gd name="connsiteX20" fmla="*/ 1355591 w 2487611"/>
              <a:gd name="connsiteY20" fmla="*/ 3172302 h 4098299"/>
              <a:gd name="connsiteX21" fmla="*/ 803026 w 2487611"/>
              <a:gd name="connsiteY21" fmla="*/ 2864737 h 4098299"/>
              <a:gd name="connsiteX22" fmla="*/ 1689473 w 2487611"/>
              <a:gd name="connsiteY22" fmla="*/ 2864737 h 4098299"/>
              <a:gd name="connsiteX23" fmla="*/ 1482985 w 2487611"/>
              <a:gd name="connsiteY23" fmla="*/ 3144785 h 4098299"/>
              <a:gd name="connsiteX24" fmla="*/ 1009514 w 2487611"/>
              <a:gd name="connsiteY24" fmla="*/ 3144785 h 4098299"/>
              <a:gd name="connsiteX25" fmla="*/ 803026 w 2487611"/>
              <a:gd name="connsiteY25" fmla="*/ 2864737 h 4098299"/>
              <a:gd name="connsiteX26" fmla="*/ 1246249 w 2487611"/>
              <a:gd name="connsiteY26" fmla="*/ 1564672 h 4098299"/>
              <a:gd name="connsiteX27" fmla="*/ 1346518 w 2487611"/>
              <a:gd name="connsiteY27" fmla="*/ 1664941 h 4098299"/>
              <a:gd name="connsiteX28" fmla="*/ 1246249 w 2487611"/>
              <a:gd name="connsiteY28" fmla="*/ 1765210 h 4098299"/>
              <a:gd name="connsiteX29" fmla="*/ 1145980 w 2487611"/>
              <a:gd name="connsiteY29" fmla="*/ 1664941 h 4098299"/>
              <a:gd name="connsiteX30" fmla="*/ 1246249 w 2487611"/>
              <a:gd name="connsiteY30" fmla="*/ 1564672 h 4098299"/>
              <a:gd name="connsiteX31" fmla="*/ 1246249 w 2487611"/>
              <a:gd name="connsiteY31" fmla="*/ 1495166 h 4098299"/>
              <a:gd name="connsiteX32" fmla="*/ 1076474 w 2487611"/>
              <a:gd name="connsiteY32" fmla="*/ 1664941 h 4098299"/>
              <a:gd name="connsiteX33" fmla="*/ 1246249 w 2487611"/>
              <a:gd name="connsiteY33" fmla="*/ 1834716 h 4098299"/>
              <a:gd name="connsiteX34" fmla="*/ 1416024 w 2487611"/>
              <a:gd name="connsiteY34" fmla="*/ 1664941 h 4098299"/>
              <a:gd name="connsiteX35" fmla="*/ 1246249 w 2487611"/>
              <a:gd name="connsiteY35" fmla="*/ 1495166 h 4098299"/>
              <a:gd name="connsiteX36" fmla="*/ 1246249 w 2487611"/>
              <a:gd name="connsiteY36" fmla="*/ 741796 h 4098299"/>
              <a:gd name="connsiteX37" fmla="*/ 1446787 w 2487611"/>
              <a:gd name="connsiteY37" fmla="*/ 942334 h 4098299"/>
              <a:gd name="connsiteX38" fmla="*/ 1246249 w 2487611"/>
              <a:gd name="connsiteY38" fmla="*/ 1142872 h 4098299"/>
              <a:gd name="connsiteX39" fmla="*/ 1045711 w 2487611"/>
              <a:gd name="connsiteY39" fmla="*/ 942334 h 4098299"/>
              <a:gd name="connsiteX40" fmla="*/ 1246249 w 2487611"/>
              <a:gd name="connsiteY40" fmla="*/ 741796 h 4098299"/>
              <a:gd name="connsiteX41" fmla="*/ 1246249 w 2487611"/>
              <a:gd name="connsiteY41" fmla="*/ 602784 h 4098299"/>
              <a:gd name="connsiteX42" fmla="*/ 906699 w 2487611"/>
              <a:gd name="connsiteY42" fmla="*/ 942334 h 4098299"/>
              <a:gd name="connsiteX43" fmla="*/ 1246249 w 2487611"/>
              <a:gd name="connsiteY43" fmla="*/ 1281884 h 4098299"/>
              <a:gd name="connsiteX44" fmla="*/ 1585799 w 2487611"/>
              <a:gd name="connsiteY44" fmla="*/ 942334 h 4098299"/>
              <a:gd name="connsiteX45" fmla="*/ 1246249 w 2487611"/>
              <a:gd name="connsiteY45" fmla="*/ 602784 h 4098299"/>
              <a:gd name="connsiteX46" fmla="*/ 1238115 w 2487611"/>
              <a:gd name="connsiteY46" fmla="*/ 0 h 4098299"/>
              <a:gd name="connsiteX47" fmla="*/ 1243449 w 2487611"/>
              <a:gd name="connsiteY47" fmla="*/ 91485 h 4098299"/>
              <a:gd name="connsiteX48" fmla="*/ 1229544 w 2487611"/>
              <a:gd name="connsiteY48" fmla="*/ 4448 h 4098299"/>
              <a:gd name="connsiteX49" fmla="*/ 1891856 w 2487611"/>
              <a:gd name="connsiteY49" fmla="*/ 693773 h 4098299"/>
              <a:gd name="connsiteX50" fmla="*/ 2096831 w 2487611"/>
              <a:gd name="connsiteY50" fmla="*/ 1533040 h 4098299"/>
              <a:gd name="connsiteX51" fmla="*/ 2003408 w 2487611"/>
              <a:gd name="connsiteY51" fmla="*/ 2034625 h 4098299"/>
              <a:gd name="connsiteX52" fmla="*/ 2224895 w 2487611"/>
              <a:gd name="connsiteY52" fmla="*/ 2169985 h 4098299"/>
              <a:gd name="connsiteX53" fmla="*/ 2487611 w 2487611"/>
              <a:gd name="connsiteY53" fmla="*/ 2900140 h 4098299"/>
              <a:gd name="connsiteX54" fmla="*/ 1777602 w 2487611"/>
              <a:gd name="connsiteY54" fmla="*/ 2636154 h 4098299"/>
              <a:gd name="connsiteX55" fmla="*/ 1697050 w 2487611"/>
              <a:gd name="connsiteY55" fmla="*/ 2784134 h 4098299"/>
              <a:gd name="connsiteX56" fmla="*/ 789847 w 2487611"/>
              <a:gd name="connsiteY56" fmla="*/ 2784134 h 4098299"/>
              <a:gd name="connsiteX57" fmla="*/ 709405 w 2487611"/>
              <a:gd name="connsiteY57" fmla="*/ 2636379 h 4098299"/>
              <a:gd name="connsiteX58" fmla="*/ 0 w 2487611"/>
              <a:gd name="connsiteY58" fmla="*/ 2900140 h 4098299"/>
              <a:gd name="connsiteX59" fmla="*/ 262716 w 2487611"/>
              <a:gd name="connsiteY59" fmla="*/ 2169985 h 4098299"/>
              <a:gd name="connsiteX60" fmla="*/ 483603 w 2487611"/>
              <a:gd name="connsiteY60" fmla="*/ 2034991 h 4098299"/>
              <a:gd name="connsiteX61" fmla="*/ 390066 w 2487611"/>
              <a:gd name="connsiteY61" fmla="*/ 1533040 h 4098299"/>
              <a:gd name="connsiteX62" fmla="*/ 595041 w 2487611"/>
              <a:gd name="connsiteY62" fmla="*/ 693773 h 4098299"/>
              <a:gd name="connsiteX63" fmla="*/ 1238115 w 2487611"/>
              <a:gd name="connsiteY63" fmla="*/ 0 h 4098299"/>
              <a:gd name="connsiteX0" fmla="*/ 1355591 w 2487611"/>
              <a:gd name="connsiteY0" fmla="*/ 3167854 h 4093851"/>
              <a:gd name="connsiteX1" fmla="*/ 1668701 w 2487611"/>
              <a:gd name="connsiteY1" fmla="*/ 3468438 h 4093851"/>
              <a:gd name="connsiteX2" fmla="*/ 1698103 w 2487611"/>
              <a:gd name="connsiteY2" fmla="*/ 3812081 h 4093851"/>
              <a:gd name="connsiteX3" fmla="*/ 1503571 w 2487611"/>
              <a:gd name="connsiteY3" fmla="*/ 3594589 h 4093851"/>
              <a:gd name="connsiteX4" fmla="*/ 1461585 w 2487611"/>
              <a:gd name="connsiteY4" fmla="*/ 3808330 h 4093851"/>
              <a:gd name="connsiteX5" fmla="*/ 1244671 w 2487611"/>
              <a:gd name="connsiteY5" fmla="*/ 4093851 h 4093851"/>
              <a:gd name="connsiteX6" fmla="*/ 1079392 w 2487611"/>
              <a:gd name="connsiteY6" fmla="*/ 3788092 h 4093851"/>
              <a:gd name="connsiteX7" fmla="*/ 987763 w 2487611"/>
              <a:gd name="connsiteY7" fmla="*/ 3655894 h 4093851"/>
              <a:gd name="connsiteX8" fmla="*/ 854400 w 2487611"/>
              <a:gd name="connsiteY8" fmla="*/ 3722616 h 4093851"/>
              <a:gd name="connsiteX9" fmla="*/ 869102 w 2487611"/>
              <a:gd name="connsiteY9" fmla="*/ 3399201 h 4093851"/>
              <a:gd name="connsiteX10" fmla="*/ 1052587 w 2487611"/>
              <a:gd name="connsiteY10" fmla="*/ 3201656 h 4093851"/>
              <a:gd name="connsiteX11" fmla="*/ 1019981 w 2487611"/>
              <a:gd name="connsiteY11" fmla="*/ 3245679 h 4093851"/>
              <a:gd name="connsiteX12" fmla="*/ 1012121 w 2487611"/>
              <a:gd name="connsiteY12" fmla="*/ 3418596 h 4093851"/>
              <a:gd name="connsiteX13" fmla="*/ 1083424 w 2487611"/>
              <a:gd name="connsiteY13" fmla="*/ 3382923 h 4093851"/>
              <a:gd name="connsiteX14" fmla="*/ 1132416 w 2487611"/>
              <a:gd name="connsiteY14" fmla="*/ 3453603 h 4093851"/>
              <a:gd name="connsiteX15" fmla="*/ 1220783 w 2487611"/>
              <a:gd name="connsiteY15" fmla="*/ 3617080 h 4093851"/>
              <a:gd name="connsiteX16" fmla="*/ 1336759 w 2487611"/>
              <a:gd name="connsiteY16" fmla="*/ 3464423 h 4093851"/>
              <a:gd name="connsiteX17" fmla="*/ 1359207 w 2487611"/>
              <a:gd name="connsiteY17" fmla="*/ 3350144 h 4093851"/>
              <a:gd name="connsiteX18" fmla="*/ 1463216 w 2487611"/>
              <a:gd name="connsiteY18" fmla="*/ 3466428 h 4093851"/>
              <a:gd name="connsiteX19" fmla="*/ 1447496 w 2487611"/>
              <a:gd name="connsiteY19" fmla="*/ 3282696 h 4093851"/>
              <a:gd name="connsiteX20" fmla="*/ 1355591 w 2487611"/>
              <a:gd name="connsiteY20" fmla="*/ 3167854 h 4093851"/>
              <a:gd name="connsiteX21" fmla="*/ 803026 w 2487611"/>
              <a:gd name="connsiteY21" fmla="*/ 2860289 h 4093851"/>
              <a:gd name="connsiteX22" fmla="*/ 1689473 w 2487611"/>
              <a:gd name="connsiteY22" fmla="*/ 2860289 h 4093851"/>
              <a:gd name="connsiteX23" fmla="*/ 1482985 w 2487611"/>
              <a:gd name="connsiteY23" fmla="*/ 3140337 h 4093851"/>
              <a:gd name="connsiteX24" fmla="*/ 1009514 w 2487611"/>
              <a:gd name="connsiteY24" fmla="*/ 3140337 h 4093851"/>
              <a:gd name="connsiteX25" fmla="*/ 803026 w 2487611"/>
              <a:gd name="connsiteY25" fmla="*/ 2860289 h 4093851"/>
              <a:gd name="connsiteX26" fmla="*/ 1246249 w 2487611"/>
              <a:gd name="connsiteY26" fmla="*/ 1560224 h 4093851"/>
              <a:gd name="connsiteX27" fmla="*/ 1346518 w 2487611"/>
              <a:gd name="connsiteY27" fmla="*/ 1660493 h 4093851"/>
              <a:gd name="connsiteX28" fmla="*/ 1246249 w 2487611"/>
              <a:gd name="connsiteY28" fmla="*/ 1760762 h 4093851"/>
              <a:gd name="connsiteX29" fmla="*/ 1145980 w 2487611"/>
              <a:gd name="connsiteY29" fmla="*/ 1660493 h 4093851"/>
              <a:gd name="connsiteX30" fmla="*/ 1246249 w 2487611"/>
              <a:gd name="connsiteY30" fmla="*/ 1560224 h 4093851"/>
              <a:gd name="connsiteX31" fmla="*/ 1246249 w 2487611"/>
              <a:gd name="connsiteY31" fmla="*/ 1490718 h 4093851"/>
              <a:gd name="connsiteX32" fmla="*/ 1076474 w 2487611"/>
              <a:gd name="connsiteY32" fmla="*/ 1660493 h 4093851"/>
              <a:gd name="connsiteX33" fmla="*/ 1246249 w 2487611"/>
              <a:gd name="connsiteY33" fmla="*/ 1830268 h 4093851"/>
              <a:gd name="connsiteX34" fmla="*/ 1416024 w 2487611"/>
              <a:gd name="connsiteY34" fmla="*/ 1660493 h 4093851"/>
              <a:gd name="connsiteX35" fmla="*/ 1246249 w 2487611"/>
              <a:gd name="connsiteY35" fmla="*/ 1490718 h 4093851"/>
              <a:gd name="connsiteX36" fmla="*/ 1246249 w 2487611"/>
              <a:gd name="connsiteY36" fmla="*/ 737348 h 4093851"/>
              <a:gd name="connsiteX37" fmla="*/ 1446787 w 2487611"/>
              <a:gd name="connsiteY37" fmla="*/ 937886 h 4093851"/>
              <a:gd name="connsiteX38" fmla="*/ 1246249 w 2487611"/>
              <a:gd name="connsiteY38" fmla="*/ 1138424 h 4093851"/>
              <a:gd name="connsiteX39" fmla="*/ 1045711 w 2487611"/>
              <a:gd name="connsiteY39" fmla="*/ 937886 h 4093851"/>
              <a:gd name="connsiteX40" fmla="*/ 1246249 w 2487611"/>
              <a:gd name="connsiteY40" fmla="*/ 737348 h 4093851"/>
              <a:gd name="connsiteX41" fmla="*/ 1246249 w 2487611"/>
              <a:gd name="connsiteY41" fmla="*/ 598336 h 4093851"/>
              <a:gd name="connsiteX42" fmla="*/ 906699 w 2487611"/>
              <a:gd name="connsiteY42" fmla="*/ 937886 h 4093851"/>
              <a:gd name="connsiteX43" fmla="*/ 1246249 w 2487611"/>
              <a:gd name="connsiteY43" fmla="*/ 1277436 h 4093851"/>
              <a:gd name="connsiteX44" fmla="*/ 1585799 w 2487611"/>
              <a:gd name="connsiteY44" fmla="*/ 937886 h 4093851"/>
              <a:gd name="connsiteX45" fmla="*/ 1246249 w 2487611"/>
              <a:gd name="connsiteY45" fmla="*/ 598336 h 4093851"/>
              <a:gd name="connsiteX46" fmla="*/ 1225855 w 2487611"/>
              <a:gd name="connsiteY46" fmla="*/ 9198 h 4093851"/>
              <a:gd name="connsiteX47" fmla="*/ 1243449 w 2487611"/>
              <a:gd name="connsiteY47" fmla="*/ 87037 h 4093851"/>
              <a:gd name="connsiteX48" fmla="*/ 1229544 w 2487611"/>
              <a:gd name="connsiteY48" fmla="*/ 0 h 4093851"/>
              <a:gd name="connsiteX49" fmla="*/ 1891856 w 2487611"/>
              <a:gd name="connsiteY49" fmla="*/ 689325 h 4093851"/>
              <a:gd name="connsiteX50" fmla="*/ 2096831 w 2487611"/>
              <a:gd name="connsiteY50" fmla="*/ 1528592 h 4093851"/>
              <a:gd name="connsiteX51" fmla="*/ 2003408 w 2487611"/>
              <a:gd name="connsiteY51" fmla="*/ 2030177 h 4093851"/>
              <a:gd name="connsiteX52" fmla="*/ 2224895 w 2487611"/>
              <a:gd name="connsiteY52" fmla="*/ 2165537 h 4093851"/>
              <a:gd name="connsiteX53" fmla="*/ 2487611 w 2487611"/>
              <a:gd name="connsiteY53" fmla="*/ 2895692 h 4093851"/>
              <a:gd name="connsiteX54" fmla="*/ 1777602 w 2487611"/>
              <a:gd name="connsiteY54" fmla="*/ 2631706 h 4093851"/>
              <a:gd name="connsiteX55" fmla="*/ 1697050 w 2487611"/>
              <a:gd name="connsiteY55" fmla="*/ 2779686 h 4093851"/>
              <a:gd name="connsiteX56" fmla="*/ 789847 w 2487611"/>
              <a:gd name="connsiteY56" fmla="*/ 2779686 h 4093851"/>
              <a:gd name="connsiteX57" fmla="*/ 709405 w 2487611"/>
              <a:gd name="connsiteY57" fmla="*/ 2631931 h 4093851"/>
              <a:gd name="connsiteX58" fmla="*/ 0 w 2487611"/>
              <a:gd name="connsiteY58" fmla="*/ 2895692 h 4093851"/>
              <a:gd name="connsiteX59" fmla="*/ 262716 w 2487611"/>
              <a:gd name="connsiteY59" fmla="*/ 2165537 h 4093851"/>
              <a:gd name="connsiteX60" fmla="*/ 483603 w 2487611"/>
              <a:gd name="connsiteY60" fmla="*/ 2030543 h 4093851"/>
              <a:gd name="connsiteX61" fmla="*/ 390066 w 2487611"/>
              <a:gd name="connsiteY61" fmla="*/ 1528592 h 4093851"/>
              <a:gd name="connsiteX62" fmla="*/ 595041 w 2487611"/>
              <a:gd name="connsiteY62" fmla="*/ 689325 h 4093851"/>
              <a:gd name="connsiteX63" fmla="*/ 1225855 w 2487611"/>
              <a:gd name="connsiteY63" fmla="*/ 9198 h 4093851"/>
              <a:gd name="connsiteX0" fmla="*/ 1355591 w 2487611"/>
              <a:gd name="connsiteY0" fmla="*/ 3167854 h 4093851"/>
              <a:gd name="connsiteX1" fmla="*/ 1668701 w 2487611"/>
              <a:gd name="connsiteY1" fmla="*/ 3468438 h 4093851"/>
              <a:gd name="connsiteX2" fmla="*/ 1698103 w 2487611"/>
              <a:gd name="connsiteY2" fmla="*/ 3812081 h 4093851"/>
              <a:gd name="connsiteX3" fmla="*/ 1503571 w 2487611"/>
              <a:gd name="connsiteY3" fmla="*/ 3594589 h 4093851"/>
              <a:gd name="connsiteX4" fmla="*/ 1461585 w 2487611"/>
              <a:gd name="connsiteY4" fmla="*/ 3808330 h 4093851"/>
              <a:gd name="connsiteX5" fmla="*/ 1244671 w 2487611"/>
              <a:gd name="connsiteY5" fmla="*/ 4093851 h 4093851"/>
              <a:gd name="connsiteX6" fmla="*/ 1079392 w 2487611"/>
              <a:gd name="connsiteY6" fmla="*/ 3788092 h 4093851"/>
              <a:gd name="connsiteX7" fmla="*/ 987763 w 2487611"/>
              <a:gd name="connsiteY7" fmla="*/ 3655894 h 4093851"/>
              <a:gd name="connsiteX8" fmla="*/ 854400 w 2487611"/>
              <a:gd name="connsiteY8" fmla="*/ 3722616 h 4093851"/>
              <a:gd name="connsiteX9" fmla="*/ 869102 w 2487611"/>
              <a:gd name="connsiteY9" fmla="*/ 3399201 h 4093851"/>
              <a:gd name="connsiteX10" fmla="*/ 1052587 w 2487611"/>
              <a:gd name="connsiteY10" fmla="*/ 3201656 h 4093851"/>
              <a:gd name="connsiteX11" fmla="*/ 1019981 w 2487611"/>
              <a:gd name="connsiteY11" fmla="*/ 3245679 h 4093851"/>
              <a:gd name="connsiteX12" fmla="*/ 1012121 w 2487611"/>
              <a:gd name="connsiteY12" fmla="*/ 3418596 h 4093851"/>
              <a:gd name="connsiteX13" fmla="*/ 1083424 w 2487611"/>
              <a:gd name="connsiteY13" fmla="*/ 3382923 h 4093851"/>
              <a:gd name="connsiteX14" fmla="*/ 1132416 w 2487611"/>
              <a:gd name="connsiteY14" fmla="*/ 3453603 h 4093851"/>
              <a:gd name="connsiteX15" fmla="*/ 1220783 w 2487611"/>
              <a:gd name="connsiteY15" fmla="*/ 3617080 h 4093851"/>
              <a:gd name="connsiteX16" fmla="*/ 1336759 w 2487611"/>
              <a:gd name="connsiteY16" fmla="*/ 3464423 h 4093851"/>
              <a:gd name="connsiteX17" fmla="*/ 1359207 w 2487611"/>
              <a:gd name="connsiteY17" fmla="*/ 3350144 h 4093851"/>
              <a:gd name="connsiteX18" fmla="*/ 1463216 w 2487611"/>
              <a:gd name="connsiteY18" fmla="*/ 3466428 h 4093851"/>
              <a:gd name="connsiteX19" fmla="*/ 1447496 w 2487611"/>
              <a:gd name="connsiteY19" fmla="*/ 3282696 h 4093851"/>
              <a:gd name="connsiteX20" fmla="*/ 1355591 w 2487611"/>
              <a:gd name="connsiteY20" fmla="*/ 3167854 h 4093851"/>
              <a:gd name="connsiteX21" fmla="*/ 803026 w 2487611"/>
              <a:gd name="connsiteY21" fmla="*/ 2860289 h 4093851"/>
              <a:gd name="connsiteX22" fmla="*/ 1689473 w 2487611"/>
              <a:gd name="connsiteY22" fmla="*/ 2860289 h 4093851"/>
              <a:gd name="connsiteX23" fmla="*/ 1482985 w 2487611"/>
              <a:gd name="connsiteY23" fmla="*/ 3140337 h 4093851"/>
              <a:gd name="connsiteX24" fmla="*/ 1009514 w 2487611"/>
              <a:gd name="connsiteY24" fmla="*/ 3140337 h 4093851"/>
              <a:gd name="connsiteX25" fmla="*/ 803026 w 2487611"/>
              <a:gd name="connsiteY25" fmla="*/ 2860289 h 4093851"/>
              <a:gd name="connsiteX26" fmla="*/ 1246249 w 2487611"/>
              <a:gd name="connsiteY26" fmla="*/ 1560224 h 4093851"/>
              <a:gd name="connsiteX27" fmla="*/ 1346518 w 2487611"/>
              <a:gd name="connsiteY27" fmla="*/ 1660493 h 4093851"/>
              <a:gd name="connsiteX28" fmla="*/ 1246249 w 2487611"/>
              <a:gd name="connsiteY28" fmla="*/ 1760762 h 4093851"/>
              <a:gd name="connsiteX29" fmla="*/ 1145980 w 2487611"/>
              <a:gd name="connsiteY29" fmla="*/ 1660493 h 4093851"/>
              <a:gd name="connsiteX30" fmla="*/ 1246249 w 2487611"/>
              <a:gd name="connsiteY30" fmla="*/ 1560224 h 4093851"/>
              <a:gd name="connsiteX31" fmla="*/ 1246249 w 2487611"/>
              <a:gd name="connsiteY31" fmla="*/ 1490718 h 4093851"/>
              <a:gd name="connsiteX32" fmla="*/ 1076474 w 2487611"/>
              <a:gd name="connsiteY32" fmla="*/ 1660493 h 4093851"/>
              <a:gd name="connsiteX33" fmla="*/ 1246249 w 2487611"/>
              <a:gd name="connsiteY33" fmla="*/ 1830268 h 4093851"/>
              <a:gd name="connsiteX34" fmla="*/ 1416024 w 2487611"/>
              <a:gd name="connsiteY34" fmla="*/ 1660493 h 4093851"/>
              <a:gd name="connsiteX35" fmla="*/ 1246249 w 2487611"/>
              <a:gd name="connsiteY35" fmla="*/ 1490718 h 4093851"/>
              <a:gd name="connsiteX36" fmla="*/ 1246249 w 2487611"/>
              <a:gd name="connsiteY36" fmla="*/ 737348 h 4093851"/>
              <a:gd name="connsiteX37" fmla="*/ 1446787 w 2487611"/>
              <a:gd name="connsiteY37" fmla="*/ 937886 h 4093851"/>
              <a:gd name="connsiteX38" fmla="*/ 1246249 w 2487611"/>
              <a:gd name="connsiteY38" fmla="*/ 1138424 h 4093851"/>
              <a:gd name="connsiteX39" fmla="*/ 1045711 w 2487611"/>
              <a:gd name="connsiteY39" fmla="*/ 937886 h 4093851"/>
              <a:gd name="connsiteX40" fmla="*/ 1246249 w 2487611"/>
              <a:gd name="connsiteY40" fmla="*/ 737348 h 4093851"/>
              <a:gd name="connsiteX41" fmla="*/ 1246249 w 2487611"/>
              <a:gd name="connsiteY41" fmla="*/ 598336 h 4093851"/>
              <a:gd name="connsiteX42" fmla="*/ 906699 w 2487611"/>
              <a:gd name="connsiteY42" fmla="*/ 937886 h 4093851"/>
              <a:gd name="connsiteX43" fmla="*/ 1246249 w 2487611"/>
              <a:gd name="connsiteY43" fmla="*/ 1277436 h 4093851"/>
              <a:gd name="connsiteX44" fmla="*/ 1585799 w 2487611"/>
              <a:gd name="connsiteY44" fmla="*/ 937886 h 4093851"/>
              <a:gd name="connsiteX45" fmla="*/ 1246249 w 2487611"/>
              <a:gd name="connsiteY45" fmla="*/ 598336 h 4093851"/>
              <a:gd name="connsiteX46" fmla="*/ 1225855 w 2487611"/>
              <a:gd name="connsiteY46" fmla="*/ 9198 h 4093851"/>
              <a:gd name="connsiteX47" fmla="*/ 1229544 w 2487611"/>
              <a:gd name="connsiteY47" fmla="*/ 0 h 4093851"/>
              <a:gd name="connsiteX48" fmla="*/ 1891856 w 2487611"/>
              <a:gd name="connsiteY48" fmla="*/ 689325 h 4093851"/>
              <a:gd name="connsiteX49" fmla="*/ 2096831 w 2487611"/>
              <a:gd name="connsiteY49" fmla="*/ 1528592 h 4093851"/>
              <a:gd name="connsiteX50" fmla="*/ 2003408 w 2487611"/>
              <a:gd name="connsiteY50" fmla="*/ 2030177 h 4093851"/>
              <a:gd name="connsiteX51" fmla="*/ 2224895 w 2487611"/>
              <a:gd name="connsiteY51" fmla="*/ 2165537 h 4093851"/>
              <a:gd name="connsiteX52" fmla="*/ 2487611 w 2487611"/>
              <a:gd name="connsiteY52" fmla="*/ 2895692 h 4093851"/>
              <a:gd name="connsiteX53" fmla="*/ 1777602 w 2487611"/>
              <a:gd name="connsiteY53" fmla="*/ 2631706 h 4093851"/>
              <a:gd name="connsiteX54" fmla="*/ 1697050 w 2487611"/>
              <a:gd name="connsiteY54" fmla="*/ 2779686 h 4093851"/>
              <a:gd name="connsiteX55" fmla="*/ 789847 w 2487611"/>
              <a:gd name="connsiteY55" fmla="*/ 2779686 h 4093851"/>
              <a:gd name="connsiteX56" fmla="*/ 709405 w 2487611"/>
              <a:gd name="connsiteY56" fmla="*/ 2631931 h 4093851"/>
              <a:gd name="connsiteX57" fmla="*/ 0 w 2487611"/>
              <a:gd name="connsiteY57" fmla="*/ 2895692 h 4093851"/>
              <a:gd name="connsiteX58" fmla="*/ 262716 w 2487611"/>
              <a:gd name="connsiteY58" fmla="*/ 2165537 h 4093851"/>
              <a:gd name="connsiteX59" fmla="*/ 483603 w 2487611"/>
              <a:gd name="connsiteY59" fmla="*/ 2030543 h 4093851"/>
              <a:gd name="connsiteX60" fmla="*/ 390066 w 2487611"/>
              <a:gd name="connsiteY60" fmla="*/ 1528592 h 4093851"/>
              <a:gd name="connsiteX61" fmla="*/ 595041 w 2487611"/>
              <a:gd name="connsiteY61" fmla="*/ 689325 h 4093851"/>
              <a:gd name="connsiteX62" fmla="*/ 1225855 w 2487611"/>
              <a:gd name="connsiteY62" fmla="*/ 9198 h 4093851"/>
              <a:gd name="connsiteX0" fmla="*/ 1355591 w 2487611"/>
              <a:gd name="connsiteY0" fmla="*/ 3168890 h 4094887"/>
              <a:gd name="connsiteX1" fmla="*/ 1668701 w 2487611"/>
              <a:gd name="connsiteY1" fmla="*/ 3469474 h 4094887"/>
              <a:gd name="connsiteX2" fmla="*/ 1698103 w 2487611"/>
              <a:gd name="connsiteY2" fmla="*/ 3813117 h 4094887"/>
              <a:gd name="connsiteX3" fmla="*/ 1503571 w 2487611"/>
              <a:gd name="connsiteY3" fmla="*/ 3595625 h 4094887"/>
              <a:gd name="connsiteX4" fmla="*/ 1461585 w 2487611"/>
              <a:gd name="connsiteY4" fmla="*/ 3809366 h 4094887"/>
              <a:gd name="connsiteX5" fmla="*/ 1244671 w 2487611"/>
              <a:gd name="connsiteY5" fmla="*/ 4094887 h 4094887"/>
              <a:gd name="connsiteX6" fmla="*/ 1079392 w 2487611"/>
              <a:gd name="connsiteY6" fmla="*/ 3789128 h 4094887"/>
              <a:gd name="connsiteX7" fmla="*/ 987763 w 2487611"/>
              <a:gd name="connsiteY7" fmla="*/ 3656930 h 4094887"/>
              <a:gd name="connsiteX8" fmla="*/ 854400 w 2487611"/>
              <a:gd name="connsiteY8" fmla="*/ 3723652 h 4094887"/>
              <a:gd name="connsiteX9" fmla="*/ 869102 w 2487611"/>
              <a:gd name="connsiteY9" fmla="*/ 3400237 h 4094887"/>
              <a:gd name="connsiteX10" fmla="*/ 1052587 w 2487611"/>
              <a:gd name="connsiteY10" fmla="*/ 3202692 h 4094887"/>
              <a:gd name="connsiteX11" fmla="*/ 1019981 w 2487611"/>
              <a:gd name="connsiteY11" fmla="*/ 3246715 h 4094887"/>
              <a:gd name="connsiteX12" fmla="*/ 1012121 w 2487611"/>
              <a:gd name="connsiteY12" fmla="*/ 3419632 h 4094887"/>
              <a:gd name="connsiteX13" fmla="*/ 1083424 w 2487611"/>
              <a:gd name="connsiteY13" fmla="*/ 3383959 h 4094887"/>
              <a:gd name="connsiteX14" fmla="*/ 1132416 w 2487611"/>
              <a:gd name="connsiteY14" fmla="*/ 3454639 h 4094887"/>
              <a:gd name="connsiteX15" fmla="*/ 1220783 w 2487611"/>
              <a:gd name="connsiteY15" fmla="*/ 3618116 h 4094887"/>
              <a:gd name="connsiteX16" fmla="*/ 1336759 w 2487611"/>
              <a:gd name="connsiteY16" fmla="*/ 3465459 h 4094887"/>
              <a:gd name="connsiteX17" fmla="*/ 1359207 w 2487611"/>
              <a:gd name="connsiteY17" fmla="*/ 3351180 h 4094887"/>
              <a:gd name="connsiteX18" fmla="*/ 1463216 w 2487611"/>
              <a:gd name="connsiteY18" fmla="*/ 3467464 h 4094887"/>
              <a:gd name="connsiteX19" fmla="*/ 1447496 w 2487611"/>
              <a:gd name="connsiteY19" fmla="*/ 3283732 h 4094887"/>
              <a:gd name="connsiteX20" fmla="*/ 1355591 w 2487611"/>
              <a:gd name="connsiteY20" fmla="*/ 3168890 h 4094887"/>
              <a:gd name="connsiteX21" fmla="*/ 803026 w 2487611"/>
              <a:gd name="connsiteY21" fmla="*/ 2861325 h 4094887"/>
              <a:gd name="connsiteX22" fmla="*/ 1689473 w 2487611"/>
              <a:gd name="connsiteY22" fmla="*/ 2861325 h 4094887"/>
              <a:gd name="connsiteX23" fmla="*/ 1482985 w 2487611"/>
              <a:gd name="connsiteY23" fmla="*/ 3141373 h 4094887"/>
              <a:gd name="connsiteX24" fmla="*/ 1009514 w 2487611"/>
              <a:gd name="connsiteY24" fmla="*/ 3141373 h 4094887"/>
              <a:gd name="connsiteX25" fmla="*/ 803026 w 2487611"/>
              <a:gd name="connsiteY25" fmla="*/ 2861325 h 4094887"/>
              <a:gd name="connsiteX26" fmla="*/ 1246249 w 2487611"/>
              <a:gd name="connsiteY26" fmla="*/ 1561260 h 4094887"/>
              <a:gd name="connsiteX27" fmla="*/ 1346518 w 2487611"/>
              <a:gd name="connsiteY27" fmla="*/ 1661529 h 4094887"/>
              <a:gd name="connsiteX28" fmla="*/ 1246249 w 2487611"/>
              <a:gd name="connsiteY28" fmla="*/ 1761798 h 4094887"/>
              <a:gd name="connsiteX29" fmla="*/ 1145980 w 2487611"/>
              <a:gd name="connsiteY29" fmla="*/ 1661529 h 4094887"/>
              <a:gd name="connsiteX30" fmla="*/ 1246249 w 2487611"/>
              <a:gd name="connsiteY30" fmla="*/ 1561260 h 4094887"/>
              <a:gd name="connsiteX31" fmla="*/ 1246249 w 2487611"/>
              <a:gd name="connsiteY31" fmla="*/ 1491754 h 4094887"/>
              <a:gd name="connsiteX32" fmla="*/ 1076474 w 2487611"/>
              <a:gd name="connsiteY32" fmla="*/ 1661529 h 4094887"/>
              <a:gd name="connsiteX33" fmla="*/ 1246249 w 2487611"/>
              <a:gd name="connsiteY33" fmla="*/ 1831304 h 4094887"/>
              <a:gd name="connsiteX34" fmla="*/ 1416024 w 2487611"/>
              <a:gd name="connsiteY34" fmla="*/ 1661529 h 4094887"/>
              <a:gd name="connsiteX35" fmla="*/ 1246249 w 2487611"/>
              <a:gd name="connsiteY35" fmla="*/ 1491754 h 4094887"/>
              <a:gd name="connsiteX36" fmla="*/ 1246249 w 2487611"/>
              <a:gd name="connsiteY36" fmla="*/ 738384 h 4094887"/>
              <a:gd name="connsiteX37" fmla="*/ 1446787 w 2487611"/>
              <a:gd name="connsiteY37" fmla="*/ 938922 h 4094887"/>
              <a:gd name="connsiteX38" fmla="*/ 1246249 w 2487611"/>
              <a:gd name="connsiteY38" fmla="*/ 1139460 h 4094887"/>
              <a:gd name="connsiteX39" fmla="*/ 1045711 w 2487611"/>
              <a:gd name="connsiteY39" fmla="*/ 938922 h 4094887"/>
              <a:gd name="connsiteX40" fmla="*/ 1246249 w 2487611"/>
              <a:gd name="connsiteY40" fmla="*/ 738384 h 4094887"/>
              <a:gd name="connsiteX41" fmla="*/ 1246249 w 2487611"/>
              <a:gd name="connsiteY41" fmla="*/ 599372 h 4094887"/>
              <a:gd name="connsiteX42" fmla="*/ 906699 w 2487611"/>
              <a:gd name="connsiteY42" fmla="*/ 938922 h 4094887"/>
              <a:gd name="connsiteX43" fmla="*/ 1246249 w 2487611"/>
              <a:gd name="connsiteY43" fmla="*/ 1278472 h 4094887"/>
              <a:gd name="connsiteX44" fmla="*/ 1585799 w 2487611"/>
              <a:gd name="connsiteY44" fmla="*/ 938922 h 4094887"/>
              <a:gd name="connsiteX45" fmla="*/ 1246249 w 2487611"/>
              <a:gd name="connsiteY45" fmla="*/ 599372 h 4094887"/>
              <a:gd name="connsiteX46" fmla="*/ 1235050 w 2487611"/>
              <a:gd name="connsiteY46" fmla="*/ 0 h 4094887"/>
              <a:gd name="connsiteX47" fmla="*/ 1229544 w 2487611"/>
              <a:gd name="connsiteY47" fmla="*/ 1036 h 4094887"/>
              <a:gd name="connsiteX48" fmla="*/ 1891856 w 2487611"/>
              <a:gd name="connsiteY48" fmla="*/ 690361 h 4094887"/>
              <a:gd name="connsiteX49" fmla="*/ 2096831 w 2487611"/>
              <a:gd name="connsiteY49" fmla="*/ 1529628 h 4094887"/>
              <a:gd name="connsiteX50" fmla="*/ 2003408 w 2487611"/>
              <a:gd name="connsiteY50" fmla="*/ 2031213 h 4094887"/>
              <a:gd name="connsiteX51" fmla="*/ 2224895 w 2487611"/>
              <a:gd name="connsiteY51" fmla="*/ 2166573 h 4094887"/>
              <a:gd name="connsiteX52" fmla="*/ 2487611 w 2487611"/>
              <a:gd name="connsiteY52" fmla="*/ 2896728 h 4094887"/>
              <a:gd name="connsiteX53" fmla="*/ 1777602 w 2487611"/>
              <a:gd name="connsiteY53" fmla="*/ 2632742 h 4094887"/>
              <a:gd name="connsiteX54" fmla="*/ 1697050 w 2487611"/>
              <a:gd name="connsiteY54" fmla="*/ 2780722 h 4094887"/>
              <a:gd name="connsiteX55" fmla="*/ 789847 w 2487611"/>
              <a:gd name="connsiteY55" fmla="*/ 2780722 h 4094887"/>
              <a:gd name="connsiteX56" fmla="*/ 709405 w 2487611"/>
              <a:gd name="connsiteY56" fmla="*/ 2632967 h 4094887"/>
              <a:gd name="connsiteX57" fmla="*/ 0 w 2487611"/>
              <a:gd name="connsiteY57" fmla="*/ 2896728 h 4094887"/>
              <a:gd name="connsiteX58" fmla="*/ 262716 w 2487611"/>
              <a:gd name="connsiteY58" fmla="*/ 2166573 h 4094887"/>
              <a:gd name="connsiteX59" fmla="*/ 483603 w 2487611"/>
              <a:gd name="connsiteY59" fmla="*/ 2031579 h 4094887"/>
              <a:gd name="connsiteX60" fmla="*/ 390066 w 2487611"/>
              <a:gd name="connsiteY60" fmla="*/ 1529628 h 4094887"/>
              <a:gd name="connsiteX61" fmla="*/ 595041 w 2487611"/>
              <a:gd name="connsiteY61" fmla="*/ 690361 h 4094887"/>
              <a:gd name="connsiteX62" fmla="*/ 1235050 w 2487611"/>
              <a:gd name="connsiteY62" fmla="*/ 0 h 409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487611" h="4094887">
                <a:moveTo>
                  <a:pt x="1355591" y="3168890"/>
                </a:moveTo>
                <a:cubicBezTo>
                  <a:pt x="1473595" y="3210993"/>
                  <a:pt x="1581876" y="3305191"/>
                  <a:pt x="1668701" y="3469474"/>
                </a:cubicBezTo>
                <a:cubicBezTo>
                  <a:pt x="1695925" y="3526851"/>
                  <a:pt x="1780322" y="3714906"/>
                  <a:pt x="1698103" y="3813117"/>
                </a:cubicBezTo>
                <a:cubicBezTo>
                  <a:pt x="1602299" y="3649464"/>
                  <a:pt x="1614173" y="3625906"/>
                  <a:pt x="1503571" y="3595625"/>
                </a:cubicBezTo>
                <a:cubicBezTo>
                  <a:pt x="1496942" y="3685463"/>
                  <a:pt x="1467966" y="3774165"/>
                  <a:pt x="1461585" y="3809366"/>
                </a:cubicBezTo>
                <a:cubicBezTo>
                  <a:pt x="1385470" y="3978592"/>
                  <a:pt x="1404096" y="3968132"/>
                  <a:pt x="1244671" y="4094887"/>
                </a:cubicBezTo>
                <a:cubicBezTo>
                  <a:pt x="1246206" y="3880802"/>
                  <a:pt x="1159532" y="3834965"/>
                  <a:pt x="1079392" y="3789128"/>
                </a:cubicBezTo>
                <a:cubicBezTo>
                  <a:pt x="1026853" y="3769315"/>
                  <a:pt x="996695" y="3717697"/>
                  <a:pt x="987763" y="3656930"/>
                </a:cubicBezTo>
                <a:cubicBezTo>
                  <a:pt x="943900" y="3685346"/>
                  <a:pt x="898437" y="3695225"/>
                  <a:pt x="854400" y="3723652"/>
                </a:cubicBezTo>
                <a:cubicBezTo>
                  <a:pt x="854400" y="3658863"/>
                  <a:pt x="789060" y="3535267"/>
                  <a:pt x="869102" y="3400237"/>
                </a:cubicBezTo>
                <a:cubicBezTo>
                  <a:pt x="905823" y="3342803"/>
                  <a:pt x="973047" y="3258718"/>
                  <a:pt x="1052587" y="3202692"/>
                </a:cubicBezTo>
                <a:lnTo>
                  <a:pt x="1019981" y="3246715"/>
                </a:lnTo>
                <a:cubicBezTo>
                  <a:pt x="977187" y="3318910"/>
                  <a:pt x="1012121" y="3384991"/>
                  <a:pt x="1012121" y="3419632"/>
                </a:cubicBezTo>
                <a:cubicBezTo>
                  <a:pt x="1035665" y="3404433"/>
                  <a:pt x="1059972" y="3399151"/>
                  <a:pt x="1083424" y="3383959"/>
                </a:cubicBezTo>
                <a:cubicBezTo>
                  <a:pt x="1088200" y="3416448"/>
                  <a:pt x="1104325" y="3444046"/>
                  <a:pt x="1132416" y="3454639"/>
                </a:cubicBezTo>
                <a:cubicBezTo>
                  <a:pt x="1175263" y="3479146"/>
                  <a:pt x="1221604" y="3503653"/>
                  <a:pt x="1220783" y="3618116"/>
                </a:cubicBezTo>
                <a:cubicBezTo>
                  <a:pt x="1306022" y="3550346"/>
                  <a:pt x="1296063" y="3555938"/>
                  <a:pt x="1336759" y="3465459"/>
                </a:cubicBezTo>
                <a:cubicBezTo>
                  <a:pt x="1340170" y="3446638"/>
                  <a:pt x="1355662" y="3399214"/>
                  <a:pt x="1359207" y="3351180"/>
                </a:cubicBezTo>
                <a:cubicBezTo>
                  <a:pt x="1418341" y="3367371"/>
                  <a:pt x="1411993" y="3379966"/>
                  <a:pt x="1463216" y="3467464"/>
                </a:cubicBezTo>
                <a:cubicBezTo>
                  <a:pt x="1507175" y="3414955"/>
                  <a:pt x="1462051" y="3314410"/>
                  <a:pt x="1447496" y="3283732"/>
                </a:cubicBezTo>
                <a:cubicBezTo>
                  <a:pt x="1420721" y="3233074"/>
                  <a:pt x="1390133" y="3194880"/>
                  <a:pt x="1355591" y="3168890"/>
                </a:cubicBezTo>
                <a:close/>
                <a:moveTo>
                  <a:pt x="803026" y="2861325"/>
                </a:moveTo>
                <a:lnTo>
                  <a:pt x="1689473" y="2861325"/>
                </a:lnTo>
                <a:lnTo>
                  <a:pt x="1482985" y="3141373"/>
                </a:lnTo>
                <a:lnTo>
                  <a:pt x="1009514" y="3141373"/>
                </a:lnTo>
                <a:lnTo>
                  <a:pt x="803026" y="2861325"/>
                </a:lnTo>
                <a:close/>
                <a:moveTo>
                  <a:pt x="1246249" y="1561260"/>
                </a:moveTo>
                <a:cubicBezTo>
                  <a:pt x="1301626" y="1561260"/>
                  <a:pt x="1346518" y="1606152"/>
                  <a:pt x="1346518" y="1661529"/>
                </a:cubicBezTo>
                <a:cubicBezTo>
                  <a:pt x="1346518" y="1716906"/>
                  <a:pt x="1301626" y="1761798"/>
                  <a:pt x="1246249" y="1761798"/>
                </a:cubicBezTo>
                <a:cubicBezTo>
                  <a:pt x="1190872" y="1761798"/>
                  <a:pt x="1145980" y="1716906"/>
                  <a:pt x="1145980" y="1661529"/>
                </a:cubicBezTo>
                <a:cubicBezTo>
                  <a:pt x="1145980" y="1606152"/>
                  <a:pt x="1190872" y="1561260"/>
                  <a:pt x="1246249" y="1561260"/>
                </a:cubicBezTo>
                <a:close/>
                <a:moveTo>
                  <a:pt x="1246249" y="1491754"/>
                </a:moveTo>
                <a:cubicBezTo>
                  <a:pt x="1152485" y="1491754"/>
                  <a:pt x="1076474" y="1567765"/>
                  <a:pt x="1076474" y="1661529"/>
                </a:cubicBezTo>
                <a:cubicBezTo>
                  <a:pt x="1076474" y="1755293"/>
                  <a:pt x="1152485" y="1831304"/>
                  <a:pt x="1246249" y="1831304"/>
                </a:cubicBezTo>
                <a:cubicBezTo>
                  <a:pt x="1340013" y="1831304"/>
                  <a:pt x="1416024" y="1755293"/>
                  <a:pt x="1416024" y="1661529"/>
                </a:cubicBezTo>
                <a:cubicBezTo>
                  <a:pt x="1416024" y="1567765"/>
                  <a:pt x="1340013" y="1491754"/>
                  <a:pt x="1246249" y="1491754"/>
                </a:cubicBezTo>
                <a:close/>
                <a:moveTo>
                  <a:pt x="1246249" y="738384"/>
                </a:moveTo>
                <a:cubicBezTo>
                  <a:pt x="1357003" y="738384"/>
                  <a:pt x="1446787" y="828168"/>
                  <a:pt x="1446787" y="938922"/>
                </a:cubicBezTo>
                <a:cubicBezTo>
                  <a:pt x="1446787" y="1049676"/>
                  <a:pt x="1357003" y="1139460"/>
                  <a:pt x="1246249" y="1139460"/>
                </a:cubicBezTo>
                <a:cubicBezTo>
                  <a:pt x="1135495" y="1139460"/>
                  <a:pt x="1045711" y="1049676"/>
                  <a:pt x="1045711" y="938922"/>
                </a:cubicBezTo>
                <a:cubicBezTo>
                  <a:pt x="1045711" y="828168"/>
                  <a:pt x="1135495" y="738384"/>
                  <a:pt x="1246249" y="738384"/>
                </a:cubicBezTo>
                <a:close/>
                <a:moveTo>
                  <a:pt x="1246249" y="599372"/>
                </a:moveTo>
                <a:cubicBezTo>
                  <a:pt x="1058721" y="599372"/>
                  <a:pt x="906699" y="751394"/>
                  <a:pt x="906699" y="938922"/>
                </a:cubicBezTo>
                <a:cubicBezTo>
                  <a:pt x="906699" y="1126450"/>
                  <a:pt x="1058721" y="1278472"/>
                  <a:pt x="1246249" y="1278472"/>
                </a:cubicBezTo>
                <a:cubicBezTo>
                  <a:pt x="1433777" y="1278472"/>
                  <a:pt x="1585799" y="1126450"/>
                  <a:pt x="1585799" y="938922"/>
                </a:cubicBezTo>
                <a:cubicBezTo>
                  <a:pt x="1585799" y="751394"/>
                  <a:pt x="1433777" y="599372"/>
                  <a:pt x="1246249" y="599372"/>
                </a:cubicBezTo>
                <a:close/>
                <a:moveTo>
                  <a:pt x="1235050" y="0"/>
                </a:moveTo>
                <a:lnTo>
                  <a:pt x="1229544" y="1036"/>
                </a:lnTo>
                <a:cubicBezTo>
                  <a:pt x="1489347" y="133873"/>
                  <a:pt x="1749649" y="461397"/>
                  <a:pt x="1891856" y="690361"/>
                </a:cubicBezTo>
                <a:cubicBezTo>
                  <a:pt x="2013592" y="919326"/>
                  <a:pt x="2102003" y="1246061"/>
                  <a:pt x="2096831" y="1529628"/>
                </a:cubicBezTo>
                <a:cubicBezTo>
                  <a:pt x="2096831" y="1659128"/>
                  <a:pt x="2058845" y="1842372"/>
                  <a:pt x="2003408" y="2031213"/>
                </a:cubicBezTo>
                <a:lnTo>
                  <a:pt x="2224895" y="2166573"/>
                </a:lnTo>
                <a:lnTo>
                  <a:pt x="2487611" y="2896728"/>
                </a:lnTo>
                <a:lnTo>
                  <a:pt x="1777602" y="2632742"/>
                </a:lnTo>
                <a:cubicBezTo>
                  <a:pt x="1749049" y="2692676"/>
                  <a:pt x="1721557" y="2743254"/>
                  <a:pt x="1697050" y="2780722"/>
                </a:cubicBezTo>
                <a:lnTo>
                  <a:pt x="789847" y="2780722"/>
                </a:lnTo>
                <a:cubicBezTo>
                  <a:pt x="765372" y="2743301"/>
                  <a:pt x="737918" y="2692803"/>
                  <a:pt x="709405" y="2632967"/>
                </a:cubicBezTo>
                <a:lnTo>
                  <a:pt x="0" y="2896728"/>
                </a:lnTo>
                <a:lnTo>
                  <a:pt x="262716" y="2166573"/>
                </a:lnTo>
                <a:lnTo>
                  <a:pt x="483603" y="2031579"/>
                </a:lnTo>
                <a:cubicBezTo>
                  <a:pt x="428102" y="1842611"/>
                  <a:pt x="390066" y="1659212"/>
                  <a:pt x="390066" y="1529628"/>
                </a:cubicBezTo>
                <a:cubicBezTo>
                  <a:pt x="384894" y="1246061"/>
                  <a:pt x="473305" y="919326"/>
                  <a:pt x="595041" y="690361"/>
                </a:cubicBezTo>
                <a:cubicBezTo>
                  <a:pt x="737248" y="461397"/>
                  <a:pt x="957359" y="97388"/>
                  <a:pt x="12350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6" name="그룹 27">
            <a:extLst>
              <a:ext uri="{FF2B5EF4-FFF2-40B4-BE49-F238E27FC236}">
                <a16:creationId xmlns:a16="http://schemas.microsoft.com/office/drawing/2014/main" id="{79A4FD7D-B0EF-42A3-BB7A-F7B821E095FA}"/>
              </a:ext>
            </a:extLst>
          </p:cNvPr>
          <p:cNvGrpSpPr/>
          <p:nvPr/>
        </p:nvGrpSpPr>
        <p:grpSpPr>
          <a:xfrm>
            <a:off x="1446014" y="3055897"/>
            <a:ext cx="2304000" cy="1302988"/>
            <a:chOff x="3556042" y="1744979"/>
            <a:chExt cx="3240000" cy="130298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DB6BB5-AF47-406D-AD4F-9BDFE024BA78}"/>
                </a:ext>
              </a:extLst>
            </p:cNvPr>
            <p:cNvSpPr txBox="1"/>
            <p:nvPr/>
          </p:nvSpPr>
          <p:spPr>
            <a:xfrm>
              <a:off x="3556042" y="2032304"/>
              <a:ext cx="324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6AF3961-9216-4BBE-B296-01141B86E16E}"/>
                </a:ext>
              </a:extLst>
            </p:cNvPr>
            <p:cNvSpPr txBox="1"/>
            <p:nvPr/>
          </p:nvSpPr>
          <p:spPr>
            <a:xfrm>
              <a:off x="3556042" y="1744979"/>
              <a:ext cx="324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그룹 30">
            <a:extLst>
              <a:ext uri="{FF2B5EF4-FFF2-40B4-BE49-F238E27FC236}">
                <a16:creationId xmlns:a16="http://schemas.microsoft.com/office/drawing/2014/main" id="{0F31767F-F43F-487B-BF5B-AFACCB8B26F7}"/>
              </a:ext>
            </a:extLst>
          </p:cNvPr>
          <p:cNvGrpSpPr/>
          <p:nvPr/>
        </p:nvGrpSpPr>
        <p:grpSpPr>
          <a:xfrm>
            <a:off x="1446014" y="4565152"/>
            <a:ext cx="2304000" cy="1302988"/>
            <a:chOff x="3556042" y="1744979"/>
            <a:chExt cx="3240000" cy="130298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5960C9C-6BA6-4AE1-9135-C392BB9E76D8}"/>
                </a:ext>
              </a:extLst>
            </p:cNvPr>
            <p:cNvSpPr txBox="1"/>
            <p:nvPr/>
          </p:nvSpPr>
          <p:spPr>
            <a:xfrm>
              <a:off x="3556042" y="2032304"/>
              <a:ext cx="324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13FDBCF-4623-4277-9CE3-C7B0A989EEFB}"/>
                </a:ext>
              </a:extLst>
            </p:cNvPr>
            <p:cNvSpPr txBox="1"/>
            <p:nvPr/>
          </p:nvSpPr>
          <p:spPr>
            <a:xfrm>
              <a:off x="3556042" y="1744979"/>
              <a:ext cx="324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그룹 40">
            <a:extLst>
              <a:ext uri="{FF2B5EF4-FFF2-40B4-BE49-F238E27FC236}">
                <a16:creationId xmlns:a16="http://schemas.microsoft.com/office/drawing/2014/main" id="{2858192E-CDEA-4C47-BE45-226857D664FE}"/>
              </a:ext>
            </a:extLst>
          </p:cNvPr>
          <p:cNvGrpSpPr/>
          <p:nvPr/>
        </p:nvGrpSpPr>
        <p:grpSpPr>
          <a:xfrm>
            <a:off x="9341302" y="3055897"/>
            <a:ext cx="2304000" cy="1302988"/>
            <a:chOff x="3556042" y="1744979"/>
            <a:chExt cx="3240000" cy="130298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A2B40E2-F9D4-4ED4-A191-DF7283C6F194}"/>
                </a:ext>
              </a:extLst>
            </p:cNvPr>
            <p:cNvSpPr txBox="1"/>
            <p:nvPr/>
          </p:nvSpPr>
          <p:spPr>
            <a:xfrm>
              <a:off x="3556042" y="2032304"/>
              <a:ext cx="324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A0E17A8-9EA3-49A7-9604-29DBC962339A}"/>
                </a:ext>
              </a:extLst>
            </p:cNvPr>
            <p:cNvSpPr txBox="1"/>
            <p:nvPr/>
          </p:nvSpPr>
          <p:spPr>
            <a:xfrm>
              <a:off x="3556042" y="1744979"/>
              <a:ext cx="324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그룹 43">
            <a:extLst>
              <a:ext uri="{FF2B5EF4-FFF2-40B4-BE49-F238E27FC236}">
                <a16:creationId xmlns:a16="http://schemas.microsoft.com/office/drawing/2014/main" id="{33C96DDE-1DD3-4D32-BA72-1762950A96D1}"/>
              </a:ext>
            </a:extLst>
          </p:cNvPr>
          <p:cNvGrpSpPr/>
          <p:nvPr/>
        </p:nvGrpSpPr>
        <p:grpSpPr>
          <a:xfrm>
            <a:off x="9341302" y="4565152"/>
            <a:ext cx="2304000" cy="1302988"/>
            <a:chOff x="3556042" y="1744979"/>
            <a:chExt cx="3240000" cy="130298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717170C-FDA9-4DAF-8AB0-410D9034D63D}"/>
                </a:ext>
              </a:extLst>
            </p:cNvPr>
            <p:cNvSpPr txBox="1"/>
            <p:nvPr/>
          </p:nvSpPr>
          <p:spPr>
            <a:xfrm>
              <a:off x="3556042" y="2032304"/>
              <a:ext cx="324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66F6F8C-E89B-4475-9212-1C3ECB54E70D}"/>
                </a:ext>
              </a:extLst>
            </p:cNvPr>
            <p:cNvSpPr txBox="1"/>
            <p:nvPr/>
          </p:nvSpPr>
          <p:spPr>
            <a:xfrm>
              <a:off x="3556042" y="1744979"/>
              <a:ext cx="324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B49F1CF-6F5C-4748-8B0B-F7A6477226A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 Diagonal Corner Rectangle 44">
            <a:extLst>
              <a:ext uri="{FF2B5EF4-FFF2-40B4-BE49-F238E27FC236}">
                <a16:creationId xmlns:a16="http://schemas.microsoft.com/office/drawing/2014/main" id="{7719B8E7-07D8-42DF-B1BA-E2C8394798A5}"/>
              </a:ext>
            </a:extLst>
          </p:cNvPr>
          <p:cNvSpPr/>
          <p:nvPr/>
        </p:nvSpPr>
        <p:spPr>
          <a:xfrm>
            <a:off x="6878418" y="4337238"/>
            <a:ext cx="4378476" cy="1692000"/>
          </a:xfrm>
          <a:prstGeom prst="round2Diag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Round Diagonal Corner Rectangle 45">
            <a:extLst>
              <a:ext uri="{FF2B5EF4-FFF2-40B4-BE49-F238E27FC236}">
                <a16:creationId xmlns:a16="http://schemas.microsoft.com/office/drawing/2014/main" id="{47A9B509-65B8-435B-B59E-BAFACBE5ED94}"/>
              </a:ext>
            </a:extLst>
          </p:cNvPr>
          <p:cNvSpPr/>
          <p:nvPr/>
        </p:nvSpPr>
        <p:spPr>
          <a:xfrm flipH="1">
            <a:off x="935106" y="4337238"/>
            <a:ext cx="4378476" cy="1692000"/>
          </a:xfrm>
          <a:prstGeom prst="round2Diag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Round Diagonal Corner Rectangle 37">
            <a:extLst>
              <a:ext uri="{FF2B5EF4-FFF2-40B4-BE49-F238E27FC236}">
                <a16:creationId xmlns:a16="http://schemas.microsoft.com/office/drawing/2014/main" id="{04217981-0A7F-4235-8EA3-06DA20EB34A3}"/>
              </a:ext>
            </a:extLst>
          </p:cNvPr>
          <p:cNvSpPr/>
          <p:nvPr/>
        </p:nvSpPr>
        <p:spPr>
          <a:xfrm flipH="1">
            <a:off x="6878418" y="1799109"/>
            <a:ext cx="4378476" cy="1692000"/>
          </a:xfrm>
          <a:prstGeom prst="round2Diag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Round Diagonal Corner Rectangle 1">
            <a:extLst>
              <a:ext uri="{FF2B5EF4-FFF2-40B4-BE49-F238E27FC236}">
                <a16:creationId xmlns:a16="http://schemas.microsoft.com/office/drawing/2014/main" id="{53B53429-A939-4144-A3A9-E8773F4853ED}"/>
              </a:ext>
            </a:extLst>
          </p:cNvPr>
          <p:cNvSpPr/>
          <p:nvPr/>
        </p:nvSpPr>
        <p:spPr>
          <a:xfrm>
            <a:off x="942554" y="1799109"/>
            <a:ext cx="4378476" cy="1692000"/>
          </a:xfrm>
          <a:prstGeom prst="round2Diag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AFD867-EBCB-4DDF-B53B-49F984C8E8B9}"/>
              </a:ext>
            </a:extLst>
          </p:cNvPr>
          <p:cNvGrpSpPr/>
          <p:nvPr/>
        </p:nvGrpSpPr>
        <p:grpSpPr>
          <a:xfrm>
            <a:off x="1368205" y="2107838"/>
            <a:ext cx="206152" cy="206152"/>
            <a:chOff x="2411760" y="3708613"/>
            <a:chExt cx="206152" cy="20615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AA54459-0236-45CD-9F0F-19F7C7615E8B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accent1"/>
                </a:solidFill>
              </a:endParaRPr>
            </a:p>
          </p:txBody>
        </p:sp>
        <p:sp>
          <p:nvSpPr>
            <p:cNvPr id="9" name="Chevron 71">
              <a:extLst>
                <a:ext uri="{FF2B5EF4-FFF2-40B4-BE49-F238E27FC236}">
                  <a16:creationId xmlns:a16="http://schemas.microsoft.com/office/drawing/2014/main" id="{6CBD4FDB-9C66-4FCD-95A0-081F4D1CB765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0" name="그룹 7">
            <a:extLst>
              <a:ext uri="{FF2B5EF4-FFF2-40B4-BE49-F238E27FC236}">
                <a16:creationId xmlns:a16="http://schemas.microsoft.com/office/drawing/2014/main" id="{AD61E48D-5FC4-42A7-B7F0-6A0EA6A6231C}"/>
              </a:ext>
            </a:extLst>
          </p:cNvPr>
          <p:cNvGrpSpPr/>
          <p:nvPr/>
        </p:nvGrpSpPr>
        <p:grpSpPr>
          <a:xfrm>
            <a:off x="1627542" y="2055218"/>
            <a:ext cx="2973638" cy="1124287"/>
            <a:chOff x="2337664" y="1880112"/>
            <a:chExt cx="2332598" cy="112428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05A636D-C0FC-4B44-8A51-26B52122A2D0}"/>
                </a:ext>
              </a:extLst>
            </p:cNvPr>
            <p:cNvSpPr txBox="1"/>
            <p:nvPr/>
          </p:nvSpPr>
          <p:spPr>
            <a:xfrm>
              <a:off x="2337664" y="1880112"/>
              <a:ext cx="233259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</a:rPr>
                <a:t>Content here</a:t>
              </a:r>
              <a:endParaRPr lang="ko-KR" altLang="en-US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C2467A2-9BD2-42FD-A79E-7578E0DC55D8}"/>
                </a:ext>
              </a:extLst>
            </p:cNvPr>
            <p:cNvSpPr txBox="1"/>
            <p:nvPr/>
          </p:nvSpPr>
          <p:spPr>
            <a:xfrm>
              <a:off x="2337664" y="2173402"/>
              <a:ext cx="23325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9AF4AE-7046-4539-B5DC-70E5A6EF96B6}"/>
              </a:ext>
            </a:extLst>
          </p:cNvPr>
          <p:cNvGrpSpPr/>
          <p:nvPr/>
        </p:nvGrpSpPr>
        <p:grpSpPr>
          <a:xfrm>
            <a:off x="4424499" y="2252020"/>
            <a:ext cx="3366844" cy="3364868"/>
            <a:chOff x="2885723" y="1770311"/>
            <a:chExt cx="3366844" cy="3364868"/>
          </a:xfrm>
        </p:grpSpPr>
        <p:sp>
          <p:nvSpPr>
            <p:cNvPr id="14" name="Block Arc 2">
              <a:extLst>
                <a:ext uri="{FF2B5EF4-FFF2-40B4-BE49-F238E27FC236}">
                  <a16:creationId xmlns:a16="http://schemas.microsoft.com/office/drawing/2014/main" id="{D5F0C2A8-8BCC-42F1-A864-507E3CE33755}"/>
                </a:ext>
              </a:extLst>
            </p:cNvPr>
            <p:cNvSpPr/>
            <p:nvPr/>
          </p:nvSpPr>
          <p:spPr>
            <a:xfrm>
              <a:off x="4560454" y="1770311"/>
              <a:ext cx="1692113" cy="1682280"/>
            </a:xfrm>
            <a:custGeom>
              <a:avLst/>
              <a:gdLst/>
              <a:ahLst/>
              <a:cxnLst/>
              <a:rect l="l" t="t" r="r" b="b"/>
              <a:pathLst>
                <a:path w="1692113" h="1682280">
                  <a:moveTo>
                    <a:pt x="0" y="1"/>
                  </a:moveTo>
                  <a:cubicBezTo>
                    <a:pt x="927789" y="-474"/>
                    <a:pt x="1683337" y="747075"/>
                    <a:pt x="1692113" y="1675816"/>
                  </a:cubicBezTo>
                  <a:lnTo>
                    <a:pt x="1008025" y="1682280"/>
                  </a:lnTo>
                  <a:cubicBezTo>
                    <a:pt x="1002797" y="1129011"/>
                    <a:pt x="552702" y="683681"/>
                    <a:pt x="0" y="68396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5" name="Block Arc 2">
              <a:extLst>
                <a:ext uri="{FF2B5EF4-FFF2-40B4-BE49-F238E27FC236}">
                  <a16:creationId xmlns:a16="http://schemas.microsoft.com/office/drawing/2014/main" id="{BD35A1AD-9108-4D3E-95A2-FB7CD30AC66F}"/>
                </a:ext>
              </a:extLst>
            </p:cNvPr>
            <p:cNvSpPr/>
            <p:nvPr/>
          </p:nvSpPr>
          <p:spPr>
            <a:xfrm rot="16200000">
              <a:off x="2881114" y="1775228"/>
              <a:ext cx="1692113" cy="1682280"/>
            </a:xfrm>
            <a:custGeom>
              <a:avLst/>
              <a:gdLst/>
              <a:ahLst/>
              <a:cxnLst/>
              <a:rect l="l" t="t" r="r" b="b"/>
              <a:pathLst>
                <a:path w="1692113" h="1682280">
                  <a:moveTo>
                    <a:pt x="0" y="1"/>
                  </a:moveTo>
                  <a:cubicBezTo>
                    <a:pt x="927789" y="-474"/>
                    <a:pt x="1683337" y="747075"/>
                    <a:pt x="1692113" y="1675816"/>
                  </a:cubicBezTo>
                  <a:lnTo>
                    <a:pt x="1008025" y="1682280"/>
                  </a:lnTo>
                  <a:cubicBezTo>
                    <a:pt x="1002797" y="1129011"/>
                    <a:pt x="552702" y="683681"/>
                    <a:pt x="0" y="6839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6" name="Block Arc 2">
              <a:extLst>
                <a:ext uri="{FF2B5EF4-FFF2-40B4-BE49-F238E27FC236}">
                  <a16:creationId xmlns:a16="http://schemas.microsoft.com/office/drawing/2014/main" id="{B0E0035C-6881-4312-9E7F-C3D89A50F6F8}"/>
                </a:ext>
              </a:extLst>
            </p:cNvPr>
            <p:cNvSpPr/>
            <p:nvPr/>
          </p:nvSpPr>
          <p:spPr>
            <a:xfrm rot="5400000">
              <a:off x="4565370" y="3447983"/>
              <a:ext cx="1692113" cy="1682280"/>
            </a:xfrm>
            <a:custGeom>
              <a:avLst/>
              <a:gdLst/>
              <a:ahLst/>
              <a:cxnLst/>
              <a:rect l="l" t="t" r="r" b="b"/>
              <a:pathLst>
                <a:path w="1692113" h="1682280">
                  <a:moveTo>
                    <a:pt x="0" y="1"/>
                  </a:moveTo>
                  <a:cubicBezTo>
                    <a:pt x="927789" y="-474"/>
                    <a:pt x="1683337" y="747075"/>
                    <a:pt x="1692113" y="1675816"/>
                  </a:cubicBezTo>
                  <a:lnTo>
                    <a:pt x="1008025" y="1682280"/>
                  </a:lnTo>
                  <a:cubicBezTo>
                    <a:pt x="1002797" y="1129011"/>
                    <a:pt x="552702" y="683681"/>
                    <a:pt x="0" y="6839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7" name="Block Arc 2">
              <a:extLst>
                <a:ext uri="{FF2B5EF4-FFF2-40B4-BE49-F238E27FC236}">
                  <a16:creationId xmlns:a16="http://schemas.microsoft.com/office/drawing/2014/main" id="{C678D74A-45BE-43B4-9F3C-AC17C4A96EE7}"/>
                </a:ext>
              </a:extLst>
            </p:cNvPr>
            <p:cNvSpPr/>
            <p:nvPr/>
          </p:nvSpPr>
          <p:spPr>
            <a:xfrm rot="10800000">
              <a:off x="2885723" y="3452591"/>
              <a:ext cx="1692113" cy="1682280"/>
            </a:xfrm>
            <a:custGeom>
              <a:avLst/>
              <a:gdLst/>
              <a:ahLst/>
              <a:cxnLst/>
              <a:rect l="l" t="t" r="r" b="b"/>
              <a:pathLst>
                <a:path w="1692113" h="1682280">
                  <a:moveTo>
                    <a:pt x="0" y="1"/>
                  </a:moveTo>
                  <a:cubicBezTo>
                    <a:pt x="927789" y="-474"/>
                    <a:pt x="1683337" y="747075"/>
                    <a:pt x="1692113" y="1675816"/>
                  </a:cubicBezTo>
                  <a:lnTo>
                    <a:pt x="1008025" y="1682280"/>
                  </a:lnTo>
                  <a:cubicBezTo>
                    <a:pt x="1002797" y="1129011"/>
                    <a:pt x="552702" y="683681"/>
                    <a:pt x="0" y="6839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6D92087-0FA7-4DE1-9B65-095A5963FA61}"/>
                </a:ext>
              </a:extLst>
            </p:cNvPr>
            <p:cNvSpPr txBox="1"/>
            <p:nvPr/>
          </p:nvSpPr>
          <p:spPr>
            <a:xfrm rot="2700000">
              <a:off x="5235696" y="2195770"/>
              <a:ext cx="516805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W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885E718-6A5E-4577-9C38-35147A65C5BE}"/>
                </a:ext>
              </a:extLst>
            </p:cNvPr>
            <p:cNvSpPr txBox="1"/>
            <p:nvPr/>
          </p:nvSpPr>
          <p:spPr>
            <a:xfrm rot="18900000">
              <a:off x="3334913" y="2269084"/>
              <a:ext cx="516805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S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788CF5F-F522-4947-8F3B-AAC5F5DC1C94}"/>
                </a:ext>
              </a:extLst>
            </p:cNvPr>
            <p:cNvSpPr txBox="1"/>
            <p:nvPr/>
          </p:nvSpPr>
          <p:spPr>
            <a:xfrm rot="8100000">
              <a:off x="5273386" y="4085406"/>
              <a:ext cx="516805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O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9F3D0F8-06A5-4716-B7BC-8926CF28A1DE}"/>
                </a:ext>
              </a:extLst>
            </p:cNvPr>
            <p:cNvSpPr txBox="1"/>
            <p:nvPr/>
          </p:nvSpPr>
          <p:spPr>
            <a:xfrm rot="13500000">
              <a:off x="3402091" y="4123948"/>
              <a:ext cx="516805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T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B90EF3-3B04-4DBE-9AD5-85EFD22B4F95}"/>
                </a:ext>
              </a:extLst>
            </p:cNvPr>
            <p:cNvSpPr txBox="1"/>
            <p:nvPr/>
          </p:nvSpPr>
          <p:spPr>
            <a:xfrm>
              <a:off x="3602840" y="3129734"/>
              <a:ext cx="1938473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1"/>
                  </a:solidFill>
                </a:rPr>
                <a:t>SWOT</a:t>
              </a:r>
              <a:endParaRPr lang="ko-KR" altLang="en-US" sz="36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55C0E32-BA68-4F9C-93BD-E2F7FB4AD12E}"/>
              </a:ext>
            </a:extLst>
          </p:cNvPr>
          <p:cNvGrpSpPr/>
          <p:nvPr/>
        </p:nvGrpSpPr>
        <p:grpSpPr>
          <a:xfrm>
            <a:off x="7846681" y="2138025"/>
            <a:ext cx="206152" cy="206152"/>
            <a:chOff x="2411760" y="3708613"/>
            <a:chExt cx="206152" cy="20615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82E2C81-9D64-42F2-BB92-05F6B7A27E7B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rgbClr val="EF4A4A"/>
                </a:solidFill>
              </a:endParaRPr>
            </a:p>
          </p:txBody>
        </p:sp>
        <p:sp>
          <p:nvSpPr>
            <p:cNvPr id="25" name="Chevron 42">
              <a:extLst>
                <a:ext uri="{FF2B5EF4-FFF2-40B4-BE49-F238E27FC236}">
                  <a16:creationId xmlns:a16="http://schemas.microsoft.com/office/drawing/2014/main" id="{8CF7DCE8-B389-4AD3-A0E4-B58C71EFD946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rgbClr val="EF4A4A"/>
                </a:solidFill>
              </a:endParaRPr>
            </a:p>
          </p:txBody>
        </p:sp>
      </p:grpSp>
      <p:grpSp>
        <p:nvGrpSpPr>
          <p:cNvPr id="26" name="그룹 8">
            <a:extLst>
              <a:ext uri="{FF2B5EF4-FFF2-40B4-BE49-F238E27FC236}">
                <a16:creationId xmlns:a16="http://schemas.microsoft.com/office/drawing/2014/main" id="{E5C21DC8-68F9-4200-8B47-D6A5E26EB109}"/>
              </a:ext>
            </a:extLst>
          </p:cNvPr>
          <p:cNvGrpSpPr/>
          <p:nvPr/>
        </p:nvGrpSpPr>
        <p:grpSpPr>
          <a:xfrm>
            <a:off x="8106018" y="2085405"/>
            <a:ext cx="2973638" cy="1124287"/>
            <a:chOff x="7882280" y="1910299"/>
            <a:chExt cx="2332598" cy="112428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5E224D4-58CD-4317-A19A-6A2965D97E9C}"/>
                </a:ext>
              </a:extLst>
            </p:cNvPr>
            <p:cNvSpPr txBox="1"/>
            <p:nvPr/>
          </p:nvSpPr>
          <p:spPr>
            <a:xfrm>
              <a:off x="7882280" y="1910299"/>
              <a:ext cx="233259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</a:rPr>
                <a:t>Content here</a:t>
              </a:r>
              <a:endParaRPr lang="ko-KR" altLang="en-US" sz="1400" b="1" dirty="0">
                <a:solidFill>
                  <a:schemeClr val="accent4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AA9E1E1-CA28-4617-909F-50430FB02E5C}"/>
                </a:ext>
              </a:extLst>
            </p:cNvPr>
            <p:cNvSpPr txBox="1"/>
            <p:nvPr/>
          </p:nvSpPr>
          <p:spPr>
            <a:xfrm>
              <a:off x="7882280" y="2203589"/>
              <a:ext cx="23325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812735-8B0B-497E-AB1E-6FF174CD2B76}"/>
              </a:ext>
            </a:extLst>
          </p:cNvPr>
          <p:cNvGrpSpPr/>
          <p:nvPr/>
        </p:nvGrpSpPr>
        <p:grpSpPr>
          <a:xfrm>
            <a:off x="1368205" y="4670603"/>
            <a:ext cx="206152" cy="206152"/>
            <a:chOff x="2411760" y="3708613"/>
            <a:chExt cx="206152" cy="20615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6235F96-B918-421B-8897-15150DCE6039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rgbClr val="EF4A4A"/>
                </a:solidFill>
              </a:endParaRPr>
            </a:p>
          </p:txBody>
        </p:sp>
        <p:sp>
          <p:nvSpPr>
            <p:cNvPr id="31" name="Chevron 50">
              <a:extLst>
                <a:ext uri="{FF2B5EF4-FFF2-40B4-BE49-F238E27FC236}">
                  <a16:creationId xmlns:a16="http://schemas.microsoft.com/office/drawing/2014/main" id="{9967E318-9B5E-4521-BEB6-62DA1D7CE500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rgbClr val="EF4A4A"/>
                </a:solidFill>
              </a:endParaRPr>
            </a:p>
          </p:txBody>
        </p:sp>
      </p:grpSp>
      <p:grpSp>
        <p:nvGrpSpPr>
          <p:cNvPr id="32" name="그룹 6">
            <a:extLst>
              <a:ext uri="{FF2B5EF4-FFF2-40B4-BE49-F238E27FC236}">
                <a16:creationId xmlns:a16="http://schemas.microsoft.com/office/drawing/2014/main" id="{AD82D2EF-B86F-4A86-B709-78B95A0C041D}"/>
              </a:ext>
            </a:extLst>
          </p:cNvPr>
          <p:cNvGrpSpPr/>
          <p:nvPr/>
        </p:nvGrpSpPr>
        <p:grpSpPr>
          <a:xfrm>
            <a:off x="1627541" y="4617984"/>
            <a:ext cx="2973639" cy="1124287"/>
            <a:chOff x="2337663" y="4666621"/>
            <a:chExt cx="2332599" cy="112428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33796E1-F193-429F-8244-2616827025E8}"/>
                </a:ext>
              </a:extLst>
            </p:cNvPr>
            <p:cNvSpPr txBox="1"/>
            <p:nvPr/>
          </p:nvSpPr>
          <p:spPr>
            <a:xfrm>
              <a:off x="2337663" y="4666621"/>
              <a:ext cx="233259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</a:rPr>
                <a:t>Content here</a:t>
              </a:r>
              <a:endParaRPr lang="ko-KR" altLang="en-US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E6230C4-060A-40C1-9FA3-A72AFAC25C4B}"/>
                </a:ext>
              </a:extLst>
            </p:cNvPr>
            <p:cNvSpPr txBox="1"/>
            <p:nvPr/>
          </p:nvSpPr>
          <p:spPr>
            <a:xfrm>
              <a:off x="2337664" y="4959911"/>
              <a:ext cx="23325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4418375-E6F5-4F3D-A29A-7FA7809D9A22}"/>
              </a:ext>
            </a:extLst>
          </p:cNvPr>
          <p:cNvGrpSpPr/>
          <p:nvPr/>
        </p:nvGrpSpPr>
        <p:grpSpPr>
          <a:xfrm>
            <a:off x="7846681" y="4683412"/>
            <a:ext cx="206152" cy="206152"/>
            <a:chOff x="2411760" y="3708613"/>
            <a:chExt cx="206152" cy="206152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EAC4305-AFE4-4E08-B7D2-41423BAF6E4E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rgbClr val="EF4A4A"/>
                </a:solidFill>
              </a:endParaRPr>
            </a:p>
          </p:txBody>
        </p:sp>
        <p:sp>
          <p:nvSpPr>
            <p:cNvPr id="37" name="Chevron 56">
              <a:extLst>
                <a:ext uri="{FF2B5EF4-FFF2-40B4-BE49-F238E27FC236}">
                  <a16:creationId xmlns:a16="http://schemas.microsoft.com/office/drawing/2014/main" id="{B2C76991-4888-468B-823D-52FE9A2C57D0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rgbClr val="EF4A4A"/>
                </a:solidFill>
              </a:endParaRPr>
            </a:p>
          </p:txBody>
        </p:sp>
      </p:grpSp>
      <p:grpSp>
        <p:nvGrpSpPr>
          <p:cNvPr id="38" name="그룹 9">
            <a:extLst>
              <a:ext uri="{FF2B5EF4-FFF2-40B4-BE49-F238E27FC236}">
                <a16:creationId xmlns:a16="http://schemas.microsoft.com/office/drawing/2014/main" id="{8B44D2B5-2E18-401A-A74D-D4CC260EAE5D}"/>
              </a:ext>
            </a:extLst>
          </p:cNvPr>
          <p:cNvGrpSpPr/>
          <p:nvPr/>
        </p:nvGrpSpPr>
        <p:grpSpPr>
          <a:xfrm>
            <a:off x="8106018" y="4630793"/>
            <a:ext cx="2973638" cy="1124287"/>
            <a:chOff x="7882280" y="4679430"/>
            <a:chExt cx="2332598" cy="112428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140B8EB-672A-4A18-9E94-2B77BD32F748}"/>
                </a:ext>
              </a:extLst>
            </p:cNvPr>
            <p:cNvSpPr txBox="1"/>
            <p:nvPr/>
          </p:nvSpPr>
          <p:spPr>
            <a:xfrm>
              <a:off x="7882280" y="4679430"/>
              <a:ext cx="233259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</a:rPr>
                <a:t>Content here</a:t>
              </a:r>
              <a:endParaRPr lang="ko-KR" altLang="en-US" sz="1400" b="1" dirty="0">
                <a:solidFill>
                  <a:schemeClr val="accent3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AB68B2C-FC1F-496D-A442-DB1CA2944D87}"/>
                </a:ext>
              </a:extLst>
            </p:cNvPr>
            <p:cNvSpPr txBox="1"/>
            <p:nvPr/>
          </p:nvSpPr>
          <p:spPr>
            <a:xfrm>
              <a:off x="7882280" y="4972720"/>
              <a:ext cx="23325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2C9C51C-4176-4FA8-A1E7-BE5D574CE12A}"/>
              </a:ext>
            </a:extLst>
          </p:cNvPr>
          <p:cNvSpPr/>
          <p:nvPr/>
        </p:nvSpPr>
        <p:spPr>
          <a:xfrm>
            <a:off x="7000306" y="1807037"/>
            <a:ext cx="1008112" cy="100811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E2A075-D5B4-48F0-A4AD-2D47AEE10A27}"/>
              </a:ext>
            </a:extLst>
          </p:cNvPr>
          <p:cNvSpPr/>
          <p:nvPr/>
        </p:nvSpPr>
        <p:spPr>
          <a:xfrm>
            <a:off x="6412638" y="3225724"/>
            <a:ext cx="2183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051857-1FFD-434C-B15C-FD08E49B9B9D}"/>
              </a:ext>
            </a:extLst>
          </p:cNvPr>
          <p:cNvSpPr/>
          <p:nvPr/>
        </p:nvSpPr>
        <p:spPr>
          <a:xfrm>
            <a:off x="6412638" y="2898808"/>
            <a:ext cx="2183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6007BDC-BB3C-4FFE-B99A-153D4C3C227D}"/>
              </a:ext>
            </a:extLst>
          </p:cNvPr>
          <p:cNvSpPr/>
          <p:nvPr/>
        </p:nvSpPr>
        <p:spPr>
          <a:xfrm>
            <a:off x="7000306" y="4025996"/>
            <a:ext cx="1008112" cy="10081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4C68B6-C361-4E98-9748-7E001E2FF3F2}"/>
              </a:ext>
            </a:extLst>
          </p:cNvPr>
          <p:cNvSpPr/>
          <p:nvPr/>
        </p:nvSpPr>
        <p:spPr>
          <a:xfrm>
            <a:off x="6412638" y="5444683"/>
            <a:ext cx="2183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63A5A1-953F-4894-BB6E-527639B62428}"/>
              </a:ext>
            </a:extLst>
          </p:cNvPr>
          <p:cNvSpPr/>
          <p:nvPr/>
        </p:nvSpPr>
        <p:spPr>
          <a:xfrm>
            <a:off x="6412638" y="5117767"/>
            <a:ext cx="2183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DCC6354-0C0C-4F11-92F8-99AF0B8C58CA}"/>
              </a:ext>
            </a:extLst>
          </p:cNvPr>
          <p:cNvSpPr/>
          <p:nvPr/>
        </p:nvSpPr>
        <p:spPr>
          <a:xfrm>
            <a:off x="1335014" y="1807037"/>
            <a:ext cx="1008112" cy="10081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03681-73FE-4C42-8321-406382AEB887}"/>
              </a:ext>
            </a:extLst>
          </p:cNvPr>
          <p:cNvSpPr/>
          <p:nvPr/>
        </p:nvSpPr>
        <p:spPr>
          <a:xfrm>
            <a:off x="747346" y="3225724"/>
            <a:ext cx="2183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2308BF-5BC4-4DB4-B749-B4161FF84C93}"/>
              </a:ext>
            </a:extLst>
          </p:cNvPr>
          <p:cNvSpPr/>
          <p:nvPr/>
        </p:nvSpPr>
        <p:spPr>
          <a:xfrm>
            <a:off x="747346" y="2898808"/>
            <a:ext cx="2183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0D31520-62F3-4B2E-B48A-8ABF6A0AB443}"/>
              </a:ext>
            </a:extLst>
          </p:cNvPr>
          <p:cNvSpPr/>
          <p:nvPr/>
        </p:nvSpPr>
        <p:spPr>
          <a:xfrm>
            <a:off x="1335014" y="4025996"/>
            <a:ext cx="1008112" cy="10081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938128-1BBD-4B90-82F3-FF24A7CD2EE8}"/>
              </a:ext>
            </a:extLst>
          </p:cNvPr>
          <p:cNvSpPr/>
          <p:nvPr/>
        </p:nvSpPr>
        <p:spPr>
          <a:xfrm>
            <a:off x="747346" y="5444683"/>
            <a:ext cx="2183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E5EE90-80D9-4689-B767-D5DE67773617}"/>
              </a:ext>
            </a:extLst>
          </p:cNvPr>
          <p:cNvSpPr/>
          <p:nvPr/>
        </p:nvSpPr>
        <p:spPr>
          <a:xfrm>
            <a:off x="747346" y="5117767"/>
            <a:ext cx="2183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3483574-C41E-4FE9-B5E5-D9F00EADE3C4}"/>
              </a:ext>
            </a:extLst>
          </p:cNvPr>
          <p:cNvSpPr/>
          <p:nvPr/>
        </p:nvSpPr>
        <p:spPr>
          <a:xfrm>
            <a:off x="9832951" y="1807037"/>
            <a:ext cx="1008112" cy="10081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0986ED0-F847-4ED8-8141-2EBC85B76E5E}"/>
              </a:ext>
            </a:extLst>
          </p:cNvPr>
          <p:cNvSpPr/>
          <p:nvPr/>
        </p:nvSpPr>
        <p:spPr>
          <a:xfrm>
            <a:off x="9245282" y="3225724"/>
            <a:ext cx="2183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ECBF181-03FB-40FD-8A91-A37F5C1C892A}"/>
              </a:ext>
            </a:extLst>
          </p:cNvPr>
          <p:cNvSpPr/>
          <p:nvPr/>
        </p:nvSpPr>
        <p:spPr>
          <a:xfrm>
            <a:off x="9245282" y="2898808"/>
            <a:ext cx="2183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697957A-D36C-4356-A9A5-4F84A435FBFF}"/>
              </a:ext>
            </a:extLst>
          </p:cNvPr>
          <p:cNvSpPr/>
          <p:nvPr/>
        </p:nvSpPr>
        <p:spPr>
          <a:xfrm>
            <a:off x="9832951" y="4025996"/>
            <a:ext cx="1008112" cy="10081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9F620C6-B90C-46CB-AB0E-C02057349E3F}"/>
              </a:ext>
            </a:extLst>
          </p:cNvPr>
          <p:cNvSpPr/>
          <p:nvPr/>
        </p:nvSpPr>
        <p:spPr>
          <a:xfrm>
            <a:off x="9245282" y="5444683"/>
            <a:ext cx="2183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3AB892F-0AFD-460E-851A-AF233EBCC916}"/>
              </a:ext>
            </a:extLst>
          </p:cNvPr>
          <p:cNvSpPr/>
          <p:nvPr/>
        </p:nvSpPr>
        <p:spPr>
          <a:xfrm>
            <a:off x="9245282" y="5117767"/>
            <a:ext cx="2183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29C5629-B1EB-41CA-A673-FDAAF942DDE6}"/>
              </a:ext>
            </a:extLst>
          </p:cNvPr>
          <p:cNvSpPr/>
          <p:nvPr/>
        </p:nvSpPr>
        <p:spPr>
          <a:xfrm>
            <a:off x="4167660" y="1807037"/>
            <a:ext cx="1008112" cy="10081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53525E1-0D04-433A-882D-EB1680C0E535}"/>
              </a:ext>
            </a:extLst>
          </p:cNvPr>
          <p:cNvSpPr/>
          <p:nvPr/>
        </p:nvSpPr>
        <p:spPr>
          <a:xfrm>
            <a:off x="3579992" y="3225724"/>
            <a:ext cx="2183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E251CFF-9809-4A32-B90F-B16A4F3302BE}"/>
              </a:ext>
            </a:extLst>
          </p:cNvPr>
          <p:cNvSpPr/>
          <p:nvPr/>
        </p:nvSpPr>
        <p:spPr>
          <a:xfrm>
            <a:off x="3579992" y="2898808"/>
            <a:ext cx="2183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5739145-C83C-4617-9E70-CFDF43AADDE5}"/>
              </a:ext>
            </a:extLst>
          </p:cNvPr>
          <p:cNvSpPr/>
          <p:nvPr/>
        </p:nvSpPr>
        <p:spPr>
          <a:xfrm>
            <a:off x="4167660" y="4025996"/>
            <a:ext cx="1008112" cy="100811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b="1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24E137E-8202-4C4B-B47D-10664F051BDD}"/>
              </a:ext>
            </a:extLst>
          </p:cNvPr>
          <p:cNvSpPr/>
          <p:nvPr/>
        </p:nvSpPr>
        <p:spPr>
          <a:xfrm>
            <a:off x="3579992" y="5444683"/>
            <a:ext cx="2183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462DF3-80D1-4A7F-B53E-E63F0C213D01}"/>
              </a:ext>
            </a:extLst>
          </p:cNvPr>
          <p:cNvSpPr/>
          <p:nvPr/>
        </p:nvSpPr>
        <p:spPr>
          <a:xfrm>
            <a:off x="3579992" y="5117767"/>
            <a:ext cx="2183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Isosceles Triangle 8">
            <a:extLst>
              <a:ext uri="{FF2B5EF4-FFF2-40B4-BE49-F238E27FC236}">
                <a16:creationId xmlns:a16="http://schemas.microsoft.com/office/drawing/2014/main" id="{D4C10548-F7D1-4D4E-A9E1-656F3BD0F440}"/>
              </a:ext>
            </a:extLst>
          </p:cNvPr>
          <p:cNvSpPr/>
          <p:nvPr/>
        </p:nvSpPr>
        <p:spPr>
          <a:xfrm rot="16200000">
            <a:off x="10139387" y="4286858"/>
            <a:ext cx="395240" cy="471230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0" name="Oval 7">
            <a:extLst>
              <a:ext uri="{FF2B5EF4-FFF2-40B4-BE49-F238E27FC236}">
                <a16:creationId xmlns:a16="http://schemas.microsoft.com/office/drawing/2014/main" id="{FED84F24-46B6-4347-811A-E92FFEDDD139}"/>
              </a:ext>
            </a:extLst>
          </p:cNvPr>
          <p:cNvSpPr/>
          <p:nvPr/>
        </p:nvSpPr>
        <p:spPr>
          <a:xfrm>
            <a:off x="7294774" y="4312884"/>
            <a:ext cx="419176" cy="41917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Round Same Side Corner Rectangle 11">
            <a:extLst>
              <a:ext uri="{FF2B5EF4-FFF2-40B4-BE49-F238E27FC236}">
                <a16:creationId xmlns:a16="http://schemas.microsoft.com/office/drawing/2014/main" id="{DE2DF6B8-E0A4-410B-946C-439EB662C6E2}"/>
              </a:ext>
            </a:extLst>
          </p:cNvPr>
          <p:cNvSpPr>
            <a:spLocks noChangeAspect="1"/>
          </p:cNvSpPr>
          <p:nvPr/>
        </p:nvSpPr>
        <p:spPr>
          <a:xfrm rot="9900000">
            <a:off x="4477152" y="2122238"/>
            <a:ext cx="459464" cy="3902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2" name="Rounded Rectangle 27">
            <a:extLst>
              <a:ext uri="{FF2B5EF4-FFF2-40B4-BE49-F238E27FC236}">
                <a16:creationId xmlns:a16="http://schemas.microsoft.com/office/drawing/2014/main" id="{0BB49536-D5A7-459C-B1D1-73EF8FD1BC1B}"/>
              </a:ext>
            </a:extLst>
          </p:cNvPr>
          <p:cNvSpPr/>
          <p:nvPr/>
        </p:nvSpPr>
        <p:spPr>
          <a:xfrm>
            <a:off x="1638116" y="2145407"/>
            <a:ext cx="401910" cy="30872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3" name="Rectangle 16">
            <a:extLst>
              <a:ext uri="{FF2B5EF4-FFF2-40B4-BE49-F238E27FC236}">
                <a16:creationId xmlns:a16="http://schemas.microsoft.com/office/drawing/2014/main" id="{57B1A58E-EE69-491F-9AFF-78915BEAFEF8}"/>
              </a:ext>
            </a:extLst>
          </p:cNvPr>
          <p:cNvSpPr/>
          <p:nvPr/>
        </p:nvSpPr>
        <p:spPr>
          <a:xfrm>
            <a:off x="10108367" y="2149502"/>
            <a:ext cx="457280" cy="300531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4" name="Donut 24">
            <a:extLst>
              <a:ext uri="{FF2B5EF4-FFF2-40B4-BE49-F238E27FC236}">
                <a16:creationId xmlns:a16="http://schemas.microsoft.com/office/drawing/2014/main" id="{3A9AEA58-46D9-49CF-852E-D6AE7B2E63F3}"/>
              </a:ext>
            </a:extLst>
          </p:cNvPr>
          <p:cNvSpPr/>
          <p:nvPr/>
        </p:nvSpPr>
        <p:spPr>
          <a:xfrm>
            <a:off x="4442440" y="4291328"/>
            <a:ext cx="458555" cy="462288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Oval 31">
            <a:extLst>
              <a:ext uri="{FF2B5EF4-FFF2-40B4-BE49-F238E27FC236}">
                <a16:creationId xmlns:a16="http://schemas.microsoft.com/office/drawing/2014/main" id="{ACFDE503-C033-4EF9-B80A-6543F8A9AC52}"/>
              </a:ext>
            </a:extLst>
          </p:cNvPr>
          <p:cNvSpPr/>
          <p:nvPr/>
        </p:nvSpPr>
        <p:spPr>
          <a:xfrm>
            <a:off x="1602854" y="4289431"/>
            <a:ext cx="472432" cy="466085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6" name="Oval 21">
            <a:extLst>
              <a:ext uri="{FF2B5EF4-FFF2-40B4-BE49-F238E27FC236}">
                <a16:creationId xmlns:a16="http://schemas.microsoft.com/office/drawing/2014/main" id="{13DCB9A9-61CB-40B5-B9FD-D279299AE6C8}"/>
              </a:ext>
            </a:extLst>
          </p:cNvPr>
          <p:cNvSpPr>
            <a:spLocks noChangeAspect="1"/>
          </p:cNvSpPr>
          <p:nvPr/>
        </p:nvSpPr>
        <p:spPr>
          <a:xfrm>
            <a:off x="7282808" y="2076362"/>
            <a:ext cx="443110" cy="44681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A98CE38-AA60-4EBB-B0FD-F602B4038CC9}"/>
              </a:ext>
            </a:extLst>
          </p:cNvPr>
          <p:cNvSpPr txBox="1"/>
          <p:nvPr/>
        </p:nvSpPr>
        <p:spPr>
          <a:xfrm>
            <a:off x="6481869" y="4094118"/>
            <a:ext cx="2899749" cy="115416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 Create</a:t>
            </a:r>
          </a:p>
          <a:p>
            <a:pPr>
              <a:lnSpc>
                <a:spcPts val="3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Quality </a:t>
            </a:r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Professional </a:t>
            </a:r>
            <a:endParaRPr lang="ko-KR" altLang="en-US" sz="2400" dirty="0">
              <a:solidFill>
                <a:schemeClr val="accent1"/>
              </a:solidFill>
              <a:cs typeface="Arial" pitchFamily="34" charset="0"/>
            </a:endParaRPr>
          </a:p>
          <a:p>
            <a:pPr>
              <a:lnSpc>
                <a:spcPts val="3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PPT Presentation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7259C9-7886-4569-A550-24D73648A0E9}"/>
              </a:ext>
            </a:extLst>
          </p:cNvPr>
          <p:cNvSpPr txBox="1"/>
          <p:nvPr/>
        </p:nvSpPr>
        <p:spPr>
          <a:xfrm>
            <a:off x="6481869" y="5486952"/>
            <a:ext cx="5118809" cy="1015663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Reports and Presentations with our Templates.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B2763A5C-BE6F-4182-9454-718FD10688F9}"/>
              </a:ext>
            </a:extLst>
          </p:cNvPr>
          <p:cNvSpPr/>
          <p:nvPr/>
        </p:nvSpPr>
        <p:spPr>
          <a:xfrm>
            <a:off x="6442113" y="148387"/>
            <a:ext cx="3078966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sz="36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FF367B-F9B2-430A-9839-63659909701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BF3D707-3115-445A-BC27-7807C73D163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74E3142-A090-4F95-8B50-52093B1E4BC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6373913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FB23C4C-E1C8-4444-A657-F74E0F448B23}"/>
              </a:ext>
            </a:extLst>
          </p:cNvPr>
          <p:cNvGrpSpPr/>
          <p:nvPr/>
        </p:nvGrpSpPr>
        <p:grpSpPr>
          <a:xfrm>
            <a:off x="6052568" y="1778264"/>
            <a:ext cx="68958" cy="4283174"/>
            <a:chOff x="4283968" y="1628800"/>
            <a:chExt cx="68958" cy="428317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7B041C8-AE46-4CD0-82ED-9635E6CFE184}"/>
                </a:ext>
              </a:extLst>
            </p:cNvPr>
            <p:cNvSpPr/>
            <p:nvPr/>
          </p:nvSpPr>
          <p:spPr>
            <a:xfrm>
              <a:off x="4283968" y="1628800"/>
              <a:ext cx="68958" cy="8267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6D415D8-7E01-45E1-835C-B9B56FC32E4E}"/>
                </a:ext>
              </a:extLst>
            </p:cNvPr>
            <p:cNvSpPr/>
            <p:nvPr/>
          </p:nvSpPr>
          <p:spPr>
            <a:xfrm>
              <a:off x="4283968" y="2492896"/>
              <a:ext cx="68958" cy="8267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5C04414-9503-4B45-8AD3-F29583EA2431}"/>
                </a:ext>
              </a:extLst>
            </p:cNvPr>
            <p:cNvSpPr/>
            <p:nvPr/>
          </p:nvSpPr>
          <p:spPr>
            <a:xfrm>
              <a:off x="4283968" y="3356992"/>
              <a:ext cx="68958" cy="82679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F9F39B-2F29-4FB8-BD29-CA7A7AC6DD2A}"/>
                </a:ext>
              </a:extLst>
            </p:cNvPr>
            <p:cNvSpPr/>
            <p:nvPr/>
          </p:nvSpPr>
          <p:spPr>
            <a:xfrm>
              <a:off x="4283968" y="4221088"/>
              <a:ext cx="68958" cy="8267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B1CCDF-524C-4E91-BC2A-5DE7D41FEEF7}"/>
                </a:ext>
              </a:extLst>
            </p:cNvPr>
            <p:cNvSpPr/>
            <p:nvPr/>
          </p:nvSpPr>
          <p:spPr>
            <a:xfrm>
              <a:off x="4283968" y="5085184"/>
              <a:ext cx="68958" cy="82679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EA4296B-7E01-401A-AA62-F93FDC2A53CF}"/>
              </a:ext>
            </a:extLst>
          </p:cNvPr>
          <p:cNvCxnSpPr/>
          <p:nvPr/>
        </p:nvCxnSpPr>
        <p:spPr>
          <a:xfrm>
            <a:off x="6268591" y="2191659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633D07-C092-48B0-9DE7-DB448887583F}"/>
              </a:ext>
            </a:extLst>
          </p:cNvPr>
          <p:cNvCxnSpPr/>
          <p:nvPr/>
        </p:nvCxnSpPr>
        <p:spPr>
          <a:xfrm>
            <a:off x="6268591" y="3937070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9B7BE9-328A-4CAD-BBF1-E8C359E22B8A}"/>
              </a:ext>
            </a:extLst>
          </p:cNvPr>
          <p:cNvCxnSpPr/>
          <p:nvPr/>
        </p:nvCxnSpPr>
        <p:spPr>
          <a:xfrm>
            <a:off x="6268591" y="5682481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D5C4B3B-B0AE-4FD4-9A01-BFA5BFBF8173}"/>
              </a:ext>
            </a:extLst>
          </p:cNvPr>
          <p:cNvCxnSpPr/>
          <p:nvPr/>
        </p:nvCxnSpPr>
        <p:spPr>
          <a:xfrm>
            <a:off x="5519936" y="4770255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FC9315C-7F21-4E43-A963-76EA55D044D3}"/>
              </a:ext>
            </a:extLst>
          </p:cNvPr>
          <p:cNvSpPr/>
          <p:nvPr/>
        </p:nvSpPr>
        <p:spPr>
          <a:xfrm>
            <a:off x="4536464" y="2646267"/>
            <a:ext cx="846777" cy="846777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38E8A08-8CD6-4E8E-AAEF-488E4B0B389F}"/>
              </a:ext>
            </a:extLst>
          </p:cNvPr>
          <p:cNvSpPr/>
          <p:nvPr/>
        </p:nvSpPr>
        <p:spPr>
          <a:xfrm>
            <a:off x="4411243" y="2656260"/>
            <a:ext cx="826791" cy="8267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27D0A8-3E84-45D4-9427-CCD17A4A8F06}"/>
              </a:ext>
            </a:extLst>
          </p:cNvPr>
          <p:cNvCxnSpPr/>
          <p:nvPr/>
        </p:nvCxnSpPr>
        <p:spPr>
          <a:xfrm>
            <a:off x="5519936" y="3071114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8">
            <a:extLst>
              <a:ext uri="{FF2B5EF4-FFF2-40B4-BE49-F238E27FC236}">
                <a16:creationId xmlns:a16="http://schemas.microsoft.com/office/drawing/2014/main" id="{4FDF6CAB-D8E3-449D-9A35-A7F4F3CCD3DC}"/>
              </a:ext>
            </a:extLst>
          </p:cNvPr>
          <p:cNvGrpSpPr/>
          <p:nvPr/>
        </p:nvGrpSpPr>
        <p:grpSpPr>
          <a:xfrm>
            <a:off x="803738" y="2595761"/>
            <a:ext cx="3425502" cy="897285"/>
            <a:chOff x="222945" y="2305923"/>
            <a:chExt cx="2563713" cy="89728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152BCA-5915-4B67-9CC3-E48A9F1DAEAA}"/>
                </a:ext>
              </a:extLst>
            </p:cNvPr>
            <p:cNvSpPr txBox="1"/>
            <p:nvPr/>
          </p:nvSpPr>
          <p:spPr>
            <a:xfrm>
              <a:off x="222945" y="2305923"/>
              <a:ext cx="25637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6C966C2-F0F3-41F4-B4AF-0E66B92AB634}"/>
                </a:ext>
              </a:extLst>
            </p:cNvPr>
            <p:cNvSpPr txBox="1"/>
            <p:nvPr/>
          </p:nvSpPr>
          <p:spPr>
            <a:xfrm>
              <a:off x="222945" y="2556877"/>
              <a:ext cx="25637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Example Text : 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FA93BAB7-177A-4E83-9B27-B641333F122C}"/>
              </a:ext>
            </a:extLst>
          </p:cNvPr>
          <p:cNvSpPr/>
          <p:nvPr/>
        </p:nvSpPr>
        <p:spPr>
          <a:xfrm>
            <a:off x="6772649" y="1758279"/>
            <a:ext cx="846777" cy="846777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627AAE5-5F65-48BF-BAE4-1ACE7DACD642}"/>
              </a:ext>
            </a:extLst>
          </p:cNvPr>
          <p:cNvSpPr/>
          <p:nvPr/>
        </p:nvSpPr>
        <p:spPr>
          <a:xfrm>
            <a:off x="6916665" y="1772138"/>
            <a:ext cx="826791" cy="8267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1" name="그룹 7">
            <a:extLst>
              <a:ext uri="{FF2B5EF4-FFF2-40B4-BE49-F238E27FC236}">
                <a16:creationId xmlns:a16="http://schemas.microsoft.com/office/drawing/2014/main" id="{8D5BE653-26EB-4A0B-98E2-55AC89B0E846}"/>
              </a:ext>
            </a:extLst>
          </p:cNvPr>
          <p:cNvGrpSpPr/>
          <p:nvPr/>
        </p:nvGrpSpPr>
        <p:grpSpPr>
          <a:xfrm>
            <a:off x="7887472" y="1721139"/>
            <a:ext cx="3425502" cy="897285"/>
            <a:chOff x="6328767" y="1465734"/>
            <a:chExt cx="2563713" cy="89728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CC4E220-7AEE-4E5D-8DB0-105D65621C13}"/>
                </a:ext>
              </a:extLst>
            </p:cNvPr>
            <p:cNvSpPr txBox="1"/>
            <p:nvPr/>
          </p:nvSpPr>
          <p:spPr>
            <a:xfrm>
              <a:off x="6328767" y="1465734"/>
              <a:ext cx="25637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6B9423-E9DC-4A9B-977B-C6B71ED4BECF}"/>
                </a:ext>
              </a:extLst>
            </p:cNvPr>
            <p:cNvSpPr txBox="1"/>
            <p:nvPr/>
          </p:nvSpPr>
          <p:spPr>
            <a:xfrm>
              <a:off x="6328767" y="1716688"/>
              <a:ext cx="25637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F758EECF-B49D-4652-82EE-89D8BCFCE224}"/>
              </a:ext>
            </a:extLst>
          </p:cNvPr>
          <p:cNvSpPr/>
          <p:nvPr/>
        </p:nvSpPr>
        <p:spPr>
          <a:xfrm>
            <a:off x="4536464" y="4345408"/>
            <a:ext cx="846777" cy="846777"/>
          </a:xfrm>
          <a:prstGeom prst="ellips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1B75EDF-B08C-4692-8F3A-0FF95E4CA4D1}"/>
              </a:ext>
            </a:extLst>
          </p:cNvPr>
          <p:cNvSpPr/>
          <p:nvPr/>
        </p:nvSpPr>
        <p:spPr>
          <a:xfrm>
            <a:off x="4411243" y="4355401"/>
            <a:ext cx="826791" cy="8267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6" name="그룹 10">
            <a:extLst>
              <a:ext uri="{FF2B5EF4-FFF2-40B4-BE49-F238E27FC236}">
                <a16:creationId xmlns:a16="http://schemas.microsoft.com/office/drawing/2014/main" id="{85044415-7A22-4C61-9163-032C44D7EFB9}"/>
              </a:ext>
            </a:extLst>
          </p:cNvPr>
          <p:cNvGrpSpPr/>
          <p:nvPr/>
        </p:nvGrpSpPr>
        <p:grpSpPr>
          <a:xfrm>
            <a:off x="803738" y="4344005"/>
            <a:ext cx="3425502" cy="897285"/>
            <a:chOff x="222945" y="4005064"/>
            <a:chExt cx="2563713" cy="89728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7D9310F-EF25-4FFA-9196-C8E1D992746D}"/>
                </a:ext>
              </a:extLst>
            </p:cNvPr>
            <p:cNvSpPr txBox="1"/>
            <p:nvPr/>
          </p:nvSpPr>
          <p:spPr>
            <a:xfrm>
              <a:off x="222945" y="4005064"/>
              <a:ext cx="25637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17418ED-0D2F-4AD4-88F5-7115DFE98607}"/>
                </a:ext>
              </a:extLst>
            </p:cNvPr>
            <p:cNvSpPr txBox="1"/>
            <p:nvPr/>
          </p:nvSpPr>
          <p:spPr>
            <a:xfrm>
              <a:off x="222945" y="4256018"/>
              <a:ext cx="25637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Example Text : 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9B6EC101-686C-4855-9551-B9D762993AAD}"/>
              </a:ext>
            </a:extLst>
          </p:cNvPr>
          <p:cNvSpPr/>
          <p:nvPr/>
        </p:nvSpPr>
        <p:spPr>
          <a:xfrm>
            <a:off x="6772649" y="5249101"/>
            <a:ext cx="846777" cy="846777"/>
          </a:xfrm>
          <a:prstGeom prst="ellipse">
            <a:avLst/>
          </a:pr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A4CEC36-1F99-4703-80F1-20DB67238B6D}"/>
              </a:ext>
            </a:extLst>
          </p:cNvPr>
          <p:cNvSpPr/>
          <p:nvPr/>
        </p:nvSpPr>
        <p:spPr>
          <a:xfrm>
            <a:off x="6916665" y="5262960"/>
            <a:ext cx="826791" cy="8267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1" name="그룹 1">
            <a:extLst>
              <a:ext uri="{FF2B5EF4-FFF2-40B4-BE49-F238E27FC236}">
                <a16:creationId xmlns:a16="http://schemas.microsoft.com/office/drawing/2014/main" id="{C50E2FAB-86C8-4264-A0E7-AD9BEFECCB37}"/>
              </a:ext>
            </a:extLst>
          </p:cNvPr>
          <p:cNvGrpSpPr/>
          <p:nvPr/>
        </p:nvGrpSpPr>
        <p:grpSpPr>
          <a:xfrm>
            <a:off x="7887472" y="5217627"/>
            <a:ext cx="3425502" cy="897285"/>
            <a:chOff x="6328767" y="4956556"/>
            <a:chExt cx="2563713" cy="89728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8F79E2B-C2D7-4826-B8AB-0AAC18BD070B}"/>
                </a:ext>
              </a:extLst>
            </p:cNvPr>
            <p:cNvSpPr txBox="1"/>
            <p:nvPr/>
          </p:nvSpPr>
          <p:spPr>
            <a:xfrm>
              <a:off x="6328767" y="4956556"/>
              <a:ext cx="25637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E4AC257-1A2E-4841-8329-714EBCB890BF}"/>
                </a:ext>
              </a:extLst>
            </p:cNvPr>
            <p:cNvSpPr txBox="1"/>
            <p:nvPr/>
          </p:nvSpPr>
          <p:spPr>
            <a:xfrm>
              <a:off x="6328767" y="5207510"/>
              <a:ext cx="25637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0622C917-BD2C-4A9F-8438-697D1306FEC1}"/>
              </a:ext>
            </a:extLst>
          </p:cNvPr>
          <p:cNvSpPr/>
          <p:nvPr/>
        </p:nvSpPr>
        <p:spPr>
          <a:xfrm>
            <a:off x="6772649" y="3503690"/>
            <a:ext cx="846777" cy="846777"/>
          </a:xfrm>
          <a:prstGeom prst="ellipse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967C4D8-F8DC-4DB1-BF8D-BF9CAB9DE755}"/>
              </a:ext>
            </a:extLst>
          </p:cNvPr>
          <p:cNvSpPr/>
          <p:nvPr/>
        </p:nvSpPr>
        <p:spPr>
          <a:xfrm>
            <a:off x="6916665" y="3517549"/>
            <a:ext cx="826791" cy="8267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6" name="그룹 6">
            <a:extLst>
              <a:ext uri="{FF2B5EF4-FFF2-40B4-BE49-F238E27FC236}">
                <a16:creationId xmlns:a16="http://schemas.microsoft.com/office/drawing/2014/main" id="{C820455B-011C-4181-9D31-234C8AC49643}"/>
              </a:ext>
            </a:extLst>
          </p:cNvPr>
          <p:cNvGrpSpPr/>
          <p:nvPr/>
        </p:nvGrpSpPr>
        <p:grpSpPr>
          <a:xfrm>
            <a:off x="7887472" y="3469385"/>
            <a:ext cx="3425502" cy="897285"/>
            <a:chOff x="6328767" y="3211145"/>
            <a:chExt cx="2563713" cy="89728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FDCA7D-F330-4C90-8242-40D6858138DF}"/>
                </a:ext>
              </a:extLst>
            </p:cNvPr>
            <p:cNvSpPr txBox="1"/>
            <p:nvPr/>
          </p:nvSpPr>
          <p:spPr>
            <a:xfrm>
              <a:off x="6328767" y="3211145"/>
              <a:ext cx="25637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333C63C-72A1-41DE-98E3-7D6B3E8AB4CF}"/>
                </a:ext>
              </a:extLst>
            </p:cNvPr>
            <p:cNvSpPr txBox="1"/>
            <p:nvPr/>
          </p:nvSpPr>
          <p:spPr>
            <a:xfrm>
              <a:off x="6328767" y="3462099"/>
              <a:ext cx="25637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</p:grpSp>
      <p:sp>
        <p:nvSpPr>
          <p:cNvPr id="39" name="Parallelogram 15">
            <a:extLst>
              <a:ext uri="{FF2B5EF4-FFF2-40B4-BE49-F238E27FC236}">
                <a16:creationId xmlns:a16="http://schemas.microsoft.com/office/drawing/2014/main" id="{E923FE21-78B4-4145-997B-5B756184D9AE}"/>
              </a:ext>
            </a:extLst>
          </p:cNvPr>
          <p:cNvSpPr/>
          <p:nvPr/>
        </p:nvSpPr>
        <p:spPr>
          <a:xfrm flipH="1">
            <a:off x="4657874" y="4595603"/>
            <a:ext cx="351336" cy="351336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ectangle 16">
            <a:extLst>
              <a:ext uri="{FF2B5EF4-FFF2-40B4-BE49-F238E27FC236}">
                <a16:creationId xmlns:a16="http://schemas.microsoft.com/office/drawing/2014/main" id="{47198366-74B9-4218-AD3F-A20FBCC0C2C0}"/>
              </a:ext>
            </a:extLst>
          </p:cNvPr>
          <p:cNvSpPr/>
          <p:nvPr/>
        </p:nvSpPr>
        <p:spPr>
          <a:xfrm rot="2700000">
            <a:off x="4709140" y="2832337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ed Rectangle 5">
            <a:extLst>
              <a:ext uri="{FF2B5EF4-FFF2-40B4-BE49-F238E27FC236}">
                <a16:creationId xmlns:a16="http://schemas.microsoft.com/office/drawing/2014/main" id="{3BD655ED-1A96-4300-B206-AC52D53E0FB6}"/>
              </a:ext>
            </a:extLst>
          </p:cNvPr>
          <p:cNvSpPr/>
          <p:nvPr/>
        </p:nvSpPr>
        <p:spPr>
          <a:xfrm flipH="1">
            <a:off x="7129438" y="2042774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Freeform 18">
            <a:extLst>
              <a:ext uri="{FF2B5EF4-FFF2-40B4-BE49-F238E27FC236}">
                <a16:creationId xmlns:a16="http://schemas.microsoft.com/office/drawing/2014/main" id="{DCF58683-EBDE-439E-8F66-3BD449F87A54}"/>
              </a:ext>
            </a:extLst>
          </p:cNvPr>
          <p:cNvSpPr/>
          <p:nvPr/>
        </p:nvSpPr>
        <p:spPr>
          <a:xfrm>
            <a:off x="7129438" y="3720104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ounded Rectangle 51">
            <a:extLst>
              <a:ext uri="{FF2B5EF4-FFF2-40B4-BE49-F238E27FC236}">
                <a16:creationId xmlns:a16="http://schemas.microsoft.com/office/drawing/2014/main" id="{F7AC92C1-3CF9-4CB9-B60A-39FD3C3DB9EC}"/>
              </a:ext>
            </a:extLst>
          </p:cNvPr>
          <p:cNvSpPr/>
          <p:nvPr/>
        </p:nvSpPr>
        <p:spPr>
          <a:xfrm rot="16200000" flipH="1">
            <a:off x="7117217" y="5480800"/>
            <a:ext cx="419713" cy="395270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C14B4B-B2E9-4E35-9CC5-48B3288FCC22}"/>
              </a:ext>
            </a:extLst>
          </p:cNvPr>
          <p:cNvGrpSpPr/>
          <p:nvPr/>
        </p:nvGrpSpPr>
        <p:grpSpPr>
          <a:xfrm flipV="1">
            <a:off x="9062116" y="2571834"/>
            <a:ext cx="2147470" cy="1535158"/>
            <a:chOff x="8567658" y="3512928"/>
            <a:chExt cx="2147470" cy="1535158"/>
          </a:xfrm>
          <a:solidFill>
            <a:schemeClr val="accent4"/>
          </a:solidFill>
        </p:grpSpPr>
        <p:sp>
          <p:nvSpPr>
            <p:cNvPr id="4" name="Pentagon 4">
              <a:extLst>
                <a:ext uri="{FF2B5EF4-FFF2-40B4-BE49-F238E27FC236}">
                  <a16:creationId xmlns:a16="http://schemas.microsoft.com/office/drawing/2014/main" id="{7FA010A6-755D-4C92-890F-4E35A419A82B}"/>
                </a:ext>
              </a:extLst>
            </p:cNvPr>
            <p:cNvSpPr/>
            <p:nvPr/>
          </p:nvSpPr>
          <p:spPr>
            <a:xfrm>
              <a:off x="8567658" y="3512928"/>
              <a:ext cx="2147470" cy="324000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Donut 5">
              <a:extLst>
                <a:ext uri="{FF2B5EF4-FFF2-40B4-BE49-F238E27FC236}">
                  <a16:creationId xmlns:a16="http://schemas.microsoft.com/office/drawing/2014/main" id="{B74C8424-09F4-4131-8F77-3FA8B9969D5C}"/>
                </a:ext>
              </a:extLst>
            </p:cNvPr>
            <p:cNvSpPr/>
            <p:nvPr/>
          </p:nvSpPr>
          <p:spPr>
            <a:xfrm>
              <a:off x="8832402" y="3596351"/>
              <a:ext cx="1451735" cy="1451735"/>
            </a:xfrm>
            <a:prstGeom prst="donut">
              <a:avLst>
                <a:gd name="adj" fmla="val 176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B629972-4407-4C7E-8C5A-90BB353FDEF4}"/>
              </a:ext>
            </a:extLst>
          </p:cNvPr>
          <p:cNvGrpSpPr/>
          <p:nvPr/>
        </p:nvGrpSpPr>
        <p:grpSpPr>
          <a:xfrm>
            <a:off x="7077230" y="3785352"/>
            <a:ext cx="2147470" cy="1535158"/>
            <a:chOff x="4559990" y="3542972"/>
            <a:chExt cx="2147470" cy="1535158"/>
          </a:xfrm>
          <a:solidFill>
            <a:schemeClr val="accent3"/>
          </a:solidFill>
        </p:grpSpPr>
        <p:sp>
          <p:nvSpPr>
            <p:cNvPr id="7" name="Pentagon 7">
              <a:extLst>
                <a:ext uri="{FF2B5EF4-FFF2-40B4-BE49-F238E27FC236}">
                  <a16:creationId xmlns:a16="http://schemas.microsoft.com/office/drawing/2014/main" id="{030CE278-ADD6-495E-A227-428F0F6D901D}"/>
                </a:ext>
              </a:extLst>
            </p:cNvPr>
            <p:cNvSpPr/>
            <p:nvPr/>
          </p:nvSpPr>
          <p:spPr>
            <a:xfrm>
              <a:off x="4559990" y="3542972"/>
              <a:ext cx="2147470" cy="324000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Donut 8">
              <a:extLst>
                <a:ext uri="{FF2B5EF4-FFF2-40B4-BE49-F238E27FC236}">
                  <a16:creationId xmlns:a16="http://schemas.microsoft.com/office/drawing/2014/main" id="{D6AEEF5B-F511-4383-A658-BF72150741BE}"/>
                </a:ext>
              </a:extLst>
            </p:cNvPr>
            <p:cNvSpPr/>
            <p:nvPr/>
          </p:nvSpPr>
          <p:spPr>
            <a:xfrm>
              <a:off x="4824734" y="3626395"/>
              <a:ext cx="1451735" cy="1451735"/>
            </a:xfrm>
            <a:prstGeom prst="donut">
              <a:avLst>
                <a:gd name="adj" fmla="val 176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B9FFC89-DB42-495A-AB99-135A1DACFC51}"/>
              </a:ext>
            </a:extLst>
          </p:cNvPr>
          <p:cNvGrpSpPr/>
          <p:nvPr/>
        </p:nvGrpSpPr>
        <p:grpSpPr>
          <a:xfrm flipV="1">
            <a:off x="5092344" y="2571834"/>
            <a:ext cx="2147470" cy="1535158"/>
            <a:chOff x="8567658" y="3512928"/>
            <a:chExt cx="2147470" cy="1535158"/>
          </a:xfrm>
          <a:solidFill>
            <a:schemeClr val="accent2"/>
          </a:solidFill>
        </p:grpSpPr>
        <p:sp>
          <p:nvSpPr>
            <p:cNvPr id="10" name="Pentagon 10">
              <a:extLst>
                <a:ext uri="{FF2B5EF4-FFF2-40B4-BE49-F238E27FC236}">
                  <a16:creationId xmlns:a16="http://schemas.microsoft.com/office/drawing/2014/main" id="{3CC452ED-D5D8-4D76-8454-90D21AE41E8B}"/>
                </a:ext>
              </a:extLst>
            </p:cNvPr>
            <p:cNvSpPr/>
            <p:nvPr/>
          </p:nvSpPr>
          <p:spPr>
            <a:xfrm>
              <a:off x="8567658" y="3512928"/>
              <a:ext cx="2147470" cy="324000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1" name="Donut 11">
              <a:extLst>
                <a:ext uri="{FF2B5EF4-FFF2-40B4-BE49-F238E27FC236}">
                  <a16:creationId xmlns:a16="http://schemas.microsoft.com/office/drawing/2014/main" id="{64C24D76-5EE4-4957-9012-18AFD3D2320A}"/>
                </a:ext>
              </a:extLst>
            </p:cNvPr>
            <p:cNvSpPr/>
            <p:nvPr/>
          </p:nvSpPr>
          <p:spPr>
            <a:xfrm>
              <a:off x="8832402" y="3596351"/>
              <a:ext cx="1451735" cy="1451735"/>
            </a:xfrm>
            <a:prstGeom prst="donut">
              <a:avLst>
                <a:gd name="adj" fmla="val 176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DDD00B-6536-460D-9BD2-F39E8025835E}"/>
              </a:ext>
            </a:extLst>
          </p:cNvPr>
          <p:cNvGrpSpPr/>
          <p:nvPr/>
        </p:nvGrpSpPr>
        <p:grpSpPr>
          <a:xfrm>
            <a:off x="3107458" y="3787688"/>
            <a:ext cx="2147470" cy="1535158"/>
            <a:chOff x="552322" y="3573016"/>
            <a:chExt cx="2147470" cy="1535158"/>
          </a:xfrm>
          <a:solidFill>
            <a:schemeClr val="accent1"/>
          </a:solidFill>
        </p:grpSpPr>
        <p:sp>
          <p:nvSpPr>
            <p:cNvPr id="13" name="Pentagon 13">
              <a:extLst>
                <a:ext uri="{FF2B5EF4-FFF2-40B4-BE49-F238E27FC236}">
                  <a16:creationId xmlns:a16="http://schemas.microsoft.com/office/drawing/2014/main" id="{C451A892-4666-496D-8F0C-A277642DFA7F}"/>
                </a:ext>
              </a:extLst>
            </p:cNvPr>
            <p:cNvSpPr/>
            <p:nvPr/>
          </p:nvSpPr>
          <p:spPr>
            <a:xfrm>
              <a:off x="552322" y="3573016"/>
              <a:ext cx="2147470" cy="324000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4" name="Donut 14">
              <a:extLst>
                <a:ext uri="{FF2B5EF4-FFF2-40B4-BE49-F238E27FC236}">
                  <a16:creationId xmlns:a16="http://schemas.microsoft.com/office/drawing/2014/main" id="{86A81506-E71C-47BD-8168-95FA05D36362}"/>
                </a:ext>
              </a:extLst>
            </p:cNvPr>
            <p:cNvSpPr/>
            <p:nvPr/>
          </p:nvSpPr>
          <p:spPr>
            <a:xfrm>
              <a:off x="817066" y="3656439"/>
              <a:ext cx="1451735" cy="1451735"/>
            </a:xfrm>
            <a:prstGeom prst="donut">
              <a:avLst>
                <a:gd name="adj" fmla="val 176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15" name="직사각형 113">
            <a:extLst>
              <a:ext uri="{FF2B5EF4-FFF2-40B4-BE49-F238E27FC236}">
                <a16:creationId xmlns:a16="http://schemas.microsoft.com/office/drawing/2014/main" id="{F1B70FAF-AE32-4C6B-ACBA-8A0B41782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7888" y="3800726"/>
            <a:ext cx="110724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charset="0"/>
              </a:rPr>
              <a:t>Add Test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450F07D-1B69-4924-8BE9-55AAB7AE54A6}"/>
              </a:ext>
            </a:extLst>
          </p:cNvPr>
          <p:cNvGrpSpPr/>
          <p:nvPr/>
        </p:nvGrpSpPr>
        <p:grpSpPr>
          <a:xfrm>
            <a:off x="9184128" y="4260488"/>
            <a:ext cx="1786710" cy="1749621"/>
            <a:chOff x="2543198" y="4388490"/>
            <a:chExt cx="2577763" cy="136916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C0CE00-5058-44D6-8EF6-650292B4D3C4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083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AB0EC5-B421-4877-97C1-215E4FDBB481}"/>
                </a:ext>
              </a:extLst>
            </p:cNvPr>
            <p:cNvSpPr txBox="1"/>
            <p:nvPr/>
          </p:nvSpPr>
          <p:spPr>
            <a:xfrm>
              <a:off x="2543198" y="4388490"/>
              <a:ext cx="2577763" cy="216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C11DE20-48E7-4070-9D78-ECABA22C8093}"/>
              </a:ext>
            </a:extLst>
          </p:cNvPr>
          <p:cNvGrpSpPr/>
          <p:nvPr/>
        </p:nvGrpSpPr>
        <p:grpSpPr>
          <a:xfrm>
            <a:off x="5200146" y="4260488"/>
            <a:ext cx="1786710" cy="1749621"/>
            <a:chOff x="2543198" y="4388490"/>
            <a:chExt cx="2577763" cy="136916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5E77CC5-5E4A-4467-830C-B92FFCBCF09C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083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19C7FF-2DD9-4DC7-81FA-F87527046D0E}"/>
                </a:ext>
              </a:extLst>
            </p:cNvPr>
            <p:cNvSpPr txBox="1"/>
            <p:nvPr/>
          </p:nvSpPr>
          <p:spPr>
            <a:xfrm>
              <a:off x="2543198" y="4388490"/>
              <a:ext cx="2577763" cy="216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A9D2332-78F3-40DA-BA46-282EA300E60C}"/>
              </a:ext>
            </a:extLst>
          </p:cNvPr>
          <p:cNvGrpSpPr/>
          <p:nvPr/>
        </p:nvGrpSpPr>
        <p:grpSpPr>
          <a:xfrm>
            <a:off x="3208156" y="1850236"/>
            <a:ext cx="1786710" cy="1749621"/>
            <a:chOff x="2543198" y="4388490"/>
            <a:chExt cx="2577763" cy="136916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9E08945-2056-4455-A69B-A3611C3CC9AB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083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2A310D-A03F-4CD5-AE5A-3F5E9CFA044F}"/>
                </a:ext>
              </a:extLst>
            </p:cNvPr>
            <p:cNvSpPr txBox="1"/>
            <p:nvPr/>
          </p:nvSpPr>
          <p:spPr>
            <a:xfrm>
              <a:off x="2543198" y="4388490"/>
              <a:ext cx="2577763" cy="216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477F349-70CA-4F58-8022-F2EF399E181C}"/>
              </a:ext>
            </a:extLst>
          </p:cNvPr>
          <p:cNvGrpSpPr/>
          <p:nvPr/>
        </p:nvGrpSpPr>
        <p:grpSpPr>
          <a:xfrm>
            <a:off x="7192138" y="1850236"/>
            <a:ext cx="1786710" cy="1749621"/>
            <a:chOff x="2543198" y="4388490"/>
            <a:chExt cx="2577763" cy="136916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D68FE08-2366-466C-959E-C439BE0756F9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083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F3DB410-BD34-47B0-AB28-D245B9E1A589}"/>
                </a:ext>
              </a:extLst>
            </p:cNvPr>
            <p:cNvSpPr txBox="1"/>
            <p:nvPr/>
          </p:nvSpPr>
          <p:spPr>
            <a:xfrm>
              <a:off x="2543198" y="4388490"/>
              <a:ext cx="2577763" cy="216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직사각형 113">
            <a:extLst>
              <a:ext uri="{FF2B5EF4-FFF2-40B4-BE49-F238E27FC236}">
                <a16:creationId xmlns:a16="http://schemas.microsoft.com/office/drawing/2014/main" id="{214C9BFD-7A0D-4B92-B8CC-B2FAB4EFB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9879" y="3800726"/>
            <a:ext cx="110724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charset="0"/>
              </a:rPr>
              <a:t>Add Test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9" name="직사각형 113">
            <a:extLst>
              <a:ext uri="{FF2B5EF4-FFF2-40B4-BE49-F238E27FC236}">
                <a16:creationId xmlns:a16="http://schemas.microsoft.com/office/drawing/2014/main" id="{053B2356-4604-4608-9BB7-CE5D13D71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1870" y="3800726"/>
            <a:ext cx="110724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charset="0"/>
              </a:rPr>
              <a:t>Add Test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0" name="직사각형 113">
            <a:extLst>
              <a:ext uri="{FF2B5EF4-FFF2-40B4-BE49-F238E27FC236}">
                <a16:creationId xmlns:a16="http://schemas.microsoft.com/office/drawing/2014/main" id="{9F292345-3D2D-4E8F-AB91-83B5E7668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3860" y="3800726"/>
            <a:ext cx="110724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charset="0"/>
              </a:rPr>
              <a:t>Add Test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31" name="Group 9">
            <a:extLst>
              <a:ext uri="{FF2B5EF4-FFF2-40B4-BE49-F238E27FC236}">
                <a16:creationId xmlns:a16="http://schemas.microsoft.com/office/drawing/2014/main" id="{5E52FA1B-CF87-4CA9-A3AE-D08129AEAA67}"/>
              </a:ext>
            </a:extLst>
          </p:cNvPr>
          <p:cNvGrpSpPr/>
          <p:nvPr/>
        </p:nvGrpSpPr>
        <p:grpSpPr>
          <a:xfrm flipV="1">
            <a:off x="1118908" y="2571834"/>
            <a:ext cx="2147470" cy="1535158"/>
            <a:chOff x="8567658" y="3512928"/>
            <a:chExt cx="2147470" cy="1535158"/>
          </a:xfrm>
          <a:solidFill>
            <a:schemeClr val="accent2"/>
          </a:solidFill>
        </p:grpSpPr>
        <p:sp>
          <p:nvSpPr>
            <p:cNvPr id="32" name="Pentagon 10">
              <a:extLst>
                <a:ext uri="{FF2B5EF4-FFF2-40B4-BE49-F238E27FC236}">
                  <a16:creationId xmlns:a16="http://schemas.microsoft.com/office/drawing/2014/main" id="{847D0CF0-46F9-4FAF-8B6D-21A8296D9B20}"/>
                </a:ext>
              </a:extLst>
            </p:cNvPr>
            <p:cNvSpPr/>
            <p:nvPr/>
          </p:nvSpPr>
          <p:spPr>
            <a:xfrm>
              <a:off x="8567658" y="3512928"/>
              <a:ext cx="2147470" cy="3240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3" name="Donut 11">
              <a:extLst>
                <a:ext uri="{FF2B5EF4-FFF2-40B4-BE49-F238E27FC236}">
                  <a16:creationId xmlns:a16="http://schemas.microsoft.com/office/drawing/2014/main" id="{197A282C-F10D-4690-8826-12A1B5A6DCEA}"/>
                </a:ext>
              </a:extLst>
            </p:cNvPr>
            <p:cNvSpPr/>
            <p:nvPr/>
          </p:nvSpPr>
          <p:spPr>
            <a:xfrm>
              <a:off x="8832402" y="3596351"/>
              <a:ext cx="1451735" cy="1451735"/>
            </a:xfrm>
            <a:prstGeom prst="donut">
              <a:avLst>
                <a:gd name="adj" fmla="val 1762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22">
            <a:extLst>
              <a:ext uri="{FF2B5EF4-FFF2-40B4-BE49-F238E27FC236}">
                <a16:creationId xmlns:a16="http://schemas.microsoft.com/office/drawing/2014/main" id="{253B0F2B-FBDF-45A8-A597-05DC9778180C}"/>
              </a:ext>
            </a:extLst>
          </p:cNvPr>
          <p:cNvGrpSpPr/>
          <p:nvPr/>
        </p:nvGrpSpPr>
        <p:grpSpPr>
          <a:xfrm>
            <a:off x="1216164" y="4230784"/>
            <a:ext cx="1786710" cy="1749621"/>
            <a:chOff x="2543198" y="4388490"/>
            <a:chExt cx="2577763" cy="136916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98C5CE9-9E66-4DBA-A305-73F15DCE66D2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083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03AE016-B4ED-4595-AC32-60929FE4664A}"/>
                </a:ext>
              </a:extLst>
            </p:cNvPr>
            <p:cNvSpPr txBox="1"/>
            <p:nvPr/>
          </p:nvSpPr>
          <p:spPr>
            <a:xfrm>
              <a:off x="2543198" y="4388490"/>
              <a:ext cx="2577763" cy="216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7" name="직사각형 113">
            <a:extLst>
              <a:ext uri="{FF2B5EF4-FFF2-40B4-BE49-F238E27FC236}">
                <a16:creationId xmlns:a16="http://schemas.microsoft.com/office/drawing/2014/main" id="{E108DB13-C6A7-4A22-BA41-C58A93421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897" y="3800726"/>
            <a:ext cx="110724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charset="0"/>
              </a:rPr>
              <a:t>Add Test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8" name="Rounded Rectangle 5">
            <a:extLst>
              <a:ext uri="{FF2B5EF4-FFF2-40B4-BE49-F238E27FC236}">
                <a16:creationId xmlns:a16="http://schemas.microsoft.com/office/drawing/2014/main" id="{7BAFBFAE-CB52-4204-82BC-AE40E9DE1267}"/>
              </a:ext>
            </a:extLst>
          </p:cNvPr>
          <p:cNvSpPr/>
          <p:nvPr/>
        </p:nvSpPr>
        <p:spPr>
          <a:xfrm flipH="1">
            <a:off x="3886270" y="443915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Teardrop 1">
            <a:extLst>
              <a:ext uri="{FF2B5EF4-FFF2-40B4-BE49-F238E27FC236}">
                <a16:creationId xmlns:a16="http://schemas.microsoft.com/office/drawing/2014/main" id="{725F42B3-A9EF-436B-9A0B-DE00213BB8F7}"/>
              </a:ext>
            </a:extLst>
          </p:cNvPr>
          <p:cNvSpPr/>
          <p:nvPr/>
        </p:nvSpPr>
        <p:spPr>
          <a:xfrm rot="18805991">
            <a:off x="7873220" y="4375980"/>
            <a:ext cx="400494" cy="396315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Rectangle 130">
            <a:extLst>
              <a:ext uri="{FF2B5EF4-FFF2-40B4-BE49-F238E27FC236}">
                <a16:creationId xmlns:a16="http://schemas.microsoft.com/office/drawing/2014/main" id="{DE2B8009-2377-4A7D-83A7-1D43551419FD}"/>
              </a:ext>
            </a:extLst>
          </p:cNvPr>
          <p:cNvSpPr/>
          <p:nvPr/>
        </p:nvSpPr>
        <p:spPr>
          <a:xfrm>
            <a:off x="5926802" y="3127385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Rectangle 9">
            <a:extLst>
              <a:ext uri="{FF2B5EF4-FFF2-40B4-BE49-F238E27FC236}">
                <a16:creationId xmlns:a16="http://schemas.microsoft.com/office/drawing/2014/main" id="{942CBFBA-C17F-45B5-B9DD-9FE521862F49}"/>
              </a:ext>
            </a:extLst>
          </p:cNvPr>
          <p:cNvSpPr/>
          <p:nvPr/>
        </p:nvSpPr>
        <p:spPr>
          <a:xfrm>
            <a:off x="1919014" y="3075010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Block Arc 25">
            <a:extLst>
              <a:ext uri="{FF2B5EF4-FFF2-40B4-BE49-F238E27FC236}">
                <a16:creationId xmlns:a16="http://schemas.microsoft.com/office/drawing/2014/main" id="{2D42D866-F61C-411B-BD51-F26608F12653}"/>
              </a:ext>
            </a:extLst>
          </p:cNvPr>
          <p:cNvSpPr>
            <a:spLocks noChangeAspect="1"/>
          </p:cNvSpPr>
          <p:nvPr/>
        </p:nvSpPr>
        <p:spPr>
          <a:xfrm>
            <a:off x="9933596" y="3075629"/>
            <a:ext cx="283779" cy="40997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CA5249C-BEC1-475F-9AC7-9314BCAC2490}"/>
              </a:ext>
            </a:extLst>
          </p:cNvPr>
          <p:cNvSpPr txBox="1">
            <a:spLocks/>
          </p:cNvSpPr>
          <p:nvPr/>
        </p:nvSpPr>
        <p:spPr>
          <a:xfrm>
            <a:off x="1098591" y="864898"/>
            <a:ext cx="2952328" cy="200623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</a:t>
            </a:r>
          </a:p>
          <a:p>
            <a:pPr marL="0" indent="0" algn="r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DC2331-36B8-4668-9999-907CD4DC4812}"/>
              </a:ext>
            </a:extLst>
          </p:cNvPr>
          <p:cNvSpPr txBox="1"/>
          <p:nvPr/>
        </p:nvSpPr>
        <p:spPr>
          <a:xfrm>
            <a:off x="1098591" y="2955634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537E86-D160-45E7-89FA-2B33CF39B7DE}"/>
              </a:ext>
            </a:extLst>
          </p:cNvPr>
          <p:cNvSpPr txBox="1"/>
          <p:nvPr/>
        </p:nvSpPr>
        <p:spPr>
          <a:xfrm>
            <a:off x="739687" y="3563352"/>
            <a:ext cx="33112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You can simply impress your audience and add a unique zing and appeal to your Presentations.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AB1240-8E90-4621-942E-B441684F8087}"/>
              </a:ext>
            </a:extLst>
          </p:cNvPr>
          <p:cNvSpPr txBox="1"/>
          <p:nvPr/>
        </p:nvSpPr>
        <p:spPr>
          <a:xfrm>
            <a:off x="8917392" y="1373237"/>
            <a:ext cx="16824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5E256F29-5493-4D3F-87D4-EEBF2234FE08}"/>
              </a:ext>
            </a:extLst>
          </p:cNvPr>
          <p:cNvSpPr/>
          <p:nvPr/>
        </p:nvSpPr>
        <p:spPr>
          <a:xfrm>
            <a:off x="5396781" y="4308259"/>
            <a:ext cx="168243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appeal. </a:t>
            </a:r>
            <a:endParaRPr lang="ko-KR" altLang="en-US" sz="1400" b="1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30F076-9B1C-49E0-96F7-155B8991D066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3E1CB43-A4B2-4951-A9BC-1A74163CA81C}"/>
              </a:ext>
            </a:extLst>
          </p:cNvPr>
          <p:cNvSpPr>
            <a:spLocks noGrp="1"/>
          </p:cNvSpPr>
          <p:nvPr>
            <p:ph type="pic" idx="17"/>
          </p:nvPr>
        </p:nvSpPr>
        <p:spPr/>
      </p:sp>
    </p:spTree>
    <p:extLst>
      <p:ext uri="{BB962C8B-B14F-4D97-AF65-F5344CB8AC3E}">
        <p14:creationId xmlns:p14="http://schemas.microsoft.com/office/powerpoint/2010/main" val="1183748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63936F7-A0C1-4466-BDDF-AABF9962A983}"/>
              </a:ext>
            </a:extLst>
          </p:cNvPr>
          <p:cNvSpPr/>
          <p:nvPr/>
        </p:nvSpPr>
        <p:spPr>
          <a:xfrm rot="16200000">
            <a:off x="2883748" y="108857"/>
            <a:ext cx="1182333" cy="4896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ounded Rectangle 8">
            <a:extLst>
              <a:ext uri="{FF2B5EF4-FFF2-40B4-BE49-F238E27FC236}">
                <a16:creationId xmlns:a16="http://schemas.microsoft.com/office/drawing/2014/main" id="{7C08CA17-8CCC-479A-BBC2-EA5421AE144A}"/>
              </a:ext>
            </a:extLst>
          </p:cNvPr>
          <p:cNvSpPr/>
          <p:nvPr/>
        </p:nvSpPr>
        <p:spPr>
          <a:xfrm rot="16200000">
            <a:off x="807759" y="2080553"/>
            <a:ext cx="1182333" cy="952608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CE0E8BA4-5C3E-4D9A-8082-8C36B20C5D8F}"/>
              </a:ext>
            </a:extLst>
          </p:cNvPr>
          <p:cNvSpPr/>
          <p:nvPr/>
        </p:nvSpPr>
        <p:spPr>
          <a:xfrm rot="16200000">
            <a:off x="2883747" y="1546429"/>
            <a:ext cx="1182333" cy="4896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87FD5BA5-4AEA-4611-B45D-2BDA7DCF5196}"/>
              </a:ext>
            </a:extLst>
          </p:cNvPr>
          <p:cNvSpPr/>
          <p:nvPr/>
        </p:nvSpPr>
        <p:spPr>
          <a:xfrm rot="16200000">
            <a:off x="807758" y="3518125"/>
            <a:ext cx="1182333" cy="952608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B2B4641A-6353-4308-A9CC-77D77585228A}"/>
              </a:ext>
            </a:extLst>
          </p:cNvPr>
          <p:cNvSpPr/>
          <p:nvPr/>
        </p:nvSpPr>
        <p:spPr>
          <a:xfrm rot="16200000">
            <a:off x="2883746" y="2982120"/>
            <a:ext cx="1182334" cy="4896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3DA0240D-F3F4-4D38-A663-76A7415F66EE}"/>
              </a:ext>
            </a:extLst>
          </p:cNvPr>
          <p:cNvSpPr/>
          <p:nvPr/>
        </p:nvSpPr>
        <p:spPr>
          <a:xfrm rot="16200000">
            <a:off x="807758" y="4953816"/>
            <a:ext cx="1182334" cy="952608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Rounded Rectangle 11">
            <a:extLst>
              <a:ext uri="{FF2B5EF4-FFF2-40B4-BE49-F238E27FC236}">
                <a16:creationId xmlns:a16="http://schemas.microsoft.com/office/drawing/2014/main" id="{CEE07019-F6D4-4C82-B341-F5B2D58137EB}"/>
              </a:ext>
            </a:extLst>
          </p:cNvPr>
          <p:cNvSpPr/>
          <p:nvPr/>
        </p:nvSpPr>
        <p:spPr>
          <a:xfrm rot="5400000" flipH="1">
            <a:off x="8100787" y="108857"/>
            <a:ext cx="1182333" cy="4896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EEF34324-3685-49DF-97BB-FB6A69C3DDD7}"/>
              </a:ext>
            </a:extLst>
          </p:cNvPr>
          <p:cNvSpPr/>
          <p:nvPr/>
        </p:nvSpPr>
        <p:spPr>
          <a:xfrm rot="5400000" flipH="1">
            <a:off x="10176775" y="2080553"/>
            <a:ext cx="1182333" cy="952608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ounded Rectangle 14">
            <a:extLst>
              <a:ext uri="{FF2B5EF4-FFF2-40B4-BE49-F238E27FC236}">
                <a16:creationId xmlns:a16="http://schemas.microsoft.com/office/drawing/2014/main" id="{A0E4E8EC-6315-418F-94AD-A376E6EA5B3D}"/>
              </a:ext>
            </a:extLst>
          </p:cNvPr>
          <p:cNvSpPr/>
          <p:nvPr/>
        </p:nvSpPr>
        <p:spPr>
          <a:xfrm rot="5400000" flipH="1">
            <a:off x="8100786" y="1546430"/>
            <a:ext cx="1182333" cy="4896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2" name="Rounded Rectangle 8">
            <a:extLst>
              <a:ext uri="{FF2B5EF4-FFF2-40B4-BE49-F238E27FC236}">
                <a16:creationId xmlns:a16="http://schemas.microsoft.com/office/drawing/2014/main" id="{2C5C66FA-3630-4D44-8850-CAB0194441BA}"/>
              </a:ext>
            </a:extLst>
          </p:cNvPr>
          <p:cNvSpPr/>
          <p:nvPr/>
        </p:nvSpPr>
        <p:spPr>
          <a:xfrm rot="5400000" flipH="1">
            <a:off x="10176774" y="3518126"/>
            <a:ext cx="1182333" cy="952608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C396791E-F0CE-4631-9C75-03B7942AE64B}"/>
              </a:ext>
            </a:extLst>
          </p:cNvPr>
          <p:cNvSpPr/>
          <p:nvPr/>
        </p:nvSpPr>
        <p:spPr>
          <a:xfrm rot="5400000" flipH="1">
            <a:off x="8100784" y="2985888"/>
            <a:ext cx="1182334" cy="4896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Rounded Rectangle 8">
            <a:extLst>
              <a:ext uri="{FF2B5EF4-FFF2-40B4-BE49-F238E27FC236}">
                <a16:creationId xmlns:a16="http://schemas.microsoft.com/office/drawing/2014/main" id="{FA5C78C2-688F-42B5-A640-C4D97A84DC83}"/>
              </a:ext>
            </a:extLst>
          </p:cNvPr>
          <p:cNvSpPr/>
          <p:nvPr/>
        </p:nvSpPr>
        <p:spPr>
          <a:xfrm rot="5400000" flipH="1">
            <a:off x="10176772" y="4957584"/>
            <a:ext cx="1182334" cy="952608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A207B5C-4405-44BF-8459-3E7A1CD61612}"/>
              </a:ext>
            </a:extLst>
          </p:cNvPr>
          <p:cNvGrpSpPr/>
          <p:nvPr/>
        </p:nvGrpSpPr>
        <p:grpSpPr>
          <a:xfrm>
            <a:off x="1976010" y="2094325"/>
            <a:ext cx="3248817" cy="923331"/>
            <a:chOff x="6210997" y="1433695"/>
            <a:chExt cx="1457348" cy="6568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78EC213-0783-4B54-BFEC-F5BE6C86FE15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FD1F975-2086-4E2F-BD08-289B04A5777F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4C98A7B-9CA7-4A53-AA00-74B089FB5831}"/>
              </a:ext>
            </a:extLst>
          </p:cNvPr>
          <p:cNvGrpSpPr/>
          <p:nvPr/>
        </p:nvGrpSpPr>
        <p:grpSpPr>
          <a:xfrm>
            <a:off x="1976010" y="3530879"/>
            <a:ext cx="3248817" cy="923331"/>
            <a:chOff x="6210997" y="1433695"/>
            <a:chExt cx="1457348" cy="65687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07CF3CC-D88E-4A25-AFA9-380C44E6DED5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B8523C7-5712-48AC-8792-28CABF39AB0B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6C3F53-D9B2-4425-B982-4598A05662FD}"/>
              </a:ext>
            </a:extLst>
          </p:cNvPr>
          <p:cNvGrpSpPr/>
          <p:nvPr/>
        </p:nvGrpSpPr>
        <p:grpSpPr>
          <a:xfrm>
            <a:off x="1976010" y="4967433"/>
            <a:ext cx="3248817" cy="923331"/>
            <a:chOff x="6210997" y="1433695"/>
            <a:chExt cx="1457348" cy="65687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941ACDC-51A2-470A-BE8D-38E4B014B819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F488CA-F5F6-42B6-9288-90B44AD46BE2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1860708-D869-43AF-B42B-8E179EA67272}"/>
              </a:ext>
            </a:extLst>
          </p:cNvPr>
          <p:cNvGrpSpPr/>
          <p:nvPr/>
        </p:nvGrpSpPr>
        <p:grpSpPr>
          <a:xfrm>
            <a:off x="6967168" y="2109171"/>
            <a:ext cx="3211872" cy="923331"/>
            <a:chOff x="6210997" y="1433695"/>
            <a:chExt cx="1457348" cy="65687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0C2D1FA-7A6C-4359-997F-00C59FC57DEA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4C25937-0E13-4B56-8E26-F567E602523E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69FD4FB-435B-4466-BB9D-AC0559E76517}"/>
              </a:ext>
            </a:extLst>
          </p:cNvPr>
          <p:cNvGrpSpPr/>
          <p:nvPr/>
        </p:nvGrpSpPr>
        <p:grpSpPr>
          <a:xfrm>
            <a:off x="6967171" y="3534649"/>
            <a:ext cx="3211872" cy="923331"/>
            <a:chOff x="6210997" y="1433695"/>
            <a:chExt cx="1457348" cy="65687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692D5BB-3F0F-4034-9AAC-F540E3F84247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24E8F38-38D6-498B-B4B7-F9F58E1B7E69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4F5254F-A16A-4E0E-84B0-B26CA65CD175}"/>
              </a:ext>
            </a:extLst>
          </p:cNvPr>
          <p:cNvGrpSpPr/>
          <p:nvPr/>
        </p:nvGrpSpPr>
        <p:grpSpPr>
          <a:xfrm>
            <a:off x="6967174" y="4968456"/>
            <a:ext cx="3211872" cy="923331"/>
            <a:chOff x="6210997" y="1433695"/>
            <a:chExt cx="1457348" cy="65687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9EF3E1C-62C9-4415-A3E0-396C67108FB4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5597BEE-82DD-4C54-9F5C-42ADEB5A5ACB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Text Placeholder 12">
            <a:extLst>
              <a:ext uri="{FF2B5EF4-FFF2-40B4-BE49-F238E27FC236}">
                <a16:creationId xmlns:a16="http://schemas.microsoft.com/office/drawing/2014/main" id="{9E91C5D8-3DC6-4053-9C13-3D2BD0A5F3F3}"/>
              </a:ext>
            </a:extLst>
          </p:cNvPr>
          <p:cNvSpPr txBox="1">
            <a:spLocks/>
          </p:cNvSpPr>
          <p:nvPr/>
        </p:nvSpPr>
        <p:spPr>
          <a:xfrm>
            <a:off x="1162798" y="2284777"/>
            <a:ext cx="472255" cy="5441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bg1"/>
                </a:solidFill>
                <a:cs typeface="Arial" pitchFamily="34" charset="0"/>
              </a:rPr>
              <a:t>1</a:t>
            </a:r>
          </a:p>
        </p:txBody>
      </p:sp>
      <p:sp>
        <p:nvSpPr>
          <p:cNvPr id="34" name="Text Placeholder 12">
            <a:extLst>
              <a:ext uri="{FF2B5EF4-FFF2-40B4-BE49-F238E27FC236}">
                <a16:creationId xmlns:a16="http://schemas.microsoft.com/office/drawing/2014/main" id="{251FF8E3-67D3-4486-93D4-429E63591D87}"/>
              </a:ext>
            </a:extLst>
          </p:cNvPr>
          <p:cNvSpPr txBox="1">
            <a:spLocks/>
          </p:cNvSpPr>
          <p:nvPr/>
        </p:nvSpPr>
        <p:spPr>
          <a:xfrm>
            <a:off x="1162798" y="3722349"/>
            <a:ext cx="472255" cy="5441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bg1"/>
                </a:solidFill>
                <a:cs typeface="Arial" pitchFamily="34" charset="0"/>
              </a:rPr>
              <a:t>2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467B3068-678F-4CC5-9D94-0DE806DF204B}"/>
              </a:ext>
            </a:extLst>
          </p:cNvPr>
          <p:cNvSpPr txBox="1">
            <a:spLocks/>
          </p:cNvSpPr>
          <p:nvPr/>
        </p:nvSpPr>
        <p:spPr>
          <a:xfrm>
            <a:off x="1162798" y="5159923"/>
            <a:ext cx="472255" cy="5441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bg1"/>
                </a:solidFill>
                <a:cs typeface="Arial" pitchFamily="34" charset="0"/>
              </a:rPr>
              <a:t>3</a:t>
            </a:r>
          </a:p>
        </p:txBody>
      </p:sp>
      <p:sp>
        <p:nvSpPr>
          <p:cNvPr id="36" name="Text Placeholder 12">
            <a:extLst>
              <a:ext uri="{FF2B5EF4-FFF2-40B4-BE49-F238E27FC236}">
                <a16:creationId xmlns:a16="http://schemas.microsoft.com/office/drawing/2014/main" id="{D990240A-0BBF-4FBC-BAC1-2A2F2D5C0620}"/>
              </a:ext>
            </a:extLst>
          </p:cNvPr>
          <p:cNvSpPr txBox="1">
            <a:spLocks/>
          </p:cNvSpPr>
          <p:nvPr/>
        </p:nvSpPr>
        <p:spPr>
          <a:xfrm>
            <a:off x="10531813" y="2284777"/>
            <a:ext cx="472255" cy="5441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bg1"/>
                </a:solidFill>
                <a:cs typeface="Arial" pitchFamily="34" charset="0"/>
              </a:rPr>
              <a:t>4</a:t>
            </a:r>
          </a:p>
        </p:txBody>
      </p:sp>
      <p:sp>
        <p:nvSpPr>
          <p:cNvPr id="37" name="Text Placeholder 12">
            <a:extLst>
              <a:ext uri="{FF2B5EF4-FFF2-40B4-BE49-F238E27FC236}">
                <a16:creationId xmlns:a16="http://schemas.microsoft.com/office/drawing/2014/main" id="{A319B636-541A-48FE-A292-73A56D7D4DF8}"/>
              </a:ext>
            </a:extLst>
          </p:cNvPr>
          <p:cNvSpPr txBox="1">
            <a:spLocks/>
          </p:cNvSpPr>
          <p:nvPr/>
        </p:nvSpPr>
        <p:spPr>
          <a:xfrm>
            <a:off x="10531813" y="3722349"/>
            <a:ext cx="472255" cy="5441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bg1"/>
                </a:solidFill>
                <a:cs typeface="Arial" pitchFamily="34" charset="0"/>
              </a:rPr>
              <a:t>5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8C8EE928-249B-49ED-9649-75F2D157EC0D}"/>
              </a:ext>
            </a:extLst>
          </p:cNvPr>
          <p:cNvSpPr txBox="1">
            <a:spLocks/>
          </p:cNvSpPr>
          <p:nvPr/>
        </p:nvSpPr>
        <p:spPr>
          <a:xfrm>
            <a:off x="10531813" y="5159923"/>
            <a:ext cx="472255" cy="5441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bg1"/>
                </a:solidFill>
                <a:cs typeface="Arial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15A5A1C-C2F9-45B3-A499-26878A7A5998}"/>
              </a:ext>
            </a:extLst>
          </p:cNvPr>
          <p:cNvCxnSpPr>
            <a:cxnSpLocks/>
          </p:cNvCxnSpPr>
          <p:nvPr/>
        </p:nvCxnSpPr>
        <p:spPr>
          <a:xfrm flipH="1">
            <a:off x="896295" y="3933892"/>
            <a:ext cx="1042959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D46E2CB3-D927-4152-BC14-D4066D23011B}"/>
              </a:ext>
            </a:extLst>
          </p:cNvPr>
          <p:cNvGrpSpPr/>
          <p:nvPr/>
        </p:nvGrpSpPr>
        <p:grpSpPr>
          <a:xfrm>
            <a:off x="3252413" y="2245309"/>
            <a:ext cx="2022232" cy="850432"/>
            <a:chOff x="1978221" y="2100456"/>
            <a:chExt cx="1716151" cy="8504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AF5A5BA-D48F-4439-9304-2FBDD4B47FA2}"/>
                </a:ext>
              </a:extLst>
            </p:cNvPr>
            <p:cNvSpPr txBox="1"/>
            <p:nvPr/>
          </p:nvSpPr>
          <p:spPr>
            <a:xfrm>
              <a:off x="1978221" y="2304557"/>
              <a:ext cx="17094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F3A1C81-79B2-4D7D-BC6A-E91F404CCC46}"/>
                </a:ext>
              </a:extLst>
            </p:cNvPr>
            <p:cNvSpPr txBox="1"/>
            <p:nvPr/>
          </p:nvSpPr>
          <p:spPr>
            <a:xfrm>
              <a:off x="1979822" y="2100456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65D583-9DE7-46E5-A5E7-85C32EA85EFE}"/>
              </a:ext>
            </a:extLst>
          </p:cNvPr>
          <p:cNvCxnSpPr/>
          <p:nvPr/>
        </p:nvCxnSpPr>
        <p:spPr>
          <a:xfrm>
            <a:off x="6650378" y="3069796"/>
            <a:ext cx="0" cy="5040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D9CF9C-A84E-4FBB-83F4-E0E5676F4519}"/>
              </a:ext>
            </a:extLst>
          </p:cNvPr>
          <p:cNvCxnSpPr/>
          <p:nvPr/>
        </p:nvCxnSpPr>
        <p:spPr>
          <a:xfrm>
            <a:off x="9057369" y="3075415"/>
            <a:ext cx="0" cy="5040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9FF827-E196-4D18-92E8-DFBD89656D66}"/>
              </a:ext>
            </a:extLst>
          </p:cNvPr>
          <p:cNvCxnSpPr/>
          <p:nvPr/>
        </p:nvCxnSpPr>
        <p:spPr>
          <a:xfrm>
            <a:off x="4263528" y="3075415"/>
            <a:ext cx="0" cy="5040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7E5C92D-0E1F-49D4-8E2D-5A02154BC997}"/>
              </a:ext>
            </a:extLst>
          </p:cNvPr>
          <p:cNvCxnSpPr/>
          <p:nvPr/>
        </p:nvCxnSpPr>
        <p:spPr>
          <a:xfrm flipH="1" flipV="1">
            <a:off x="3021212" y="4293932"/>
            <a:ext cx="4143" cy="5040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6C9144-D399-45D5-BF42-2406333C023C}"/>
              </a:ext>
            </a:extLst>
          </p:cNvPr>
          <p:cNvCxnSpPr/>
          <p:nvPr/>
        </p:nvCxnSpPr>
        <p:spPr>
          <a:xfrm flipH="1" flipV="1">
            <a:off x="5436777" y="4289821"/>
            <a:ext cx="4143" cy="5040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F91BAC-89B0-4A8A-97D6-3C2349E98D44}"/>
              </a:ext>
            </a:extLst>
          </p:cNvPr>
          <p:cNvCxnSpPr/>
          <p:nvPr/>
        </p:nvCxnSpPr>
        <p:spPr>
          <a:xfrm flipH="1" flipV="1">
            <a:off x="7859839" y="4285710"/>
            <a:ext cx="4143" cy="5040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6F163AC-09CE-4E07-9DCA-69DE14188327}"/>
              </a:ext>
            </a:extLst>
          </p:cNvPr>
          <p:cNvSpPr txBox="1"/>
          <p:nvPr/>
        </p:nvSpPr>
        <p:spPr>
          <a:xfrm>
            <a:off x="919510" y="3473157"/>
            <a:ext cx="118428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BA34DD-2F24-4B79-8932-B319EE642D3F}"/>
              </a:ext>
            </a:extLst>
          </p:cNvPr>
          <p:cNvSpPr txBox="1"/>
          <p:nvPr/>
        </p:nvSpPr>
        <p:spPr>
          <a:xfrm>
            <a:off x="934152" y="3914844"/>
            <a:ext cx="1169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81DF60-4B1B-4D00-A247-CB20811E0F76}"/>
              </a:ext>
            </a:extLst>
          </p:cNvPr>
          <p:cNvSpPr txBox="1"/>
          <p:nvPr/>
        </p:nvSpPr>
        <p:spPr>
          <a:xfrm>
            <a:off x="9907118" y="2906617"/>
            <a:ext cx="118428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E1E502C-B62A-42E3-9319-2DDD2562313A}"/>
              </a:ext>
            </a:extLst>
          </p:cNvPr>
          <p:cNvGrpSpPr/>
          <p:nvPr/>
        </p:nvGrpSpPr>
        <p:grpSpPr>
          <a:xfrm>
            <a:off x="5639263" y="2239690"/>
            <a:ext cx="2022232" cy="850432"/>
            <a:chOff x="3705087" y="2094837"/>
            <a:chExt cx="1716151" cy="8504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8D9B7C6-02E7-45EB-9E5B-2E6F2899D84B}"/>
                </a:ext>
              </a:extLst>
            </p:cNvPr>
            <p:cNvSpPr txBox="1"/>
            <p:nvPr/>
          </p:nvSpPr>
          <p:spPr>
            <a:xfrm>
              <a:off x="3705087" y="2298938"/>
              <a:ext cx="17094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BC654D3-A683-42FF-8759-252B5FE335C4}"/>
                </a:ext>
              </a:extLst>
            </p:cNvPr>
            <p:cNvSpPr txBox="1"/>
            <p:nvPr/>
          </p:nvSpPr>
          <p:spPr>
            <a:xfrm>
              <a:off x="3706688" y="2094837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89EBE6-7B90-4B78-A1BB-DE6C5ABEABA4}"/>
              </a:ext>
            </a:extLst>
          </p:cNvPr>
          <p:cNvGrpSpPr/>
          <p:nvPr/>
        </p:nvGrpSpPr>
        <p:grpSpPr>
          <a:xfrm>
            <a:off x="8011852" y="2261901"/>
            <a:ext cx="2091036" cy="850432"/>
            <a:chOff x="5315247" y="2100456"/>
            <a:chExt cx="1774541" cy="8504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5BBFFFE-2EF6-4D1E-A27D-873D5A502C59}"/>
                </a:ext>
              </a:extLst>
            </p:cNvPr>
            <p:cNvSpPr txBox="1"/>
            <p:nvPr/>
          </p:nvSpPr>
          <p:spPr>
            <a:xfrm>
              <a:off x="5380321" y="2304557"/>
              <a:ext cx="17094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9548DF4-813E-442C-A3B5-26DA586B2601}"/>
                </a:ext>
              </a:extLst>
            </p:cNvPr>
            <p:cNvSpPr txBox="1"/>
            <p:nvPr/>
          </p:nvSpPr>
          <p:spPr>
            <a:xfrm>
              <a:off x="5315247" y="2100456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B8FF580-F42A-46DF-BDB0-4E91C40ACC9D}"/>
              </a:ext>
            </a:extLst>
          </p:cNvPr>
          <p:cNvGrpSpPr/>
          <p:nvPr/>
        </p:nvGrpSpPr>
        <p:grpSpPr>
          <a:xfrm>
            <a:off x="2009776" y="5277665"/>
            <a:ext cx="2027014" cy="840907"/>
            <a:chOff x="1109958" y="5132809"/>
            <a:chExt cx="1720208" cy="84090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D3D619F-E4C9-400E-9FDD-91EA1E257E95}"/>
                </a:ext>
              </a:extLst>
            </p:cNvPr>
            <p:cNvSpPr txBox="1"/>
            <p:nvPr/>
          </p:nvSpPr>
          <p:spPr>
            <a:xfrm>
              <a:off x="1109958" y="5327385"/>
              <a:ext cx="17094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244CFA6-663C-49CE-BB7D-67FCD247B832}"/>
                </a:ext>
              </a:extLst>
            </p:cNvPr>
            <p:cNvSpPr txBox="1"/>
            <p:nvPr/>
          </p:nvSpPr>
          <p:spPr>
            <a:xfrm>
              <a:off x="1115616" y="5132809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AC68EEA-732D-4388-873C-57AA81B1CC60}"/>
              </a:ext>
            </a:extLst>
          </p:cNvPr>
          <p:cNvGrpSpPr/>
          <p:nvPr/>
        </p:nvGrpSpPr>
        <p:grpSpPr>
          <a:xfrm>
            <a:off x="4416508" y="5273554"/>
            <a:ext cx="2044680" cy="840907"/>
            <a:chOff x="2864666" y="5128698"/>
            <a:chExt cx="1735201" cy="84090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33C04BE-70E4-4464-AE49-E4F08BCF4C80}"/>
                </a:ext>
              </a:extLst>
            </p:cNvPr>
            <p:cNvSpPr txBox="1"/>
            <p:nvPr/>
          </p:nvSpPr>
          <p:spPr>
            <a:xfrm>
              <a:off x="2864666" y="5323274"/>
              <a:ext cx="17094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78F575F-14DF-450D-B5D5-80D58F55C2E9}"/>
                </a:ext>
              </a:extLst>
            </p:cNvPr>
            <p:cNvSpPr txBox="1"/>
            <p:nvPr/>
          </p:nvSpPr>
          <p:spPr>
            <a:xfrm>
              <a:off x="2885317" y="5128698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C1A17D2-721C-4BBF-A617-806308ADFEDB}"/>
              </a:ext>
            </a:extLst>
          </p:cNvPr>
          <p:cNvGrpSpPr/>
          <p:nvPr/>
        </p:nvGrpSpPr>
        <p:grpSpPr>
          <a:xfrm>
            <a:off x="6839570" y="5269443"/>
            <a:ext cx="2044680" cy="840907"/>
            <a:chOff x="4574516" y="5124587"/>
            <a:chExt cx="1735201" cy="84090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FC6E177-F8A1-4C75-8F3E-7A4F56E0513A}"/>
                </a:ext>
              </a:extLst>
            </p:cNvPr>
            <p:cNvSpPr txBox="1"/>
            <p:nvPr/>
          </p:nvSpPr>
          <p:spPr>
            <a:xfrm>
              <a:off x="4574516" y="5319163"/>
              <a:ext cx="17094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A6C66DF-D7DA-4476-9824-ECC073D17A68}"/>
                </a:ext>
              </a:extLst>
            </p:cNvPr>
            <p:cNvSpPr txBox="1"/>
            <p:nvPr/>
          </p:nvSpPr>
          <p:spPr>
            <a:xfrm>
              <a:off x="4595167" y="5124587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CADCFF4-3D35-4AA6-881A-525D375C58B3}"/>
              </a:ext>
            </a:extLst>
          </p:cNvPr>
          <p:cNvGrpSpPr/>
          <p:nvPr/>
        </p:nvGrpSpPr>
        <p:grpSpPr>
          <a:xfrm>
            <a:off x="9492081" y="4541876"/>
            <a:ext cx="2014356" cy="850595"/>
            <a:chOff x="6543137" y="4397020"/>
            <a:chExt cx="1709467" cy="85059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A5D631-4A6E-413B-906D-6B0EA502B786}"/>
                </a:ext>
              </a:extLst>
            </p:cNvPr>
            <p:cNvSpPr txBox="1"/>
            <p:nvPr/>
          </p:nvSpPr>
          <p:spPr>
            <a:xfrm>
              <a:off x="6813051" y="4397020"/>
              <a:ext cx="11696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1FF92C4-FF8F-46DB-BEBE-BEA28AB0B308}"/>
                </a:ext>
              </a:extLst>
            </p:cNvPr>
            <p:cNvSpPr txBox="1"/>
            <p:nvPr/>
          </p:nvSpPr>
          <p:spPr>
            <a:xfrm>
              <a:off x="6543137" y="4601284"/>
              <a:ext cx="17094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F766466E-BAF1-4E42-A33B-93E570B18D40}"/>
              </a:ext>
            </a:extLst>
          </p:cNvPr>
          <p:cNvSpPr txBox="1"/>
          <p:nvPr/>
        </p:nvSpPr>
        <p:spPr>
          <a:xfrm>
            <a:off x="2798070" y="3386405"/>
            <a:ext cx="521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B06558-35B5-4465-B34C-F4287CCDC5A3}"/>
              </a:ext>
            </a:extLst>
          </p:cNvPr>
          <p:cNvSpPr txBox="1"/>
          <p:nvPr/>
        </p:nvSpPr>
        <p:spPr>
          <a:xfrm>
            <a:off x="5195772" y="3386405"/>
            <a:ext cx="521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BC5A7E-3907-410C-9ACA-5CAC9E96F5F1}"/>
              </a:ext>
            </a:extLst>
          </p:cNvPr>
          <p:cNvSpPr txBox="1"/>
          <p:nvPr/>
        </p:nvSpPr>
        <p:spPr>
          <a:xfrm>
            <a:off x="7593474" y="3386405"/>
            <a:ext cx="521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CAD14D-546B-4974-81CA-B4E49FD5122F}"/>
              </a:ext>
            </a:extLst>
          </p:cNvPr>
          <p:cNvSpPr txBox="1"/>
          <p:nvPr/>
        </p:nvSpPr>
        <p:spPr>
          <a:xfrm>
            <a:off x="3996921" y="4232959"/>
            <a:ext cx="521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31BB36-F8B2-4E6B-BF2A-C4FA6A4759DF}"/>
              </a:ext>
            </a:extLst>
          </p:cNvPr>
          <p:cNvSpPr txBox="1"/>
          <p:nvPr/>
        </p:nvSpPr>
        <p:spPr>
          <a:xfrm>
            <a:off x="6394623" y="4232959"/>
            <a:ext cx="521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8432D9-23CF-41BA-A0ED-6623F7A0FED1}"/>
              </a:ext>
            </a:extLst>
          </p:cNvPr>
          <p:cNvSpPr txBox="1"/>
          <p:nvPr/>
        </p:nvSpPr>
        <p:spPr>
          <a:xfrm>
            <a:off x="8792327" y="4232959"/>
            <a:ext cx="521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C784238-1B71-491E-A9A2-3012808BFE91}"/>
              </a:ext>
            </a:extLst>
          </p:cNvPr>
          <p:cNvSpPr/>
          <p:nvPr/>
        </p:nvSpPr>
        <p:spPr>
          <a:xfrm>
            <a:off x="10003238" y="3437872"/>
            <a:ext cx="992043" cy="9920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8CCB991-58E2-41D1-868E-5A4B891C7FC3}"/>
              </a:ext>
            </a:extLst>
          </p:cNvPr>
          <p:cNvSpPr/>
          <p:nvPr/>
        </p:nvSpPr>
        <p:spPr>
          <a:xfrm>
            <a:off x="8809358" y="3685882"/>
            <a:ext cx="496022" cy="49602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731712D-1BC0-4DB6-9613-AA85A87E05DC}"/>
              </a:ext>
            </a:extLst>
          </p:cNvPr>
          <p:cNvSpPr/>
          <p:nvPr/>
        </p:nvSpPr>
        <p:spPr>
          <a:xfrm>
            <a:off x="7606048" y="3685882"/>
            <a:ext cx="496022" cy="49602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288F686-9A4B-4645-ACB8-ABB3E27557C8}"/>
              </a:ext>
            </a:extLst>
          </p:cNvPr>
          <p:cNvSpPr/>
          <p:nvPr/>
        </p:nvSpPr>
        <p:spPr>
          <a:xfrm>
            <a:off x="6407196" y="3685882"/>
            <a:ext cx="496022" cy="4960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DC94356-F14B-4FAF-B1BD-F527106B4077}"/>
              </a:ext>
            </a:extLst>
          </p:cNvPr>
          <p:cNvSpPr/>
          <p:nvPr/>
        </p:nvSpPr>
        <p:spPr>
          <a:xfrm>
            <a:off x="5208346" y="3685882"/>
            <a:ext cx="496022" cy="4960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F328CC6-625D-41D0-AACC-A61267BBCAE7}"/>
              </a:ext>
            </a:extLst>
          </p:cNvPr>
          <p:cNvSpPr/>
          <p:nvPr/>
        </p:nvSpPr>
        <p:spPr>
          <a:xfrm>
            <a:off x="4009494" y="3685882"/>
            <a:ext cx="496022" cy="4960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94B9FE6-4A2E-4FBB-AC2A-4849F8DE92C0}"/>
              </a:ext>
            </a:extLst>
          </p:cNvPr>
          <p:cNvSpPr/>
          <p:nvPr/>
        </p:nvSpPr>
        <p:spPr>
          <a:xfrm>
            <a:off x="2810644" y="3685882"/>
            <a:ext cx="496022" cy="4960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C862D81-97D5-48F0-93F4-DA928825A333}"/>
              </a:ext>
            </a:extLst>
          </p:cNvPr>
          <p:cNvSpPr txBox="1"/>
          <p:nvPr/>
        </p:nvSpPr>
        <p:spPr>
          <a:xfrm>
            <a:off x="10144162" y="3776344"/>
            <a:ext cx="710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2021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8" name="Rectangle 9">
            <a:extLst>
              <a:ext uri="{FF2B5EF4-FFF2-40B4-BE49-F238E27FC236}">
                <a16:creationId xmlns:a16="http://schemas.microsoft.com/office/drawing/2014/main" id="{FEC101D8-36A3-444D-9445-01D9BF980F4B}"/>
              </a:ext>
            </a:extLst>
          </p:cNvPr>
          <p:cNvSpPr/>
          <p:nvPr/>
        </p:nvSpPr>
        <p:spPr>
          <a:xfrm>
            <a:off x="2895952" y="4954698"/>
            <a:ext cx="263917" cy="24705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9" name="Rounded Rectangle 5">
            <a:extLst>
              <a:ext uri="{FF2B5EF4-FFF2-40B4-BE49-F238E27FC236}">
                <a16:creationId xmlns:a16="http://schemas.microsoft.com/office/drawing/2014/main" id="{03F0070C-6EDD-4264-923E-EF49B57C0DF3}"/>
              </a:ext>
            </a:extLst>
          </p:cNvPr>
          <p:cNvSpPr/>
          <p:nvPr/>
        </p:nvSpPr>
        <p:spPr>
          <a:xfrm flipH="1">
            <a:off x="4106650" y="1949433"/>
            <a:ext cx="313757" cy="25883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0" name="Oval 7">
            <a:extLst>
              <a:ext uri="{FF2B5EF4-FFF2-40B4-BE49-F238E27FC236}">
                <a16:creationId xmlns:a16="http://schemas.microsoft.com/office/drawing/2014/main" id="{B1816100-DC9B-4880-87B3-7463105FD314}"/>
              </a:ext>
            </a:extLst>
          </p:cNvPr>
          <p:cNvSpPr/>
          <p:nvPr/>
        </p:nvSpPr>
        <p:spPr>
          <a:xfrm>
            <a:off x="6505678" y="1871959"/>
            <a:ext cx="289401" cy="28940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Rounded Rectangle 27">
            <a:extLst>
              <a:ext uri="{FF2B5EF4-FFF2-40B4-BE49-F238E27FC236}">
                <a16:creationId xmlns:a16="http://schemas.microsoft.com/office/drawing/2014/main" id="{8C1023F4-818E-4F1D-B3AE-432C57CA33DF}"/>
              </a:ext>
            </a:extLst>
          </p:cNvPr>
          <p:cNvSpPr/>
          <p:nvPr/>
        </p:nvSpPr>
        <p:spPr>
          <a:xfrm>
            <a:off x="7721098" y="4991056"/>
            <a:ext cx="277481" cy="21314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2" name="Rounded Rectangle 7">
            <a:extLst>
              <a:ext uri="{FF2B5EF4-FFF2-40B4-BE49-F238E27FC236}">
                <a16:creationId xmlns:a16="http://schemas.microsoft.com/office/drawing/2014/main" id="{3A0E9172-C0B0-4445-A527-8147D90E2FC3}"/>
              </a:ext>
            </a:extLst>
          </p:cNvPr>
          <p:cNvSpPr/>
          <p:nvPr/>
        </p:nvSpPr>
        <p:spPr>
          <a:xfrm>
            <a:off x="8916314" y="1876493"/>
            <a:ext cx="282111" cy="24345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3" name="Oval 21">
            <a:extLst>
              <a:ext uri="{FF2B5EF4-FFF2-40B4-BE49-F238E27FC236}">
                <a16:creationId xmlns:a16="http://schemas.microsoft.com/office/drawing/2014/main" id="{327982AD-B412-45B6-BC2A-4AABE4E5525B}"/>
              </a:ext>
            </a:extLst>
          </p:cNvPr>
          <p:cNvSpPr>
            <a:spLocks noChangeAspect="1"/>
          </p:cNvSpPr>
          <p:nvPr/>
        </p:nvSpPr>
        <p:spPr>
          <a:xfrm>
            <a:off x="5314088" y="4943039"/>
            <a:ext cx="284114" cy="28648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71BE63F-015E-47B5-88D2-758FB606C957}"/>
              </a:ext>
            </a:extLst>
          </p:cNvPr>
          <p:cNvSpPr/>
          <p:nvPr/>
        </p:nvSpPr>
        <p:spPr>
          <a:xfrm>
            <a:off x="5120984" y="2979684"/>
            <a:ext cx="1872208" cy="18722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BADA769-DBEE-494A-A66A-69DC2986AB9C}"/>
              </a:ext>
            </a:extLst>
          </p:cNvPr>
          <p:cNvSpPr/>
          <p:nvPr/>
        </p:nvSpPr>
        <p:spPr>
          <a:xfrm>
            <a:off x="6973736" y="1832160"/>
            <a:ext cx="936104" cy="9361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FEC79CD-83BE-4B21-A1E3-F6C508F18D7D}"/>
              </a:ext>
            </a:extLst>
          </p:cNvPr>
          <p:cNvSpPr/>
          <p:nvPr/>
        </p:nvSpPr>
        <p:spPr>
          <a:xfrm>
            <a:off x="7713272" y="3455774"/>
            <a:ext cx="936104" cy="93610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5FCFE2-85B2-4D74-A931-F21E1A2B8853}"/>
              </a:ext>
            </a:extLst>
          </p:cNvPr>
          <p:cNvSpPr/>
          <p:nvPr/>
        </p:nvSpPr>
        <p:spPr>
          <a:xfrm>
            <a:off x="6973736" y="5079387"/>
            <a:ext cx="936104" cy="9361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C0F350-A713-4103-A1D0-7E88CC95127A}"/>
              </a:ext>
            </a:extLst>
          </p:cNvPr>
          <p:cNvCxnSpPr>
            <a:stCxn id="4" idx="3"/>
            <a:endCxn id="3" idx="7"/>
          </p:cNvCxnSpPr>
          <p:nvPr/>
        </p:nvCxnSpPr>
        <p:spPr>
          <a:xfrm flipH="1">
            <a:off x="6719013" y="2631175"/>
            <a:ext cx="391812" cy="6226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3D0DAE-A63D-4BBB-A93E-A2C473E18843}"/>
              </a:ext>
            </a:extLst>
          </p:cNvPr>
          <p:cNvCxnSpPr>
            <a:stCxn id="5" idx="2"/>
            <a:endCxn id="3" idx="6"/>
          </p:cNvCxnSpPr>
          <p:nvPr/>
        </p:nvCxnSpPr>
        <p:spPr>
          <a:xfrm flipH="1" flipV="1">
            <a:off x="6993192" y="3915788"/>
            <a:ext cx="720080" cy="803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2770D9-B9F8-4EEE-A3A9-BD60393B769B}"/>
              </a:ext>
            </a:extLst>
          </p:cNvPr>
          <p:cNvCxnSpPr>
            <a:cxnSpLocks/>
            <a:stCxn id="6" idx="1"/>
            <a:endCxn id="3" idx="5"/>
          </p:cNvCxnSpPr>
          <p:nvPr/>
        </p:nvCxnSpPr>
        <p:spPr>
          <a:xfrm flipH="1" flipV="1">
            <a:off x="6719013" y="4577714"/>
            <a:ext cx="391812" cy="63876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752E74B-5695-41D5-801E-6056D506F5E7}"/>
              </a:ext>
            </a:extLst>
          </p:cNvPr>
          <p:cNvSpPr/>
          <p:nvPr/>
        </p:nvSpPr>
        <p:spPr>
          <a:xfrm>
            <a:off x="8053856" y="2115546"/>
            <a:ext cx="1008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11A600-9B23-4132-ACFA-9BBB7546F3D2}"/>
              </a:ext>
            </a:extLst>
          </p:cNvPr>
          <p:cNvSpPr/>
          <p:nvPr/>
        </p:nvSpPr>
        <p:spPr>
          <a:xfrm>
            <a:off x="8827524" y="3731122"/>
            <a:ext cx="1008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6C7A57-B939-46C0-9365-FA9DB687089A}"/>
              </a:ext>
            </a:extLst>
          </p:cNvPr>
          <p:cNvSpPr/>
          <p:nvPr/>
        </p:nvSpPr>
        <p:spPr>
          <a:xfrm>
            <a:off x="8053856" y="5362774"/>
            <a:ext cx="1008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D5B170-E5E6-4475-B86C-7926924EA8C6}"/>
              </a:ext>
            </a:extLst>
          </p:cNvPr>
          <p:cNvSpPr/>
          <p:nvPr/>
        </p:nvSpPr>
        <p:spPr>
          <a:xfrm>
            <a:off x="5149242" y="3912807"/>
            <a:ext cx="18261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Main Text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4EA8E6C-E34D-4B15-BD09-82B5E11A8D66}"/>
              </a:ext>
            </a:extLst>
          </p:cNvPr>
          <p:cNvSpPr/>
          <p:nvPr/>
        </p:nvSpPr>
        <p:spPr>
          <a:xfrm>
            <a:off x="4128416" y="1832160"/>
            <a:ext cx="936104" cy="9361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C05BBE-C00F-4846-9412-6007D4DD7D57}"/>
              </a:ext>
            </a:extLst>
          </p:cNvPr>
          <p:cNvSpPr/>
          <p:nvPr/>
        </p:nvSpPr>
        <p:spPr>
          <a:xfrm>
            <a:off x="3464800" y="3455774"/>
            <a:ext cx="936104" cy="93610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0E951D3-AE80-4988-99AD-D89421B5500A}"/>
              </a:ext>
            </a:extLst>
          </p:cNvPr>
          <p:cNvSpPr/>
          <p:nvPr/>
        </p:nvSpPr>
        <p:spPr>
          <a:xfrm>
            <a:off x="4128416" y="5079387"/>
            <a:ext cx="936104" cy="9361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3F3A913-EF63-48D6-9E8F-0EF2281CB4F3}"/>
              </a:ext>
            </a:extLst>
          </p:cNvPr>
          <p:cNvCxnSpPr>
            <a:stCxn id="14" idx="5"/>
            <a:endCxn id="3" idx="1"/>
          </p:cNvCxnSpPr>
          <p:nvPr/>
        </p:nvCxnSpPr>
        <p:spPr>
          <a:xfrm>
            <a:off x="4927431" y="2631175"/>
            <a:ext cx="467732" cy="6226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05624F4-29D2-4DCF-81FC-0E02E9306EA0}"/>
              </a:ext>
            </a:extLst>
          </p:cNvPr>
          <p:cNvCxnSpPr>
            <a:stCxn id="15" idx="6"/>
            <a:endCxn id="3" idx="2"/>
          </p:cNvCxnSpPr>
          <p:nvPr/>
        </p:nvCxnSpPr>
        <p:spPr>
          <a:xfrm flipV="1">
            <a:off x="4400904" y="3915788"/>
            <a:ext cx="720080" cy="803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4D60591-3D36-4819-B268-7EBEBE26E949}"/>
              </a:ext>
            </a:extLst>
          </p:cNvPr>
          <p:cNvCxnSpPr>
            <a:stCxn id="16" idx="7"/>
            <a:endCxn id="3" idx="3"/>
          </p:cNvCxnSpPr>
          <p:nvPr/>
        </p:nvCxnSpPr>
        <p:spPr>
          <a:xfrm flipV="1">
            <a:off x="4927431" y="4577714"/>
            <a:ext cx="467732" cy="63876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22D4D83-AED4-422C-9FBB-1B7E8446DDD4}"/>
              </a:ext>
            </a:extLst>
          </p:cNvPr>
          <p:cNvSpPr/>
          <p:nvPr/>
        </p:nvSpPr>
        <p:spPr>
          <a:xfrm>
            <a:off x="2978077" y="2115546"/>
            <a:ext cx="1008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ACCE2-24D8-40F0-9EFA-4349066A5C82}"/>
              </a:ext>
            </a:extLst>
          </p:cNvPr>
          <p:cNvSpPr/>
          <p:nvPr/>
        </p:nvSpPr>
        <p:spPr>
          <a:xfrm>
            <a:off x="2286843" y="3731122"/>
            <a:ext cx="1008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47BAA0-5E88-4F8C-8C83-82D47A24A457}"/>
              </a:ext>
            </a:extLst>
          </p:cNvPr>
          <p:cNvSpPr/>
          <p:nvPr/>
        </p:nvSpPr>
        <p:spPr>
          <a:xfrm>
            <a:off x="2978077" y="5362774"/>
            <a:ext cx="1008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C8974D-7617-4E71-959A-CA0122EDB543}"/>
              </a:ext>
            </a:extLst>
          </p:cNvPr>
          <p:cNvSpPr txBox="1"/>
          <p:nvPr/>
        </p:nvSpPr>
        <p:spPr>
          <a:xfrm>
            <a:off x="9623168" y="3691702"/>
            <a:ext cx="1699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1D2D62-9C91-4763-8B58-87EC0233487B}"/>
              </a:ext>
            </a:extLst>
          </p:cNvPr>
          <p:cNvSpPr txBox="1"/>
          <p:nvPr/>
        </p:nvSpPr>
        <p:spPr>
          <a:xfrm>
            <a:off x="8862234" y="2069380"/>
            <a:ext cx="1699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B2053E-ABBD-41B7-8B6C-E837A41A12AA}"/>
              </a:ext>
            </a:extLst>
          </p:cNvPr>
          <p:cNvSpPr txBox="1"/>
          <p:nvPr/>
        </p:nvSpPr>
        <p:spPr>
          <a:xfrm>
            <a:off x="8862234" y="5316607"/>
            <a:ext cx="1699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65B67C-4C64-4AF8-92AD-614C96D64892}"/>
              </a:ext>
            </a:extLst>
          </p:cNvPr>
          <p:cNvSpPr txBox="1"/>
          <p:nvPr/>
        </p:nvSpPr>
        <p:spPr>
          <a:xfrm>
            <a:off x="1545577" y="5316607"/>
            <a:ext cx="1699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EB2872-ECEF-4F84-ADCC-E4473A1B57DC}"/>
              </a:ext>
            </a:extLst>
          </p:cNvPr>
          <p:cNvSpPr txBox="1"/>
          <p:nvPr/>
        </p:nvSpPr>
        <p:spPr>
          <a:xfrm>
            <a:off x="861893" y="3721226"/>
            <a:ext cx="1699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E38898-E082-49A6-831D-912519E92919}"/>
              </a:ext>
            </a:extLst>
          </p:cNvPr>
          <p:cNvSpPr txBox="1"/>
          <p:nvPr/>
        </p:nvSpPr>
        <p:spPr>
          <a:xfrm>
            <a:off x="1545577" y="2063916"/>
            <a:ext cx="1699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Rectangle 130">
            <a:extLst>
              <a:ext uri="{FF2B5EF4-FFF2-40B4-BE49-F238E27FC236}">
                <a16:creationId xmlns:a16="http://schemas.microsoft.com/office/drawing/2014/main" id="{1C86CFBD-47DC-4B8D-A046-8EB0C3FF613B}"/>
              </a:ext>
            </a:extLst>
          </p:cNvPr>
          <p:cNvSpPr/>
          <p:nvPr/>
        </p:nvSpPr>
        <p:spPr>
          <a:xfrm>
            <a:off x="5779160" y="3304144"/>
            <a:ext cx="555858" cy="558382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Parallelogram 15">
            <a:extLst>
              <a:ext uri="{FF2B5EF4-FFF2-40B4-BE49-F238E27FC236}">
                <a16:creationId xmlns:a16="http://schemas.microsoft.com/office/drawing/2014/main" id="{52C404B2-4EBA-4240-932E-C4D3DFAC4414}"/>
              </a:ext>
            </a:extLst>
          </p:cNvPr>
          <p:cNvSpPr/>
          <p:nvPr/>
        </p:nvSpPr>
        <p:spPr>
          <a:xfrm flipH="1">
            <a:off x="8002488" y="3756714"/>
            <a:ext cx="357672" cy="3576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3AD276-911B-499B-883E-DC6422538F3B}"/>
              </a:ext>
            </a:extLst>
          </p:cNvPr>
          <p:cNvSpPr/>
          <p:nvPr/>
        </p:nvSpPr>
        <p:spPr>
          <a:xfrm>
            <a:off x="7281148" y="5394824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ounded Rectangle 32">
            <a:extLst>
              <a:ext uri="{FF2B5EF4-FFF2-40B4-BE49-F238E27FC236}">
                <a16:creationId xmlns:a16="http://schemas.microsoft.com/office/drawing/2014/main" id="{501F17AF-F55E-4C7E-9E4E-F1C38E45F6B1}"/>
              </a:ext>
            </a:extLst>
          </p:cNvPr>
          <p:cNvSpPr/>
          <p:nvPr/>
        </p:nvSpPr>
        <p:spPr>
          <a:xfrm>
            <a:off x="3754777" y="3777818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ectangle 16">
            <a:extLst>
              <a:ext uri="{FF2B5EF4-FFF2-40B4-BE49-F238E27FC236}">
                <a16:creationId xmlns:a16="http://schemas.microsoft.com/office/drawing/2014/main" id="{14D74AAD-B669-487C-8B71-F6FE2F02A6FD}"/>
              </a:ext>
            </a:extLst>
          </p:cNvPr>
          <p:cNvSpPr/>
          <p:nvPr/>
        </p:nvSpPr>
        <p:spPr>
          <a:xfrm rot="2700000">
            <a:off x="7317740" y="2056376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ectangle 9">
            <a:extLst>
              <a:ext uri="{FF2B5EF4-FFF2-40B4-BE49-F238E27FC236}">
                <a16:creationId xmlns:a16="http://schemas.microsoft.com/office/drawing/2014/main" id="{6901D506-5DB2-43B3-9191-779DBD91BA00}"/>
              </a:ext>
            </a:extLst>
          </p:cNvPr>
          <p:cNvSpPr/>
          <p:nvPr/>
        </p:nvSpPr>
        <p:spPr>
          <a:xfrm>
            <a:off x="4430536" y="2148243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Frame 17">
            <a:extLst>
              <a:ext uri="{FF2B5EF4-FFF2-40B4-BE49-F238E27FC236}">
                <a16:creationId xmlns:a16="http://schemas.microsoft.com/office/drawing/2014/main" id="{B232C73C-77A6-4EDA-9BDB-CFF716DA8E53}"/>
              </a:ext>
            </a:extLst>
          </p:cNvPr>
          <p:cNvSpPr/>
          <p:nvPr/>
        </p:nvSpPr>
        <p:spPr>
          <a:xfrm>
            <a:off x="4443246" y="5394824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7483725" y="429058"/>
            <a:ext cx="389401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Columns  Style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780E74-F1FA-4943-B3E3-DB155E43FD8C}"/>
              </a:ext>
            </a:extLst>
          </p:cNvPr>
          <p:cNvSpPr txBox="1"/>
          <p:nvPr/>
        </p:nvSpPr>
        <p:spPr>
          <a:xfrm>
            <a:off x="880684" y="798687"/>
            <a:ext cx="4475087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400" b="1" dirty="0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DA84BA-5521-4988-BF69-3F86C48C9459}"/>
              </a:ext>
            </a:extLst>
          </p:cNvPr>
          <p:cNvSpPr txBox="1"/>
          <p:nvPr/>
        </p:nvSpPr>
        <p:spPr>
          <a:xfrm>
            <a:off x="880684" y="1537351"/>
            <a:ext cx="447508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You can simply impress your audience and add a unique zing and appeal to your Presentations. You can simply impress your audience and add a unique zing and appeal to your Presentations. Easy to change colors, photos and Text. You can simply impress your audience and add a unique zing and appeal to your Presentations.</a:t>
            </a:r>
          </a:p>
          <a:p>
            <a:endParaRPr lang="en-US" altLang="ko-KR" sz="1200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I hope and I believe that this Template will your Time, Money and Reputation. Easy to change colors, photos and Text. </a:t>
            </a:r>
          </a:p>
          <a:p>
            <a:endParaRPr lang="en-US" altLang="ko-KR" sz="1200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FF58A11-67AA-45CC-9291-0D5895118CD7}"/>
              </a:ext>
            </a:extLst>
          </p:cNvPr>
          <p:cNvGrpSpPr/>
          <p:nvPr/>
        </p:nvGrpSpPr>
        <p:grpSpPr>
          <a:xfrm>
            <a:off x="6096000" y="3596852"/>
            <a:ext cx="2595443" cy="2730530"/>
            <a:chOff x="5168403" y="513934"/>
            <a:chExt cx="2595443" cy="273053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EE278B3-5085-412A-8439-89492DBB79B9}"/>
                </a:ext>
              </a:extLst>
            </p:cNvPr>
            <p:cNvSpPr/>
            <p:nvPr/>
          </p:nvSpPr>
          <p:spPr>
            <a:xfrm>
              <a:off x="5168403" y="513934"/>
              <a:ext cx="850559" cy="786650"/>
            </a:xfrm>
            <a:custGeom>
              <a:avLst/>
              <a:gdLst/>
              <a:ahLst/>
              <a:cxnLst/>
              <a:rect l="l" t="t" r="r" b="b"/>
              <a:pathLst>
                <a:path w="152069" h="140643">
                  <a:moveTo>
                    <a:pt x="139177" y="0"/>
                  </a:moveTo>
                  <a:lnTo>
                    <a:pt x="152069" y="20510"/>
                  </a:lnTo>
                  <a:cubicBezTo>
                    <a:pt x="141326" y="25003"/>
                    <a:pt x="133415" y="31693"/>
                    <a:pt x="128336" y="40581"/>
                  </a:cubicBezTo>
                  <a:cubicBezTo>
                    <a:pt x="123257" y="49469"/>
                    <a:pt x="120425" y="62410"/>
                    <a:pt x="119839" y="79404"/>
                  </a:cubicBezTo>
                  <a:lnTo>
                    <a:pt x="147381" y="79404"/>
                  </a:lnTo>
                  <a:lnTo>
                    <a:pt x="147381" y="140643"/>
                  </a:lnTo>
                  <a:lnTo>
                    <a:pt x="90831" y="140643"/>
                  </a:lnTo>
                  <a:lnTo>
                    <a:pt x="90831" y="92297"/>
                  </a:lnTo>
                  <a:cubicBezTo>
                    <a:pt x="90831" y="66122"/>
                    <a:pt x="93957" y="47174"/>
                    <a:pt x="100207" y="35454"/>
                  </a:cubicBezTo>
                  <a:cubicBezTo>
                    <a:pt x="108412" y="19827"/>
                    <a:pt x="121401" y="8009"/>
                    <a:pt x="139177" y="0"/>
                  </a:cubicBezTo>
                  <a:close/>
                  <a:moveTo>
                    <a:pt x="48345" y="0"/>
                  </a:moveTo>
                  <a:lnTo>
                    <a:pt x="61238" y="20510"/>
                  </a:lnTo>
                  <a:cubicBezTo>
                    <a:pt x="50494" y="25003"/>
                    <a:pt x="42583" y="31693"/>
                    <a:pt x="37504" y="40581"/>
                  </a:cubicBezTo>
                  <a:cubicBezTo>
                    <a:pt x="32425" y="49469"/>
                    <a:pt x="29593" y="62410"/>
                    <a:pt x="29007" y="79404"/>
                  </a:cubicBezTo>
                  <a:lnTo>
                    <a:pt x="56550" y="79404"/>
                  </a:lnTo>
                  <a:lnTo>
                    <a:pt x="56550" y="140643"/>
                  </a:lnTo>
                  <a:lnTo>
                    <a:pt x="0" y="140643"/>
                  </a:lnTo>
                  <a:lnTo>
                    <a:pt x="0" y="92297"/>
                  </a:lnTo>
                  <a:cubicBezTo>
                    <a:pt x="0" y="66122"/>
                    <a:pt x="3125" y="47174"/>
                    <a:pt x="9376" y="35454"/>
                  </a:cubicBezTo>
                  <a:cubicBezTo>
                    <a:pt x="17580" y="19827"/>
                    <a:pt x="30570" y="8009"/>
                    <a:pt x="48345" y="0"/>
                  </a:cubicBezTo>
                  <a:close/>
                </a:path>
              </a:pathLst>
            </a:custGeom>
            <a:solidFill>
              <a:schemeClr val="accent2">
                <a:alpha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4C2AEC-11D0-4D3B-92F8-42E5EC62F929}"/>
                </a:ext>
              </a:extLst>
            </p:cNvPr>
            <p:cNvSpPr txBox="1"/>
            <p:nvPr/>
          </p:nvSpPr>
          <p:spPr>
            <a:xfrm>
              <a:off x="5711278" y="997695"/>
              <a:ext cx="2052568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671429" y="622007"/>
            <a:ext cx="286575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C5FCA95-13A2-4B64-9731-B120C9B719C5}"/>
              </a:ext>
            </a:extLst>
          </p:cNvPr>
          <p:cNvGrpSpPr/>
          <p:nvPr/>
        </p:nvGrpSpPr>
        <p:grpSpPr>
          <a:xfrm>
            <a:off x="5389104" y="2812469"/>
            <a:ext cx="2733688" cy="1544745"/>
            <a:chOff x="3050342" y="1794803"/>
            <a:chExt cx="3785024" cy="154474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193C2E2-997B-45B1-8047-542D3C01A947}"/>
                </a:ext>
              </a:extLst>
            </p:cNvPr>
            <p:cNvSpPr txBox="1"/>
            <p:nvPr/>
          </p:nvSpPr>
          <p:spPr>
            <a:xfrm>
              <a:off x="3050342" y="2139219"/>
              <a:ext cx="378502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13F917-477B-423F-8D07-CC2038B66C24}"/>
                </a:ext>
              </a:extLst>
            </p:cNvPr>
            <p:cNvSpPr txBox="1"/>
            <p:nvPr/>
          </p:nvSpPr>
          <p:spPr>
            <a:xfrm>
              <a:off x="3050342" y="1794803"/>
              <a:ext cx="3785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F39C10D-F808-4ED6-9141-F4A950ABCD2A}"/>
              </a:ext>
            </a:extLst>
          </p:cNvPr>
          <p:cNvGrpSpPr/>
          <p:nvPr/>
        </p:nvGrpSpPr>
        <p:grpSpPr>
          <a:xfrm>
            <a:off x="5389104" y="4367678"/>
            <a:ext cx="2733688" cy="1914076"/>
            <a:chOff x="3050342" y="1794803"/>
            <a:chExt cx="3785024" cy="191407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B8CE81-ED9F-43C0-85B8-69AE09FE3FA2}"/>
                </a:ext>
              </a:extLst>
            </p:cNvPr>
            <p:cNvSpPr txBox="1"/>
            <p:nvPr/>
          </p:nvSpPr>
          <p:spPr>
            <a:xfrm>
              <a:off x="3050342" y="2139219"/>
              <a:ext cx="378502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. Easy to change colors, photos and Text.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99AB47-961F-4D78-A3B8-D79949B071C0}"/>
                </a:ext>
              </a:extLst>
            </p:cNvPr>
            <p:cNvSpPr txBox="1"/>
            <p:nvPr/>
          </p:nvSpPr>
          <p:spPr>
            <a:xfrm>
              <a:off x="3050342" y="1794803"/>
              <a:ext cx="3785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9BC1CB5-FD57-4167-B0AF-A1B95F9A444D}"/>
              </a:ext>
            </a:extLst>
          </p:cNvPr>
          <p:cNvSpPr txBox="1"/>
          <p:nvPr/>
        </p:nvSpPr>
        <p:spPr>
          <a:xfrm>
            <a:off x="5394264" y="868873"/>
            <a:ext cx="612630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002B96-0B08-4B47-8D7E-22CC2596158E}"/>
              </a:ext>
            </a:extLst>
          </p:cNvPr>
          <p:cNvSpPr txBox="1"/>
          <p:nvPr/>
        </p:nvSpPr>
        <p:spPr>
          <a:xfrm>
            <a:off x="8781723" y="2812469"/>
            <a:ext cx="2733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253C3D9-15B0-4946-A9A8-EFEF8F4C89E6}"/>
              </a:ext>
            </a:extLst>
          </p:cNvPr>
          <p:cNvGrpSpPr/>
          <p:nvPr/>
        </p:nvGrpSpPr>
        <p:grpSpPr>
          <a:xfrm>
            <a:off x="8781723" y="3998346"/>
            <a:ext cx="2733688" cy="2283408"/>
            <a:chOff x="3050342" y="1794803"/>
            <a:chExt cx="3785024" cy="228340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43A119C-962D-4FE5-818D-652C1CAD3AA6}"/>
                </a:ext>
              </a:extLst>
            </p:cNvPr>
            <p:cNvSpPr txBox="1"/>
            <p:nvPr/>
          </p:nvSpPr>
          <p:spPr>
            <a:xfrm>
              <a:off x="3050342" y="2139219"/>
              <a:ext cx="378502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ACF8AC-B686-4D6B-9676-829588FE013C}"/>
                </a:ext>
              </a:extLst>
            </p:cNvPr>
            <p:cNvSpPr txBox="1"/>
            <p:nvPr/>
          </p:nvSpPr>
          <p:spPr>
            <a:xfrm>
              <a:off x="3050342" y="1794803"/>
              <a:ext cx="3785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714489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51" y="5653820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6847B38-2457-4EB0-A063-74D0417D46E6}"/>
              </a:ext>
            </a:extLst>
          </p:cNvPr>
          <p:cNvSpPr/>
          <p:nvPr/>
        </p:nvSpPr>
        <p:spPr>
          <a:xfrm>
            <a:off x="9341373" y="5802246"/>
            <a:ext cx="703869" cy="703869"/>
          </a:xfrm>
          <a:custGeom>
            <a:avLst/>
            <a:gdLst>
              <a:gd name="connsiteX0" fmla="*/ 477573 w 914400"/>
              <a:gd name="connsiteY0" fmla="*/ 476687 h 914400"/>
              <a:gd name="connsiteX1" fmla="*/ 542301 w 914400"/>
              <a:gd name="connsiteY1" fmla="*/ 536984 h 914400"/>
              <a:gd name="connsiteX2" fmla="*/ 507632 w 914400"/>
              <a:gd name="connsiteY2" fmla="*/ 604627 h 914400"/>
              <a:gd name="connsiteX3" fmla="*/ 477573 w 914400"/>
              <a:gd name="connsiteY3" fmla="*/ 616076 h 914400"/>
              <a:gd name="connsiteX4" fmla="*/ 435399 w 914400"/>
              <a:gd name="connsiteY4" fmla="*/ 275468 h 914400"/>
              <a:gd name="connsiteX5" fmla="*/ 435399 w 914400"/>
              <a:gd name="connsiteY5" fmla="*/ 407281 h 914400"/>
              <a:gd name="connsiteX6" fmla="*/ 372019 w 914400"/>
              <a:gd name="connsiteY6" fmla="*/ 354230 h 914400"/>
              <a:gd name="connsiteX7" fmla="*/ 406687 w 914400"/>
              <a:gd name="connsiteY7" fmla="*/ 286588 h 914400"/>
              <a:gd name="connsiteX8" fmla="*/ 435399 w 914400"/>
              <a:gd name="connsiteY8" fmla="*/ 275468 h 914400"/>
              <a:gd name="connsiteX9" fmla="*/ 435399 w 914400"/>
              <a:gd name="connsiteY9" fmla="*/ 192306 h 914400"/>
              <a:gd name="connsiteX10" fmla="*/ 435399 w 914400"/>
              <a:gd name="connsiteY10" fmla="*/ 216530 h 914400"/>
              <a:gd name="connsiteX11" fmla="*/ 365757 w 914400"/>
              <a:gd name="connsiteY11" fmla="*/ 239797 h 914400"/>
              <a:gd name="connsiteX12" fmla="*/ 302969 w 914400"/>
              <a:gd name="connsiteY12" fmla="*/ 361365 h 914400"/>
              <a:gd name="connsiteX13" fmla="*/ 435399 w 914400"/>
              <a:gd name="connsiteY13" fmla="*/ 465376 h 914400"/>
              <a:gd name="connsiteX14" fmla="*/ 435399 w 914400"/>
              <a:gd name="connsiteY14" fmla="*/ 615712 h 914400"/>
              <a:gd name="connsiteX15" fmla="*/ 419293 w 914400"/>
              <a:gd name="connsiteY15" fmla="*/ 610915 h 914400"/>
              <a:gd name="connsiteX16" fmla="*/ 371219 w 914400"/>
              <a:gd name="connsiteY16" fmla="*/ 549162 h 914400"/>
              <a:gd name="connsiteX17" fmla="*/ 301526 w 914400"/>
              <a:gd name="connsiteY17" fmla="*/ 550973 h 914400"/>
              <a:gd name="connsiteX18" fmla="*/ 388585 w 914400"/>
              <a:gd name="connsiteY18" fmla="*/ 662805 h 914400"/>
              <a:gd name="connsiteX19" fmla="*/ 435399 w 914400"/>
              <a:gd name="connsiteY19" fmla="*/ 674663 h 914400"/>
              <a:gd name="connsiteX20" fmla="*/ 435399 w 914400"/>
              <a:gd name="connsiteY20" fmla="*/ 698908 h 914400"/>
              <a:gd name="connsiteX21" fmla="*/ 477573 w 914400"/>
              <a:gd name="connsiteY21" fmla="*/ 698908 h 914400"/>
              <a:gd name="connsiteX22" fmla="*/ 477573 w 914400"/>
              <a:gd name="connsiteY22" fmla="*/ 674818 h 914400"/>
              <a:gd name="connsiteX23" fmla="*/ 548563 w 914400"/>
              <a:gd name="connsiteY23" fmla="*/ 651418 h 914400"/>
              <a:gd name="connsiteX24" fmla="*/ 611347 w 914400"/>
              <a:gd name="connsiteY24" fmla="*/ 528921 h 914400"/>
              <a:gd name="connsiteX25" fmla="*/ 477573 w 914400"/>
              <a:gd name="connsiteY25" fmla="*/ 415927 h 914400"/>
              <a:gd name="connsiteX26" fmla="*/ 477573 w 914400"/>
              <a:gd name="connsiteY26" fmla="*/ 275217 h 914400"/>
              <a:gd name="connsiteX27" fmla="*/ 495027 w 914400"/>
              <a:gd name="connsiteY27" fmla="*/ 280300 h 914400"/>
              <a:gd name="connsiteX28" fmla="*/ 543100 w 914400"/>
              <a:gd name="connsiteY28" fmla="*/ 342053 h 914400"/>
              <a:gd name="connsiteX29" fmla="*/ 612794 w 914400"/>
              <a:gd name="connsiteY29" fmla="*/ 340241 h 914400"/>
              <a:gd name="connsiteX30" fmla="*/ 525735 w 914400"/>
              <a:gd name="connsiteY30" fmla="*/ 228410 h 914400"/>
              <a:gd name="connsiteX31" fmla="*/ 477573 w 914400"/>
              <a:gd name="connsiteY31" fmla="*/ 216384 h 914400"/>
              <a:gd name="connsiteX32" fmla="*/ 477573 w 914400"/>
              <a:gd name="connsiteY32" fmla="*/ 192306 h 914400"/>
              <a:gd name="connsiteX33" fmla="*/ 457200 w 914400"/>
              <a:gd name="connsiteY33" fmla="*/ 78710 h 914400"/>
              <a:gd name="connsiteX34" fmla="*/ 835691 w 914400"/>
              <a:gd name="connsiteY34" fmla="*/ 457201 h 914400"/>
              <a:gd name="connsiteX35" fmla="*/ 457200 w 914400"/>
              <a:gd name="connsiteY35" fmla="*/ 835692 h 914400"/>
              <a:gd name="connsiteX36" fmla="*/ 78709 w 914400"/>
              <a:gd name="connsiteY36" fmla="*/ 457201 h 914400"/>
              <a:gd name="connsiteX37" fmla="*/ 457200 w 914400"/>
              <a:gd name="connsiteY37" fmla="*/ 78710 h 914400"/>
              <a:gd name="connsiteX38" fmla="*/ 457201 w 914400"/>
              <a:gd name="connsiteY38" fmla="*/ 44478 h 914400"/>
              <a:gd name="connsiteX39" fmla="*/ 44478 w 914400"/>
              <a:gd name="connsiteY39" fmla="*/ 457201 h 914400"/>
              <a:gd name="connsiteX40" fmla="*/ 457201 w 914400"/>
              <a:gd name="connsiteY40" fmla="*/ 869924 h 914400"/>
              <a:gd name="connsiteX41" fmla="*/ 869924 w 914400"/>
              <a:gd name="connsiteY41" fmla="*/ 457201 h 914400"/>
              <a:gd name="connsiteX42" fmla="*/ 457201 w 914400"/>
              <a:gd name="connsiteY42" fmla="*/ 44478 h 914400"/>
              <a:gd name="connsiteX43" fmla="*/ 457200 w 914400"/>
              <a:gd name="connsiteY43" fmla="*/ 0 h 914400"/>
              <a:gd name="connsiteX44" fmla="*/ 914400 w 914400"/>
              <a:gd name="connsiteY44" fmla="*/ 457200 h 914400"/>
              <a:gd name="connsiteX45" fmla="*/ 457200 w 914400"/>
              <a:gd name="connsiteY45" fmla="*/ 914400 h 914400"/>
              <a:gd name="connsiteX46" fmla="*/ 0 w 914400"/>
              <a:gd name="connsiteY46" fmla="*/ 457200 h 914400"/>
              <a:gd name="connsiteX47" fmla="*/ 457200 w 914400"/>
              <a:gd name="connsiteY47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914400" h="914400">
                <a:moveTo>
                  <a:pt x="477573" y="476687"/>
                </a:moveTo>
                <a:cubicBezTo>
                  <a:pt x="508677" y="486694"/>
                  <a:pt x="533756" y="502129"/>
                  <a:pt x="542301" y="536984"/>
                </a:cubicBezTo>
                <a:cubicBezTo>
                  <a:pt x="546742" y="563113"/>
                  <a:pt x="533404" y="589137"/>
                  <a:pt x="507632" y="604627"/>
                </a:cubicBezTo>
                <a:cubicBezTo>
                  <a:pt x="498457" y="610142"/>
                  <a:pt x="488240" y="613999"/>
                  <a:pt x="477573" y="616076"/>
                </a:cubicBezTo>
                <a:close/>
                <a:moveTo>
                  <a:pt x="435399" y="275468"/>
                </a:moveTo>
                <a:lnTo>
                  <a:pt x="435399" y="407281"/>
                </a:lnTo>
                <a:cubicBezTo>
                  <a:pt x="402729" y="399823"/>
                  <a:pt x="377389" y="388324"/>
                  <a:pt x="372019" y="354230"/>
                </a:cubicBezTo>
                <a:cubicBezTo>
                  <a:pt x="367578" y="328101"/>
                  <a:pt x="380916" y="302077"/>
                  <a:pt x="406687" y="286588"/>
                </a:cubicBezTo>
                <a:cubicBezTo>
                  <a:pt x="415470" y="281309"/>
                  <a:pt x="425208" y="277548"/>
                  <a:pt x="435399" y="275468"/>
                </a:cubicBezTo>
                <a:close/>
                <a:moveTo>
                  <a:pt x="435399" y="192306"/>
                </a:moveTo>
                <a:lnTo>
                  <a:pt x="435399" y="216530"/>
                </a:lnTo>
                <a:cubicBezTo>
                  <a:pt x="410669" y="219379"/>
                  <a:pt x="386713" y="227202"/>
                  <a:pt x="365757" y="239797"/>
                </a:cubicBezTo>
                <a:cubicBezTo>
                  <a:pt x="319385" y="267667"/>
                  <a:pt x="295241" y="314371"/>
                  <a:pt x="302969" y="361365"/>
                </a:cubicBezTo>
                <a:cubicBezTo>
                  <a:pt x="321480" y="437183"/>
                  <a:pt x="380318" y="452226"/>
                  <a:pt x="435399" y="465376"/>
                </a:cubicBezTo>
                <a:lnTo>
                  <a:pt x="435399" y="615712"/>
                </a:lnTo>
                <a:cubicBezTo>
                  <a:pt x="429873" y="614679"/>
                  <a:pt x="424493" y="613029"/>
                  <a:pt x="419293" y="610915"/>
                </a:cubicBezTo>
                <a:cubicBezTo>
                  <a:pt x="390713" y="599294"/>
                  <a:pt x="372217" y="575535"/>
                  <a:pt x="371219" y="549162"/>
                </a:cubicBezTo>
                <a:lnTo>
                  <a:pt x="301526" y="550973"/>
                </a:lnTo>
                <a:cubicBezTo>
                  <a:pt x="303333" y="598735"/>
                  <a:pt x="336828" y="641760"/>
                  <a:pt x="388585" y="662805"/>
                </a:cubicBezTo>
                <a:cubicBezTo>
                  <a:pt x="403565" y="668895"/>
                  <a:pt x="419365" y="672856"/>
                  <a:pt x="435399" y="674663"/>
                </a:cubicBezTo>
                <a:lnTo>
                  <a:pt x="435399" y="698908"/>
                </a:lnTo>
                <a:lnTo>
                  <a:pt x="477573" y="698908"/>
                </a:lnTo>
                <a:lnTo>
                  <a:pt x="477573" y="674818"/>
                </a:lnTo>
                <a:cubicBezTo>
                  <a:pt x="502782" y="672118"/>
                  <a:pt x="527227" y="664241"/>
                  <a:pt x="548563" y="651418"/>
                </a:cubicBezTo>
                <a:cubicBezTo>
                  <a:pt x="595235" y="623367"/>
                  <a:pt x="619390" y="576238"/>
                  <a:pt x="611347" y="528921"/>
                </a:cubicBezTo>
                <a:cubicBezTo>
                  <a:pt x="588180" y="445276"/>
                  <a:pt x="530586" y="426759"/>
                  <a:pt x="477573" y="415927"/>
                </a:cubicBezTo>
                <a:lnTo>
                  <a:pt x="477573" y="275217"/>
                </a:lnTo>
                <a:cubicBezTo>
                  <a:pt x="483562" y="276268"/>
                  <a:pt x="489399" y="278012"/>
                  <a:pt x="495027" y="280300"/>
                </a:cubicBezTo>
                <a:cubicBezTo>
                  <a:pt x="523607" y="291920"/>
                  <a:pt x="542103" y="315679"/>
                  <a:pt x="543100" y="342053"/>
                </a:cubicBezTo>
                <a:lnTo>
                  <a:pt x="612794" y="340241"/>
                </a:lnTo>
                <a:cubicBezTo>
                  <a:pt x="610987" y="292480"/>
                  <a:pt x="577492" y="249455"/>
                  <a:pt x="525735" y="228410"/>
                </a:cubicBezTo>
                <a:cubicBezTo>
                  <a:pt x="510334" y="222148"/>
                  <a:pt x="494067" y="218137"/>
                  <a:pt x="477573" y="216384"/>
                </a:cubicBezTo>
                <a:lnTo>
                  <a:pt x="477573" y="192306"/>
                </a:lnTo>
                <a:close/>
                <a:moveTo>
                  <a:pt x="457200" y="78710"/>
                </a:moveTo>
                <a:cubicBezTo>
                  <a:pt x="666235" y="78710"/>
                  <a:pt x="835691" y="248166"/>
                  <a:pt x="835691" y="457201"/>
                </a:cubicBezTo>
                <a:cubicBezTo>
                  <a:pt x="835691" y="666236"/>
                  <a:pt x="666235" y="835692"/>
                  <a:pt x="457200" y="835692"/>
                </a:cubicBezTo>
                <a:cubicBezTo>
                  <a:pt x="248165" y="835692"/>
                  <a:pt x="78709" y="666236"/>
                  <a:pt x="78709" y="457201"/>
                </a:cubicBezTo>
                <a:cubicBezTo>
                  <a:pt x="78709" y="248166"/>
                  <a:pt x="248165" y="78710"/>
                  <a:pt x="457200" y="78710"/>
                </a:cubicBezTo>
                <a:close/>
                <a:moveTo>
                  <a:pt x="457201" y="44478"/>
                </a:moveTo>
                <a:cubicBezTo>
                  <a:pt x="229260" y="44478"/>
                  <a:pt x="44478" y="229260"/>
                  <a:pt x="44478" y="457201"/>
                </a:cubicBezTo>
                <a:cubicBezTo>
                  <a:pt x="44478" y="685142"/>
                  <a:pt x="229260" y="869924"/>
                  <a:pt x="457201" y="869924"/>
                </a:cubicBezTo>
                <a:cubicBezTo>
                  <a:pt x="685142" y="869924"/>
                  <a:pt x="869924" y="685142"/>
                  <a:pt x="869924" y="457201"/>
                </a:cubicBezTo>
                <a:cubicBezTo>
                  <a:pt x="869924" y="229260"/>
                  <a:pt x="685142" y="44478"/>
                  <a:pt x="457201" y="44478"/>
                </a:cubicBezTo>
                <a:close/>
                <a:moveTo>
                  <a:pt x="457200" y="0"/>
                </a:moveTo>
                <a:cubicBezTo>
                  <a:pt x="709705" y="0"/>
                  <a:pt x="914400" y="204695"/>
                  <a:pt x="914400" y="457200"/>
                </a:cubicBezTo>
                <a:cubicBezTo>
                  <a:pt x="914400" y="709705"/>
                  <a:pt x="709705" y="914400"/>
                  <a:pt x="457200" y="914400"/>
                </a:cubicBezTo>
                <a:cubicBezTo>
                  <a:pt x="204695" y="914400"/>
                  <a:pt x="0" y="709705"/>
                  <a:pt x="0" y="457200"/>
                </a:cubicBez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0E092C-C097-41A1-8131-7FB019D7CA22}"/>
              </a:ext>
            </a:extLst>
          </p:cNvPr>
          <p:cNvGrpSpPr/>
          <p:nvPr/>
        </p:nvGrpSpPr>
        <p:grpSpPr>
          <a:xfrm>
            <a:off x="10339819" y="5802246"/>
            <a:ext cx="703869" cy="703869"/>
            <a:chOff x="10686360" y="950008"/>
            <a:chExt cx="914400" cy="91440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FDBA0A9-CE6B-47E3-97B2-8EAC845607B9}"/>
                </a:ext>
              </a:extLst>
            </p:cNvPr>
            <p:cNvSpPr/>
            <p:nvPr/>
          </p:nvSpPr>
          <p:spPr>
            <a:xfrm>
              <a:off x="10686360" y="950008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Block Arc 11">
              <a:extLst>
                <a:ext uri="{FF2B5EF4-FFF2-40B4-BE49-F238E27FC236}">
                  <a16:creationId xmlns:a16="http://schemas.microsoft.com/office/drawing/2014/main" id="{BCCC24AE-9BF9-4FC0-8242-2F75F2369988}"/>
                </a:ext>
              </a:extLst>
            </p:cNvPr>
            <p:cNvSpPr/>
            <p:nvPr/>
          </p:nvSpPr>
          <p:spPr>
            <a:xfrm>
              <a:off x="10987886" y="1142314"/>
              <a:ext cx="311347" cy="506602"/>
            </a:xfrm>
            <a:custGeom>
              <a:avLst/>
              <a:gdLst/>
              <a:ahLst/>
              <a:cxnLst/>
              <a:rect l="l" t="t" r="r" b="b"/>
              <a:pathLst>
                <a:path w="3636337" h="7138182">
                  <a:moveTo>
                    <a:pt x="1563551" y="3029061"/>
                  </a:moveTo>
                  <a:lnTo>
                    <a:pt x="1563551" y="1171769"/>
                  </a:lnTo>
                  <a:cubicBezTo>
                    <a:pt x="1444523" y="1201084"/>
                    <a:pt x="1330799" y="1254073"/>
                    <a:pt x="1228219" y="1328453"/>
                  </a:cubicBezTo>
                  <a:cubicBezTo>
                    <a:pt x="927220" y="1546705"/>
                    <a:pt x="771440" y="1913395"/>
                    <a:pt x="823311" y="2281559"/>
                  </a:cubicBezTo>
                  <a:cubicBezTo>
                    <a:pt x="886035" y="2761950"/>
                    <a:pt x="1181988" y="2923981"/>
                    <a:pt x="1563551" y="3029061"/>
                  </a:cubicBezTo>
                  <a:close/>
                  <a:moveTo>
                    <a:pt x="2056123" y="5971053"/>
                  </a:moveTo>
                  <a:cubicBezTo>
                    <a:pt x="2180706" y="5941789"/>
                    <a:pt x="2300029" y="5887431"/>
                    <a:pt x="2407191" y="5809729"/>
                  </a:cubicBezTo>
                  <a:cubicBezTo>
                    <a:pt x="2708190" y="5591477"/>
                    <a:pt x="2863970" y="5224787"/>
                    <a:pt x="2812099" y="4856623"/>
                  </a:cubicBezTo>
                  <a:cubicBezTo>
                    <a:pt x="2712300" y="4365494"/>
                    <a:pt x="2419393" y="4148018"/>
                    <a:pt x="2056123" y="4007016"/>
                  </a:cubicBezTo>
                  <a:close/>
                  <a:moveTo>
                    <a:pt x="2056123" y="7138182"/>
                  </a:moveTo>
                  <a:lnTo>
                    <a:pt x="1563551" y="7138182"/>
                  </a:lnTo>
                  <a:lnTo>
                    <a:pt x="1563551" y="6796553"/>
                  </a:lnTo>
                  <a:cubicBezTo>
                    <a:pt x="1376287" y="6771102"/>
                    <a:pt x="1191751" y="6715291"/>
                    <a:pt x="1016794" y="6629471"/>
                  </a:cubicBezTo>
                  <a:cubicBezTo>
                    <a:pt x="412303" y="6332946"/>
                    <a:pt x="21102" y="5726704"/>
                    <a:pt x="0" y="5053734"/>
                  </a:cubicBezTo>
                  <a:lnTo>
                    <a:pt x="813973" y="5028205"/>
                  </a:lnTo>
                  <a:cubicBezTo>
                    <a:pt x="825624" y="5399818"/>
                    <a:pt x="1041643" y="5734588"/>
                    <a:pt x="1375441" y="5898325"/>
                  </a:cubicBezTo>
                  <a:cubicBezTo>
                    <a:pt x="1436179" y="5928119"/>
                    <a:pt x="1499008" y="5951362"/>
                    <a:pt x="1563551" y="5965918"/>
                  </a:cubicBezTo>
                  <a:lnTo>
                    <a:pt x="1563551" y="3847635"/>
                  </a:lnTo>
                  <a:cubicBezTo>
                    <a:pt x="920238" y="3662345"/>
                    <a:pt x="233045" y="3450393"/>
                    <a:pt x="16852" y="2382091"/>
                  </a:cubicBezTo>
                  <a:cubicBezTo>
                    <a:pt x="-73403" y="1719933"/>
                    <a:pt x="208577" y="1061859"/>
                    <a:pt x="750173" y="669157"/>
                  </a:cubicBezTo>
                  <a:cubicBezTo>
                    <a:pt x="994931" y="491686"/>
                    <a:pt x="1274723" y="381458"/>
                    <a:pt x="1563551" y="341319"/>
                  </a:cubicBezTo>
                  <a:lnTo>
                    <a:pt x="1563551" y="0"/>
                  </a:lnTo>
                  <a:lnTo>
                    <a:pt x="2056123" y="0"/>
                  </a:lnTo>
                  <a:lnTo>
                    <a:pt x="2056123" y="339268"/>
                  </a:lnTo>
                  <a:cubicBezTo>
                    <a:pt x="2248752" y="363969"/>
                    <a:pt x="2438747" y="420481"/>
                    <a:pt x="2618616" y="508711"/>
                  </a:cubicBezTo>
                  <a:cubicBezTo>
                    <a:pt x="3223107" y="805237"/>
                    <a:pt x="3614308" y="1411478"/>
                    <a:pt x="3635410" y="2084448"/>
                  </a:cubicBezTo>
                  <a:lnTo>
                    <a:pt x="2821437" y="2109978"/>
                  </a:lnTo>
                  <a:cubicBezTo>
                    <a:pt x="2809786" y="1738364"/>
                    <a:pt x="2593767" y="1403594"/>
                    <a:pt x="2259969" y="1239857"/>
                  </a:cubicBezTo>
                  <a:cubicBezTo>
                    <a:pt x="2194243" y="1207617"/>
                    <a:pt x="2126069" y="1183046"/>
                    <a:pt x="2056123" y="1168235"/>
                  </a:cubicBezTo>
                  <a:lnTo>
                    <a:pt x="2056123" y="3150890"/>
                  </a:lnTo>
                  <a:cubicBezTo>
                    <a:pt x="2675271" y="3303511"/>
                    <a:pt x="3347939" y="3564428"/>
                    <a:pt x="3618512" y="4743007"/>
                  </a:cubicBezTo>
                  <a:cubicBezTo>
                    <a:pt x="3712448" y="5409725"/>
                    <a:pt x="3430336" y="6073786"/>
                    <a:pt x="2885237" y="6469025"/>
                  </a:cubicBezTo>
                  <a:cubicBezTo>
                    <a:pt x="2636047" y="6649712"/>
                    <a:pt x="2350538" y="6760700"/>
                    <a:pt x="2056123" y="67987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Circle: Hollow 6">
              <a:extLst>
                <a:ext uri="{FF2B5EF4-FFF2-40B4-BE49-F238E27FC236}">
                  <a16:creationId xmlns:a16="http://schemas.microsoft.com/office/drawing/2014/main" id="{39A559D7-4E66-451D-9CA7-E4449F09C105}"/>
                </a:ext>
              </a:extLst>
            </p:cNvPr>
            <p:cNvSpPr/>
            <p:nvPr/>
          </p:nvSpPr>
          <p:spPr>
            <a:xfrm>
              <a:off x="10730838" y="994486"/>
              <a:ext cx="825445" cy="825445"/>
            </a:xfrm>
            <a:prstGeom prst="donut">
              <a:avLst>
                <a:gd name="adj" fmla="val 414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3F555D66-C910-47FB-9224-1A4E373A0673}"/>
              </a:ext>
            </a:extLst>
          </p:cNvPr>
          <p:cNvGrpSpPr/>
          <p:nvPr/>
        </p:nvGrpSpPr>
        <p:grpSpPr>
          <a:xfrm>
            <a:off x="522681" y="1568643"/>
            <a:ext cx="3549553" cy="1679756"/>
            <a:chOff x="7292020" y="1888084"/>
            <a:chExt cx="3549553" cy="1679756"/>
          </a:xfrm>
        </p:grpSpPr>
        <p:sp>
          <p:nvSpPr>
            <p:cNvPr id="15" name="Freeform 134">
              <a:extLst>
                <a:ext uri="{FF2B5EF4-FFF2-40B4-BE49-F238E27FC236}">
                  <a16:creationId xmlns:a16="http://schemas.microsoft.com/office/drawing/2014/main" id="{C7B70293-F458-4E61-8EED-731E16681CFF}"/>
                </a:ext>
              </a:extLst>
            </p:cNvPr>
            <p:cNvSpPr/>
            <p:nvPr/>
          </p:nvSpPr>
          <p:spPr>
            <a:xfrm flipH="1">
              <a:off x="8789051" y="1888084"/>
              <a:ext cx="558349" cy="841503"/>
            </a:xfrm>
            <a:custGeom>
              <a:avLst/>
              <a:gdLst/>
              <a:ahLst/>
              <a:cxnLst/>
              <a:rect l="l" t="t" r="r" b="b"/>
              <a:pathLst>
                <a:path w="2258532" h="3403899">
                  <a:moveTo>
                    <a:pt x="1819655" y="82556"/>
                  </a:moveTo>
                  <a:cubicBezTo>
                    <a:pt x="1798438" y="82556"/>
                    <a:pt x="1781239" y="99755"/>
                    <a:pt x="1781239" y="120972"/>
                  </a:cubicBezTo>
                  <a:cubicBezTo>
                    <a:pt x="1781239" y="142189"/>
                    <a:pt x="1798438" y="159388"/>
                    <a:pt x="1819655" y="159388"/>
                  </a:cubicBezTo>
                  <a:cubicBezTo>
                    <a:pt x="1840872" y="159388"/>
                    <a:pt x="1858071" y="142189"/>
                    <a:pt x="1858071" y="120972"/>
                  </a:cubicBezTo>
                  <a:cubicBezTo>
                    <a:pt x="1858071" y="99755"/>
                    <a:pt x="1840872" y="82556"/>
                    <a:pt x="1819655" y="82556"/>
                  </a:cubicBezTo>
                  <a:close/>
                  <a:moveTo>
                    <a:pt x="1834662" y="0"/>
                  </a:moveTo>
                  <a:cubicBezTo>
                    <a:pt x="2065929" y="3371"/>
                    <a:pt x="2042682" y="153916"/>
                    <a:pt x="2068664" y="145489"/>
                  </a:cubicBezTo>
                  <a:cubicBezTo>
                    <a:pt x="2131008" y="154922"/>
                    <a:pt x="2246207" y="132643"/>
                    <a:pt x="2255695" y="173789"/>
                  </a:cubicBezTo>
                  <a:cubicBezTo>
                    <a:pt x="2271891" y="216386"/>
                    <a:pt x="2221026" y="279986"/>
                    <a:pt x="2044272" y="268929"/>
                  </a:cubicBezTo>
                  <a:cubicBezTo>
                    <a:pt x="1411409" y="594673"/>
                    <a:pt x="1824879" y="1251390"/>
                    <a:pt x="1829830" y="1804125"/>
                  </a:cubicBezTo>
                  <a:cubicBezTo>
                    <a:pt x="1835814" y="2114651"/>
                    <a:pt x="1752315" y="2311902"/>
                    <a:pt x="1525735" y="2448005"/>
                  </a:cubicBezTo>
                  <a:cubicBezTo>
                    <a:pt x="1389206" y="2547735"/>
                    <a:pt x="1277612" y="2597637"/>
                    <a:pt x="1190933" y="2774390"/>
                  </a:cubicBezTo>
                  <a:cubicBezTo>
                    <a:pt x="1152288" y="2824993"/>
                    <a:pt x="1215914" y="2907319"/>
                    <a:pt x="1249179" y="2985701"/>
                  </a:cubicBezTo>
                  <a:cubicBezTo>
                    <a:pt x="1279420" y="3016390"/>
                    <a:pt x="1426745" y="2931966"/>
                    <a:pt x="1499860" y="2969846"/>
                  </a:cubicBezTo>
                  <a:cubicBezTo>
                    <a:pt x="1559737" y="2985916"/>
                    <a:pt x="1494636" y="2988225"/>
                    <a:pt x="1499663" y="3034531"/>
                  </a:cubicBezTo>
                  <a:cubicBezTo>
                    <a:pt x="1514927" y="3065707"/>
                    <a:pt x="1582985" y="3046596"/>
                    <a:pt x="1584645" y="3099117"/>
                  </a:cubicBezTo>
                  <a:cubicBezTo>
                    <a:pt x="1609573" y="3134243"/>
                    <a:pt x="1505368" y="3111748"/>
                    <a:pt x="1513260" y="3150106"/>
                  </a:cubicBezTo>
                  <a:cubicBezTo>
                    <a:pt x="1521152" y="3188464"/>
                    <a:pt x="1554111" y="3173091"/>
                    <a:pt x="1533420" y="3203491"/>
                  </a:cubicBezTo>
                  <a:cubicBezTo>
                    <a:pt x="1486397" y="3188761"/>
                    <a:pt x="1300496" y="3255510"/>
                    <a:pt x="1190331" y="3031133"/>
                  </a:cubicBezTo>
                  <a:cubicBezTo>
                    <a:pt x="1135415" y="2933289"/>
                    <a:pt x="1114141" y="2842667"/>
                    <a:pt x="1091752" y="2776188"/>
                  </a:cubicBezTo>
                  <a:cubicBezTo>
                    <a:pt x="1046429" y="2759192"/>
                    <a:pt x="934548" y="2786579"/>
                    <a:pt x="880998" y="2789785"/>
                  </a:cubicBezTo>
                  <a:cubicBezTo>
                    <a:pt x="831709" y="2807348"/>
                    <a:pt x="849838" y="2980143"/>
                    <a:pt x="864002" y="3044729"/>
                  </a:cubicBezTo>
                  <a:cubicBezTo>
                    <a:pt x="884964" y="3085520"/>
                    <a:pt x="1118380" y="3046997"/>
                    <a:pt x="1180133" y="3126312"/>
                  </a:cubicBezTo>
                  <a:cubicBezTo>
                    <a:pt x="1190897" y="3163137"/>
                    <a:pt x="1155772" y="3160871"/>
                    <a:pt x="1149540" y="3187498"/>
                  </a:cubicBezTo>
                  <a:cubicBezTo>
                    <a:pt x="1143308" y="3214126"/>
                    <a:pt x="1197696" y="3254917"/>
                    <a:pt x="1200529" y="3286077"/>
                  </a:cubicBezTo>
                  <a:cubicBezTo>
                    <a:pt x="1203362" y="3317237"/>
                    <a:pt x="1131977" y="3298541"/>
                    <a:pt x="1115547" y="3316670"/>
                  </a:cubicBezTo>
                  <a:cubicBezTo>
                    <a:pt x="1099117" y="3334799"/>
                    <a:pt x="1163136" y="3433944"/>
                    <a:pt x="1101950" y="3394853"/>
                  </a:cubicBezTo>
                  <a:cubicBezTo>
                    <a:pt x="1037364" y="3399385"/>
                    <a:pt x="825206" y="3202989"/>
                    <a:pt x="799417" y="3139909"/>
                  </a:cubicBezTo>
                  <a:cubicBezTo>
                    <a:pt x="746434" y="3049635"/>
                    <a:pt x="751586" y="2864217"/>
                    <a:pt x="780652" y="2781826"/>
                  </a:cubicBezTo>
                  <a:cubicBezTo>
                    <a:pt x="748531" y="2733427"/>
                    <a:pt x="666250" y="2734554"/>
                    <a:pt x="582893" y="2594573"/>
                  </a:cubicBezTo>
                  <a:cubicBezTo>
                    <a:pt x="289743" y="2594219"/>
                    <a:pt x="125764" y="2515682"/>
                    <a:pt x="60363" y="2148208"/>
                  </a:cubicBezTo>
                  <a:cubicBezTo>
                    <a:pt x="-57029" y="1917661"/>
                    <a:pt x="22736" y="1751699"/>
                    <a:pt x="82104" y="1752301"/>
                  </a:cubicBezTo>
                  <a:cubicBezTo>
                    <a:pt x="139289" y="1752808"/>
                    <a:pt x="223669" y="1957272"/>
                    <a:pt x="369235" y="1954380"/>
                  </a:cubicBezTo>
                  <a:cubicBezTo>
                    <a:pt x="524799" y="1930301"/>
                    <a:pt x="639571" y="1794048"/>
                    <a:pt x="784936" y="1769970"/>
                  </a:cubicBezTo>
                  <a:cubicBezTo>
                    <a:pt x="1048312" y="1720291"/>
                    <a:pt x="1257299" y="1721601"/>
                    <a:pt x="1496880" y="1614135"/>
                  </a:cubicBezTo>
                  <a:cubicBezTo>
                    <a:pt x="1659461" y="1495620"/>
                    <a:pt x="1166555" y="69041"/>
                    <a:pt x="18346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16" name="그룹 44">
              <a:extLst>
                <a:ext uri="{FF2B5EF4-FFF2-40B4-BE49-F238E27FC236}">
                  <a16:creationId xmlns:a16="http://schemas.microsoft.com/office/drawing/2014/main" id="{358FD167-CED5-487E-A1C6-ABED08E430FE}"/>
                </a:ext>
              </a:extLst>
            </p:cNvPr>
            <p:cNvGrpSpPr/>
            <p:nvPr/>
          </p:nvGrpSpPr>
          <p:grpSpPr>
            <a:xfrm>
              <a:off x="7292020" y="3062115"/>
              <a:ext cx="356309" cy="505725"/>
              <a:chOff x="1214118" y="1556791"/>
              <a:chExt cx="356308" cy="505725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7E6E0D62-48CB-4391-B4A2-337D920FBEFD}"/>
                  </a:ext>
                </a:extLst>
              </p:cNvPr>
              <p:cNvGrpSpPr/>
              <p:nvPr/>
            </p:nvGrpSpPr>
            <p:grpSpPr>
              <a:xfrm>
                <a:off x="1214118" y="1556791"/>
                <a:ext cx="356308" cy="505725"/>
                <a:chOff x="3806184" y="2777603"/>
                <a:chExt cx="1526178" cy="2166176"/>
              </a:xfrm>
            </p:grpSpPr>
            <p:sp>
              <p:nvSpPr>
                <p:cNvPr id="135" name="Freeform 159">
                  <a:extLst>
                    <a:ext uri="{FF2B5EF4-FFF2-40B4-BE49-F238E27FC236}">
                      <a16:creationId xmlns:a16="http://schemas.microsoft.com/office/drawing/2014/main" id="{218C3F48-B9D8-4401-BBE9-D5A5D049AF1F}"/>
                    </a:ext>
                  </a:extLst>
                </p:cNvPr>
                <p:cNvSpPr/>
                <p:nvPr/>
              </p:nvSpPr>
              <p:spPr>
                <a:xfrm>
                  <a:off x="4563148" y="2777603"/>
                  <a:ext cx="769214" cy="2166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214" h="2166176">
                      <a:moveTo>
                        <a:pt x="13655" y="0"/>
                      </a:moveTo>
                      <a:cubicBezTo>
                        <a:pt x="383848" y="3034"/>
                        <a:pt x="754041" y="688805"/>
                        <a:pt x="769214" y="1110582"/>
                      </a:cubicBezTo>
                      <a:cubicBezTo>
                        <a:pt x="763164" y="1760939"/>
                        <a:pt x="485720" y="2148949"/>
                        <a:pt x="0" y="2166176"/>
                      </a:cubicBezTo>
                      <a:lnTo>
                        <a:pt x="0" y="1147"/>
                      </a:ln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36" name="Freeform 160">
                  <a:extLst>
                    <a:ext uri="{FF2B5EF4-FFF2-40B4-BE49-F238E27FC236}">
                      <a16:creationId xmlns:a16="http://schemas.microsoft.com/office/drawing/2014/main" id="{ABC3439B-64B7-4867-8A51-411210CA2200}"/>
                    </a:ext>
                  </a:extLst>
                </p:cNvPr>
                <p:cNvSpPr/>
                <p:nvPr/>
              </p:nvSpPr>
              <p:spPr>
                <a:xfrm>
                  <a:off x="3806184" y="2777603"/>
                  <a:ext cx="769213" cy="2165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213" h="2165396">
                      <a:moveTo>
                        <a:pt x="769213" y="0"/>
                      </a:moveTo>
                      <a:lnTo>
                        <a:pt x="769213" y="2165029"/>
                      </a:lnTo>
                      <a:lnTo>
                        <a:pt x="764662" y="2165396"/>
                      </a:lnTo>
                      <a:cubicBezTo>
                        <a:pt x="303437" y="2147190"/>
                        <a:pt x="6069" y="1783065"/>
                        <a:pt x="0" y="1127640"/>
                      </a:cubicBezTo>
                      <a:cubicBezTo>
                        <a:pt x="5997" y="716807"/>
                        <a:pt x="385407" y="3691"/>
                        <a:pt x="769213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</p:grp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9256552-B161-4294-AF76-1D1002B43B35}"/>
                  </a:ext>
                </a:extLst>
              </p:cNvPr>
              <p:cNvSpPr txBox="1"/>
              <p:nvPr/>
            </p:nvSpPr>
            <p:spPr>
              <a:xfrm>
                <a:off x="1250909" y="1582994"/>
                <a:ext cx="301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chemeClr val="accent4"/>
                    </a:solidFill>
                    <a:latin typeface="Arial" pitchFamily="34" charset="0"/>
                    <a:cs typeface="Arial" pitchFamily="34" charset="0"/>
                  </a:rPr>
                  <a:t>$</a:t>
                </a:r>
                <a:endParaRPr lang="ko-KR" altLang="en-US" sz="2400" b="1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9671466-2282-4449-BBB8-32FB694147E5}"/>
                </a:ext>
              </a:extLst>
            </p:cNvPr>
            <p:cNvCxnSpPr/>
            <p:nvPr/>
          </p:nvCxnSpPr>
          <p:spPr>
            <a:xfrm>
              <a:off x="9068222" y="2799925"/>
              <a:ext cx="0" cy="216653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19FB57A-513E-4D61-8859-E9553F800E75}"/>
                </a:ext>
              </a:extLst>
            </p:cNvPr>
            <p:cNvCxnSpPr/>
            <p:nvPr/>
          </p:nvCxnSpPr>
          <p:spPr>
            <a:xfrm flipH="1">
              <a:off x="8662216" y="2799923"/>
              <a:ext cx="304142" cy="22822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4D05765-F7C3-431E-AC23-7661DD392CCB}"/>
                </a:ext>
              </a:extLst>
            </p:cNvPr>
            <p:cNvCxnSpPr/>
            <p:nvPr/>
          </p:nvCxnSpPr>
          <p:spPr>
            <a:xfrm>
              <a:off x="9180708" y="2799923"/>
              <a:ext cx="301282" cy="22822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176">
              <a:extLst>
                <a:ext uri="{FF2B5EF4-FFF2-40B4-BE49-F238E27FC236}">
                  <a16:creationId xmlns:a16="http://schemas.microsoft.com/office/drawing/2014/main" id="{04DACEB3-91A1-4FD3-AAC4-465310703BFE}"/>
                </a:ext>
              </a:extLst>
            </p:cNvPr>
            <p:cNvGrpSpPr/>
            <p:nvPr/>
          </p:nvGrpSpPr>
          <p:grpSpPr>
            <a:xfrm>
              <a:off x="7824228" y="3062115"/>
              <a:ext cx="356309" cy="505725"/>
              <a:chOff x="1214118" y="1556791"/>
              <a:chExt cx="356308" cy="505725"/>
            </a:xfrm>
          </p:grpSpPr>
          <p:grpSp>
            <p:nvGrpSpPr>
              <p:cNvPr id="129" name="Group 157">
                <a:extLst>
                  <a:ext uri="{FF2B5EF4-FFF2-40B4-BE49-F238E27FC236}">
                    <a16:creationId xmlns:a16="http://schemas.microsoft.com/office/drawing/2014/main" id="{9879F0B2-BF6D-4D62-97B5-0FA36BE2C3BB}"/>
                  </a:ext>
                </a:extLst>
              </p:cNvPr>
              <p:cNvGrpSpPr/>
              <p:nvPr/>
            </p:nvGrpSpPr>
            <p:grpSpPr>
              <a:xfrm>
                <a:off x="1214118" y="1556791"/>
                <a:ext cx="356308" cy="505725"/>
                <a:chOff x="3806184" y="2777603"/>
                <a:chExt cx="1526178" cy="2166176"/>
              </a:xfrm>
            </p:grpSpPr>
            <p:sp>
              <p:nvSpPr>
                <p:cNvPr id="131" name="Freeform 159">
                  <a:extLst>
                    <a:ext uri="{FF2B5EF4-FFF2-40B4-BE49-F238E27FC236}">
                      <a16:creationId xmlns:a16="http://schemas.microsoft.com/office/drawing/2014/main" id="{C28D184F-A0E2-4C59-A729-07B328E5AE42}"/>
                    </a:ext>
                  </a:extLst>
                </p:cNvPr>
                <p:cNvSpPr/>
                <p:nvPr/>
              </p:nvSpPr>
              <p:spPr>
                <a:xfrm>
                  <a:off x="4563148" y="2777603"/>
                  <a:ext cx="769214" cy="2166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214" h="2166176">
                      <a:moveTo>
                        <a:pt x="13655" y="0"/>
                      </a:moveTo>
                      <a:cubicBezTo>
                        <a:pt x="383848" y="3034"/>
                        <a:pt x="754041" y="688805"/>
                        <a:pt x="769214" y="1110582"/>
                      </a:cubicBezTo>
                      <a:cubicBezTo>
                        <a:pt x="763164" y="1760939"/>
                        <a:pt x="485720" y="2148949"/>
                        <a:pt x="0" y="2166176"/>
                      </a:cubicBezTo>
                      <a:lnTo>
                        <a:pt x="0" y="1147"/>
                      </a:ln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32" name="Freeform 160">
                  <a:extLst>
                    <a:ext uri="{FF2B5EF4-FFF2-40B4-BE49-F238E27FC236}">
                      <a16:creationId xmlns:a16="http://schemas.microsoft.com/office/drawing/2014/main" id="{B6CE94CE-B279-495F-91C6-5A30C3424A2D}"/>
                    </a:ext>
                  </a:extLst>
                </p:cNvPr>
                <p:cNvSpPr/>
                <p:nvPr/>
              </p:nvSpPr>
              <p:spPr>
                <a:xfrm>
                  <a:off x="3806184" y="2777603"/>
                  <a:ext cx="769213" cy="2165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213" h="2165396">
                      <a:moveTo>
                        <a:pt x="769213" y="0"/>
                      </a:moveTo>
                      <a:lnTo>
                        <a:pt x="769213" y="2165029"/>
                      </a:lnTo>
                      <a:lnTo>
                        <a:pt x="764662" y="2165396"/>
                      </a:lnTo>
                      <a:cubicBezTo>
                        <a:pt x="303437" y="2147190"/>
                        <a:pt x="6069" y="1783065"/>
                        <a:pt x="0" y="1127640"/>
                      </a:cubicBezTo>
                      <a:cubicBezTo>
                        <a:pt x="5997" y="716807"/>
                        <a:pt x="385407" y="3691"/>
                        <a:pt x="769213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</p:grp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ED174A3-F695-40D4-9DD0-0C0FE0837D49}"/>
                  </a:ext>
                </a:extLst>
              </p:cNvPr>
              <p:cNvSpPr txBox="1"/>
              <p:nvPr/>
            </p:nvSpPr>
            <p:spPr>
              <a:xfrm>
                <a:off x="1250909" y="1582994"/>
                <a:ext cx="301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chemeClr val="accent4"/>
                    </a:solidFill>
                    <a:latin typeface="Arial" pitchFamily="34" charset="0"/>
                    <a:cs typeface="Arial" pitchFamily="34" charset="0"/>
                  </a:rPr>
                  <a:t>$</a:t>
                </a:r>
                <a:endParaRPr lang="ko-KR" altLang="en-US" sz="2400" b="1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4" name="그룹 184">
              <a:extLst>
                <a:ext uri="{FF2B5EF4-FFF2-40B4-BE49-F238E27FC236}">
                  <a16:creationId xmlns:a16="http://schemas.microsoft.com/office/drawing/2014/main" id="{F78CAF52-A30E-4425-8B72-8CAB8F6CD68A}"/>
                </a:ext>
              </a:extLst>
            </p:cNvPr>
            <p:cNvGrpSpPr/>
            <p:nvPr/>
          </p:nvGrpSpPr>
          <p:grpSpPr>
            <a:xfrm>
              <a:off x="8356434" y="3062115"/>
              <a:ext cx="356309" cy="505725"/>
              <a:chOff x="1214118" y="1556791"/>
              <a:chExt cx="356308" cy="505725"/>
            </a:xfrm>
          </p:grpSpPr>
          <p:grpSp>
            <p:nvGrpSpPr>
              <p:cNvPr id="125" name="Group 157">
                <a:extLst>
                  <a:ext uri="{FF2B5EF4-FFF2-40B4-BE49-F238E27FC236}">
                    <a16:creationId xmlns:a16="http://schemas.microsoft.com/office/drawing/2014/main" id="{5A209D32-707D-4A01-824A-63460879DC76}"/>
                  </a:ext>
                </a:extLst>
              </p:cNvPr>
              <p:cNvGrpSpPr/>
              <p:nvPr/>
            </p:nvGrpSpPr>
            <p:grpSpPr>
              <a:xfrm>
                <a:off x="1214118" y="1556791"/>
                <a:ext cx="356308" cy="505725"/>
                <a:chOff x="3806184" y="2777603"/>
                <a:chExt cx="1526178" cy="2166176"/>
              </a:xfrm>
            </p:grpSpPr>
            <p:sp>
              <p:nvSpPr>
                <p:cNvPr id="127" name="Freeform 159">
                  <a:extLst>
                    <a:ext uri="{FF2B5EF4-FFF2-40B4-BE49-F238E27FC236}">
                      <a16:creationId xmlns:a16="http://schemas.microsoft.com/office/drawing/2014/main" id="{E0607303-5B8A-493B-8DDC-0CFE122558F9}"/>
                    </a:ext>
                  </a:extLst>
                </p:cNvPr>
                <p:cNvSpPr/>
                <p:nvPr/>
              </p:nvSpPr>
              <p:spPr>
                <a:xfrm>
                  <a:off x="4563148" y="2777603"/>
                  <a:ext cx="769214" cy="2166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214" h="2166176">
                      <a:moveTo>
                        <a:pt x="13655" y="0"/>
                      </a:moveTo>
                      <a:cubicBezTo>
                        <a:pt x="383848" y="3034"/>
                        <a:pt x="754041" y="688805"/>
                        <a:pt x="769214" y="1110582"/>
                      </a:cubicBezTo>
                      <a:cubicBezTo>
                        <a:pt x="763164" y="1760939"/>
                        <a:pt x="485720" y="2148949"/>
                        <a:pt x="0" y="2166176"/>
                      </a:cubicBezTo>
                      <a:lnTo>
                        <a:pt x="0" y="1147"/>
                      </a:ln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28" name="Freeform 160">
                  <a:extLst>
                    <a:ext uri="{FF2B5EF4-FFF2-40B4-BE49-F238E27FC236}">
                      <a16:creationId xmlns:a16="http://schemas.microsoft.com/office/drawing/2014/main" id="{B4C583CC-8CF0-4B97-A1C4-2B859E616F7A}"/>
                    </a:ext>
                  </a:extLst>
                </p:cNvPr>
                <p:cNvSpPr/>
                <p:nvPr/>
              </p:nvSpPr>
              <p:spPr>
                <a:xfrm>
                  <a:off x="3806184" y="2777603"/>
                  <a:ext cx="769213" cy="2165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213" h="2165396">
                      <a:moveTo>
                        <a:pt x="769213" y="0"/>
                      </a:moveTo>
                      <a:lnTo>
                        <a:pt x="769213" y="2165029"/>
                      </a:lnTo>
                      <a:lnTo>
                        <a:pt x="764662" y="2165396"/>
                      </a:lnTo>
                      <a:cubicBezTo>
                        <a:pt x="303437" y="2147190"/>
                        <a:pt x="6069" y="1783065"/>
                        <a:pt x="0" y="1127640"/>
                      </a:cubicBezTo>
                      <a:cubicBezTo>
                        <a:pt x="5997" y="716807"/>
                        <a:pt x="385407" y="3691"/>
                        <a:pt x="769213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</p:grp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EB88113A-870F-4E4D-9B3E-AB0A16AC5B5F}"/>
                  </a:ext>
                </a:extLst>
              </p:cNvPr>
              <p:cNvSpPr txBox="1"/>
              <p:nvPr/>
            </p:nvSpPr>
            <p:spPr>
              <a:xfrm>
                <a:off x="1250909" y="1582994"/>
                <a:ext cx="301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chemeClr val="accent4"/>
                    </a:solidFill>
                    <a:latin typeface="Arial" pitchFamily="34" charset="0"/>
                    <a:cs typeface="Arial" pitchFamily="34" charset="0"/>
                  </a:rPr>
                  <a:t>$</a:t>
                </a:r>
                <a:endParaRPr lang="ko-KR" altLang="en-US" sz="2400" b="1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5" name="그룹 189">
              <a:extLst>
                <a:ext uri="{FF2B5EF4-FFF2-40B4-BE49-F238E27FC236}">
                  <a16:creationId xmlns:a16="http://schemas.microsoft.com/office/drawing/2014/main" id="{338E09C2-14C4-46A6-A349-AEF1187C36BA}"/>
                </a:ext>
              </a:extLst>
            </p:cNvPr>
            <p:cNvGrpSpPr/>
            <p:nvPr/>
          </p:nvGrpSpPr>
          <p:grpSpPr>
            <a:xfrm>
              <a:off x="8890071" y="3062115"/>
              <a:ext cx="356309" cy="505725"/>
              <a:chOff x="1214118" y="1556791"/>
              <a:chExt cx="356308" cy="505725"/>
            </a:xfrm>
          </p:grpSpPr>
          <p:grpSp>
            <p:nvGrpSpPr>
              <p:cNvPr id="121" name="Group 157">
                <a:extLst>
                  <a:ext uri="{FF2B5EF4-FFF2-40B4-BE49-F238E27FC236}">
                    <a16:creationId xmlns:a16="http://schemas.microsoft.com/office/drawing/2014/main" id="{333540D6-E900-4411-9893-5B2BEEA40E1A}"/>
                  </a:ext>
                </a:extLst>
              </p:cNvPr>
              <p:cNvGrpSpPr/>
              <p:nvPr/>
            </p:nvGrpSpPr>
            <p:grpSpPr>
              <a:xfrm>
                <a:off x="1214118" y="1556791"/>
                <a:ext cx="356308" cy="505725"/>
                <a:chOff x="3806184" y="2777603"/>
                <a:chExt cx="1526178" cy="2166176"/>
              </a:xfrm>
            </p:grpSpPr>
            <p:sp>
              <p:nvSpPr>
                <p:cNvPr id="123" name="Freeform 159">
                  <a:extLst>
                    <a:ext uri="{FF2B5EF4-FFF2-40B4-BE49-F238E27FC236}">
                      <a16:creationId xmlns:a16="http://schemas.microsoft.com/office/drawing/2014/main" id="{90805312-060B-4273-8214-73F67617A204}"/>
                    </a:ext>
                  </a:extLst>
                </p:cNvPr>
                <p:cNvSpPr/>
                <p:nvPr/>
              </p:nvSpPr>
              <p:spPr>
                <a:xfrm>
                  <a:off x="4563148" y="2777603"/>
                  <a:ext cx="769214" cy="2166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214" h="2166176">
                      <a:moveTo>
                        <a:pt x="13655" y="0"/>
                      </a:moveTo>
                      <a:cubicBezTo>
                        <a:pt x="383848" y="3034"/>
                        <a:pt x="754041" y="688805"/>
                        <a:pt x="769214" y="1110582"/>
                      </a:cubicBezTo>
                      <a:cubicBezTo>
                        <a:pt x="763164" y="1760939"/>
                        <a:pt x="485720" y="2148949"/>
                        <a:pt x="0" y="2166176"/>
                      </a:cubicBezTo>
                      <a:lnTo>
                        <a:pt x="0" y="1147"/>
                      </a:ln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24" name="Freeform 160">
                  <a:extLst>
                    <a:ext uri="{FF2B5EF4-FFF2-40B4-BE49-F238E27FC236}">
                      <a16:creationId xmlns:a16="http://schemas.microsoft.com/office/drawing/2014/main" id="{F8C4A8D4-3256-4261-901F-2808A99C5685}"/>
                    </a:ext>
                  </a:extLst>
                </p:cNvPr>
                <p:cNvSpPr/>
                <p:nvPr/>
              </p:nvSpPr>
              <p:spPr>
                <a:xfrm>
                  <a:off x="3806184" y="2777603"/>
                  <a:ext cx="769213" cy="2165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213" h="2165396">
                      <a:moveTo>
                        <a:pt x="769213" y="0"/>
                      </a:moveTo>
                      <a:lnTo>
                        <a:pt x="769213" y="2165029"/>
                      </a:lnTo>
                      <a:lnTo>
                        <a:pt x="764662" y="2165396"/>
                      </a:lnTo>
                      <a:cubicBezTo>
                        <a:pt x="303437" y="2147190"/>
                        <a:pt x="6069" y="1783065"/>
                        <a:pt x="0" y="1127640"/>
                      </a:cubicBezTo>
                      <a:cubicBezTo>
                        <a:pt x="5997" y="716807"/>
                        <a:pt x="385407" y="3691"/>
                        <a:pt x="769213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</p:grp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0091530-AB27-4AC9-9130-2B2A0859593E}"/>
                  </a:ext>
                </a:extLst>
              </p:cNvPr>
              <p:cNvSpPr txBox="1"/>
              <p:nvPr/>
            </p:nvSpPr>
            <p:spPr>
              <a:xfrm>
                <a:off x="1250909" y="1582994"/>
                <a:ext cx="301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chemeClr val="accent4"/>
                    </a:solidFill>
                    <a:latin typeface="Arial" pitchFamily="34" charset="0"/>
                    <a:cs typeface="Arial" pitchFamily="34" charset="0"/>
                  </a:rPr>
                  <a:t>$</a:t>
                </a:r>
                <a:endParaRPr lang="ko-KR" altLang="en-US" sz="2400" b="1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6" name="그룹 194">
              <a:extLst>
                <a:ext uri="{FF2B5EF4-FFF2-40B4-BE49-F238E27FC236}">
                  <a16:creationId xmlns:a16="http://schemas.microsoft.com/office/drawing/2014/main" id="{20C85EAF-4739-44F3-9B5C-7FB17FEF0C0B}"/>
                </a:ext>
              </a:extLst>
            </p:cNvPr>
            <p:cNvGrpSpPr/>
            <p:nvPr/>
          </p:nvGrpSpPr>
          <p:grpSpPr>
            <a:xfrm>
              <a:off x="9420848" y="3062115"/>
              <a:ext cx="356309" cy="505725"/>
              <a:chOff x="1214118" y="1556791"/>
              <a:chExt cx="356308" cy="505725"/>
            </a:xfrm>
          </p:grpSpPr>
          <p:grpSp>
            <p:nvGrpSpPr>
              <p:cNvPr id="117" name="Group 157">
                <a:extLst>
                  <a:ext uri="{FF2B5EF4-FFF2-40B4-BE49-F238E27FC236}">
                    <a16:creationId xmlns:a16="http://schemas.microsoft.com/office/drawing/2014/main" id="{ED588A19-504E-4CEA-8FC1-30E7FE3FF2C5}"/>
                  </a:ext>
                </a:extLst>
              </p:cNvPr>
              <p:cNvGrpSpPr/>
              <p:nvPr/>
            </p:nvGrpSpPr>
            <p:grpSpPr>
              <a:xfrm>
                <a:off x="1214118" y="1556791"/>
                <a:ext cx="356308" cy="505725"/>
                <a:chOff x="3806184" y="2777603"/>
                <a:chExt cx="1526178" cy="2166176"/>
              </a:xfrm>
            </p:grpSpPr>
            <p:sp>
              <p:nvSpPr>
                <p:cNvPr id="119" name="Freeform 159">
                  <a:extLst>
                    <a:ext uri="{FF2B5EF4-FFF2-40B4-BE49-F238E27FC236}">
                      <a16:creationId xmlns:a16="http://schemas.microsoft.com/office/drawing/2014/main" id="{0994B3FE-AA5B-43DF-A8D1-91722C72CF11}"/>
                    </a:ext>
                  </a:extLst>
                </p:cNvPr>
                <p:cNvSpPr/>
                <p:nvPr/>
              </p:nvSpPr>
              <p:spPr>
                <a:xfrm>
                  <a:off x="4563148" y="2777603"/>
                  <a:ext cx="769214" cy="2166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214" h="2166176">
                      <a:moveTo>
                        <a:pt x="13655" y="0"/>
                      </a:moveTo>
                      <a:cubicBezTo>
                        <a:pt x="383848" y="3034"/>
                        <a:pt x="754041" y="688805"/>
                        <a:pt x="769214" y="1110582"/>
                      </a:cubicBezTo>
                      <a:cubicBezTo>
                        <a:pt x="763164" y="1760939"/>
                        <a:pt x="485720" y="2148949"/>
                        <a:pt x="0" y="2166176"/>
                      </a:cubicBezTo>
                      <a:lnTo>
                        <a:pt x="0" y="1147"/>
                      </a:ln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20" name="Freeform 160">
                  <a:extLst>
                    <a:ext uri="{FF2B5EF4-FFF2-40B4-BE49-F238E27FC236}">
                      <a16:creationId xmlns:a16="http://schemas.microsoft.com/office/drawing/2014/main" id="{FA774CA3-4009-49B9-B5B6-C2E02A26A5BB}"/>
                    </a:ext>
                  </a:extLst>
                </p:cNvPr>
                <p:cNvSpPr/>
                <p:nvPr/>
              </p:nvSpPr>
              <p:spPr>
                <a:xfrm>
                  <a:off x="3806184" y="2777603"/>
                  <a:ext cx="769213" cy="2165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213" h="2165396">
                      <a:moveTo>
                        <a:pt x="769213" y="0"/>
                      </a:moveTo>
                      <a:lnTo>
                        <a:pt x="769213" y="2165029"/>
                      </a:lnTo>
                      <a:lnTo>
                        <a:pt x="764662" y="2165396"/>
                      </a:lnTo>
                      <a:cubicBezTo>
                        <a:pt x="303437" y="2147190"/>
                        <a:pt x="6069" y="1783065"/>
                        <a:pt x="0" y="1127640"/>
                      </a:cubicBezTo>
                      <a:cubicBezTo>
                        <a:pt x="5997" y="716807"/>
                        <a:pt x="385407" y="3691"/>
                        <a:pt x="769213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</p:grp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02762139-7611-42CF-92BC-454E59A22D57}"/>
                  </a:ext>
                </a:extLst>
              </p:cNvPr>
              <p:cNvSpPr txBox="1"/>
              <p:nvPr/>
            </p:nvSpPr>
            <p:spPr>
              <a:xfrm>
                <a:off x="1250909" y="1582994"/>
                <a:ext cx="301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chemeClr val="accent4"/>
                    </a:solidFill>
                    <a:latin typeface="Arial" pitchFamily="34" charset="0"/>
                    <a:cs typeface="Arial" pitchFamily="34" charset="0"/>
                  </a:rPr>
                  <a:t>$</a:t>
                </a:r>
                <a:endParaRPr lang="ko-KR" altLang="en-US" sz="2400" b="1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7" name="그룹 199">
              <a:extLst>
                <a:ext uri="{FF2B5EF4-FFF2-40B4-BE49-F238E27FC236}">
                  <a16:creationId xmlns:a16="http://schemas.microsoft.com/office/drawing/2014/main" id="{FE4D2EDB-0C49-41BD-8B4F-15FE1759D068}"/>
                </a:ext>
              </a:extLst>
            </p:cNvPr>
            <p:cNvGrpSpPr/>
            <p:nvPr/>
          </p:nvGrpSpPr>
          <p:grpSpPr>
            <a:xfrm>
              <a:off x="9953056" y="3062115"/>
              <a:ext cx="356309" cy="505725"/>
              <a:chOff x="1214118" y="1556791"/>
              <a:chExt cx="356308" cy="505725"/>
            </a:xfrm>
          </p:grpSpPr>
          <p:grpSp>
            <p:nvGrpSpPr>
              <p:cNvPr id="113" name="Group 157">
                <a:extLst>
                  <a:ext uri="{FF2B5EF4-FFF2-40B4-BE49-F238E27FC236}">
                    <a16:creationId xmlns:a16="http://schemas.microsoft.com/office/drawing/2014/main" id="{2766CDA6-201C-46C1-B3AC-289CA2129DCE}"/>
                  </a:ext>
                </a:extLst>
              </p:cNvPr>
              <p:cNvGrpSpPr/>
              <p:nvPr/>
            </p:nvGrpSpPr>
            <p:grpSpPr>
              <a:xfrm>
                <a:off x="1214118" y="1556791"/>
                <a:ext cx="356308" cy="505725"/>
                <a:chOff x="3806184" y="2777603"/>
                <a:chExt cx="1526178" cy="2166176"/>
              </a:xfrm>
            </p:grpSpPr>
            <p:sp>
              <p:nvSpPr>
                <p:cNvPr id="115" name="Freeform 159">
                  <a:extLst>
                    <a:ext uri="{FF2B5EF4-FFF2-40B4-BE49-F238E27FC236}">
                      <a16:creationId xmlns:a16="http://schemas.microsoft.com/office/drawing/2014/main" id="{F62146E5-E6BF-40E2-BF3B-AD1DADAFDE2C}"/>
                    </a:ext>
                  </a:extLst>
                </p:cNvPr>
                <p:cNvSpPr/>
                <p:nvPr/>
              </p:nvSpPr>
              <p:spPr>
                <a:xfrm>
                  <a:off x="4563148" y="2777603"/>
                  <a:ext cx="769214" cy="2166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214" h="2166176">
                      <a:moveTo>
                        <a:pt x="13655" y="0"/>
                      </a:moveTo>
                      <a:cubicBezTo>
                        <a:pt x="383848" y="3034"/>
                        <a:pt x="754041" y="688805"/>
                        <a:pt x="769214" y="1110582"/>
                      </a:cubicBezTo>
                      <a:cubicBezTo>
                        <a:pt x="763164" y="1760939"/>
                        <a:pt x="485720" y="2148949"/>
                        <a:pt x="0" y="2166176"/>
                      </a:cubicBezTo>
                      <a:lnTo>
                        <a:pt x="0" y="1147"/>
                      </a:ln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16" name="Freeform 160">
                  <a:extLst>
                    <a:ext uri="{FF2B5EF4-FFF2-40B4-BE49-F238E27FC236}">
                      <a16:creationId xmlns:a16="http://schemas.microsoft.com/office/drawing/2014/main" id="{E2FB754E-FB7F-4E38-ADC5-E39A7EAF1381}"/>
                    </a:ext>
                  </a:extLst>
                </p:cNvPr>
                <p:cNvSpPr/>
                <p:nvPr/>
              </p:nvSpPr>
              <p:spPr>
                <a:xfrm>
                  <a:off x="3806184" y="2777603"/>
                  <a:ext cx="769213" cy="2165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213" h="2165396">
                      <a:moveTo>
                        <a:pt x="769213" y="0"/>
                      </a:moveTo>
                      <a:lnTo>
                        <a:pt x="769213" y="2165029"/>
                      </a:lnTo>
                      <a:lnTo>
                        <a:pt x="764662" y="2165396"/>
                      </a:lnTo>
                      <a:cubicBezTo>
                        <a:pt x="303437" y="2147190"/>
                        <a:pt x="6069" y="1783065"/>
                        <a:pt x="0" y="1127640"/>
                      </a:cubicBezTo>
                      <a:cubicBezTo>
                        <a:pt x="5997" y="716807"/>
                        <a:pt x="385407" y="3691"/>
                        <a:pt x="769213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</p:grp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4C832C2-EDD7-4F80-A35D-61029312FF28}"/>
                  </a:ext>
                </a:extLst>
              </p:cNvPr>
              <p:cNvSpPr txBox="1"/>
              <p:nvPr/>
            </p:nvSpPr>
            <p:spPr>
              <a:xfrm>
                <a:off x="1250909" y="1582994"/>
                <a:ext cx="301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chemeClr val="accent4"/>
                    </a:solidFill>
                    <a:latin typeface="Arial" pitchFamily="34" charset="0"/>
                    <a:cs typeface="Arial" pitchFamily="34" charset="0"/>
                  </a:rPr>
                  <a:t>$</a:t>
                </a:r>
                <a:endParaRPr lang="ko-KR" altLang="en-US" sz="2400" b="1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8" name="그룹 204">
              <a:extLst>
                <a:ext uri="{FF2B5EF4-FFF2-40B4-BE49-F238E27FC236}">
                  <a16:creationId xmlns:a16="http://schemas.microsoft.com/office/drawing/2014/main" id="{605DF378-2528-4181-B540-B884C60D9BC5}"/>
                </a:ext>
              </a:extLst>
            </p:cNvPr>
            <p:cNvGrpSpPr/>
            <p:nvPr/>
          </p:nvGrpSpPr>
          <p:grpSpPr>
            <a:xfrm>
              <a:off x="10485264" y="3062115"/>
              <a:ext cx="356309" cy="505725"/>
              <a:chOff x="1214118" y="1556791"/>
              <a:chExt cx="356308" cy="505725"/>
            </a:xfrm>
          </p:grpSpPr>
          <p:grpSp>
            <p:nvGrpSpPr>
              <p:cNvPr id="109" name="Group 157">
                <a:extLst>
                  <a:ext uri="{FF2B5EF4-FFF2-40B4-BE49-F238E27FC236}">
                    <a16:creationId xmlns:a16="http://schemas.microsoft.com/office/drawing/2014/main" id="{B0B5963B-89DE-4951-90D1-6F5F26E92211}"/>
                  </a:ext>
                </a:extLst>
              </p:cNvPr>
              <p:cNvGrpSpPr/>
              <p:nvPr/>
            </p:nvGrpSpPr>
            <p:grpSpPr>
              <a:xfrm>
                <a:off x="1214118" y="1556791"/>
                <a:ext cx="356308" cy="505725"/>
                <a:chOff x="3806184" y="2777603"/>
                <a:chExt cx="1526178" cy="2166176"/>
              </a:xfrm>
            </p:grpSpPr>
            <p:sp>
              <p:nvSpPr>
                <p:cNvPr id="111" name="Freeform 159">
                  <a:extLst>
                    <a:ext uri="{FF2B5EF4-FFF2-40B4-BE49-F238E27FC236}">
                      <a16:creationId xmlns:a16="http://schemas.microsoft.com/office/drawing/2014/main" id="{D1C11995-5ABD-456B-BA88-38B45C29D068}"/>
                    </a:ext>
                  </a:extLst>
                </p:cNvPr>
                <p:cNvSpPr/>
                <p:nvPr/>
              </p:nvSpPr>
              <p:spPr>
                <a:xfrm>
                  <a:off x="4563148" y="2777603"/>
                  <a:ext cx="769214" cy="2166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214" h="2166176">
                      <a:moveTo>
                        <a:pt x="13655" y="0"/>
                      </a:moveTo>
                      <a:cubicBezTo>
                        <a:pt x="383848" y="3034"/>
                        <a:pt x="754041" y="688805"/>
                        <a:pt x="769214" y="1110582"/>
                      </a:cubicBezTo>
                      <a:cubicBezTo>
                        <a:pt x="763164" y="1760939"/>
                        <a:pt x="485720" y="2148949"/>
                        <a:pt x="0" y="2166176"/>
                      </a:cubicBezTo>
                      <a:lnTo>
                        <a:pt x="0" y="1147"/>
                      </a:ln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12" name="Freeform 160">
                  <a:extLst>
                    <a:ext uri="{FF2B5EF4-FFF2-40B4-BE49-F238E27FC236}">
                      <a16:creationId xmlns:a16="http://schemas.microsoft.com/office/drawing/2014/main" id="{D484976B-E488-4DA4-8EA5-9EF9A792A116}"/>
                    </a:ext>
                  </a:extLst>
                </p:cNvPr>
                <p:cNvSpPr/>
                <p:nvPr/>
              </p:nvSpPr>
              <p:spPr>
                <a:xfrm>
                  <a:off x="3806184" y="2777603"/>
                  <a:ext cx="769213" cy="2165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213" h="2165396">
                      <a:moveTo>
                        <a:pt x="769213" y="0"/>
                      </a:moveTo>
                      <a:lnTo>
                        <a:pt x="769213" y="2165029"/>
                      </a:lnTo>
                      <a:lnTo>
                        <a:pt x="764662" y="2165396"/>
                      </a:lnTo>
                      <a:cubicBezTo>
                        <a:pt x="303437" y="2147190"/>
                        <a:pt x="6069" y="1783065"/>
                        <a:pt x="0" y="1127640"/>
                      </a:cubicBezTo>
                      <a:cubicBezTo>
                        <a:pt x="5997" y="716807"/>
                        <a:pt x="385407" y="3691"/>
                        <a:pt x="769213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</p:grp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18A022C-66B5-4E39-8E75-1B8201BCF6C5}"/>
                  </a:ext>
                </a:extLst>
              </p:cNvPr>
              <p:cNvSpPr txBox="1"/>
              <p:nvPr/>
            </p:nvSpPr>
            <p:spPr>
              <a:xfrm>
                <a:off x="1250909" y="1582994"/>
                <a:ext cx="301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chemeClr val="accent4"/>
                    </a:solidFill>
                    <a:latin typeface="Arial" pitchFamily="34" charset="0"/>
                    <a:cs typeface="Arial" pitchFamily="34" charset="0"/>
                  </a:rPr>
                  <a:t>$</a:t>
                </a:r>
                <a:endParaRPr lang="ko-KR" altLang="en-US" sz="2400" b="1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1C478EE7-7E85-41F8-A505-23C763EDDEE3}"/>
              </a:ext>
            </a:extLst>
          </p:cNvPr>
          <p:cNvGrpSpPr/>
          <p:nvPr/>
        </p:nvGrpSpPr>
        <p:grpSpPr>
          <a:xfrm flipH="1">
            <a:off x="382745" y="3883546"/>
            <a:ext cx="4413622" cy="2800122"/>
            <a:chOff x="4854267" y="2146343"/>
            <a:chExt cx="7172878" cy="4550670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879899EF-14A2-4AA8-ABE3-1BA75952EEA9}"/>
                </a:ext>
              </a:extLst>
            </p:cNvPr>
            <p:cNvGrpSpPr/>
            <p:nvPr/>
          </p:nvGrpSpPr>
          <p:grpSpPr>
            <a:xfrm>
              <a:off x="7072329" y="5919117"/>
              <a:ext cx="3298812" cy="521496"/>
              <a:chOff x="7072329" y="5919117"/>
              <a:chExt cx="3298812" cy="521496"/>
            </a:xfrm>
          </p:grpSpPr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3A56B3FF-F0F3-4D0B-B2F1-B65678F4052C}"/>
                  </a:ext>
                </a:extLst>
              </p:cNvPr>
              <p:cNvSpPr/>
              <p:nvPr/>
            </p:nvSpPr>
            <p:spPr>
              <a:xfrm>
                <a:off x="9828617" y="6310685"/>
                <a:ext cx="173088" cy="129928"/>
              </a:xfrm>
              <a:custGeom>
                <a:avLst/>
                <a:gdLst>
                  <a:gd name="connsiteX0" fmla="*/ 218671 w 260644"/>
                  <a:gd name="connsiteY0" fmla="*/ 0 h 195652"/>
                  <a:gd name="connsiteX1" fmla="*/ 68378 w 260644"/>
                  <a:gd name="connsiteY1" fmla="*/ 0 h 195652"/>
                  <a:gd name="connsiteX2" fmla="*/ 26403 w 260644"/>
                  <a:gd name="connsiteY2" fmla="*/ 44005 h 195652"/>
                  <a:gd name="connsiteX3" fmla="*/ 0 w 260644"/>
                  <a:gd name="connsiteY3" fmla="*/ 142847 h 195652"/>
                  <a:gd name="connsiteX4" fmla="*/ 41974 w 260644"/>
                  <a:gd name="connsiteY4" fmla="*/ 186852 h 195652"/>
                  <a:gd name="connsiteX5" fmla="*/ 192268 w 260644"/>
                  <a:gd name="connsiteY5" fmla="*/ 195652 h 195652"/>
                  <a:gd name="connsiteX6" fmla="*/ 234242 w 260644"/>
                  <a:gd name="connsiteY6" fmla="*/ 151648 h 195652"/>
                  <a:gd name="connsiteX7" fmla="*/ 260645 w 260644"/>
                  <a:gd name="connsiteY7" fmla="*/ 44005 h 195652"/>
                  <a:gd name="connsiteX8" fmla="*/ 218671 w 260644"/>
                  <a:gd name="connsiteY8" fmla="*/ 0 h 195652"/>
                  <a:gd name="connsiteX9" fmla="*/ 218671 w 260644"/>
                  <a:gd name="connsiteY9" fmla="*/ 0 h 195652"/>
                  <a:gd name="connsiteX10" fmla="*/ 179405 w 260644"/>
                  <a:gd name="connsiteY10" fmla="*/ 171281 h 195652"/>
                  <a:gd name="connsiteX11" fmla="*/ 44005 w 260644"/>
                  <a:gd name="connsiteY11" fmla="*/ 162480 h 195652"/>
                  <a:gd name="connsiteX12" fmla="*/ 29111 w 260644"/>
                  <a:gd name="connsiteY12" fmla="*/ 144201 h 195652"/>
                  <a:gd name="connsiteX13" fmla="*/ 46713 w 260644"/>
                  <a:gd name="connsiteY13" fmla="*/ 128630 h 195652"/>
                  <a:gd name="connsiteX14" fmla="*/ 182113 w 260644"/>
                  <a:gd name="connsiteY14" fmla="*/ 137431 h 195652"/>
                  <a:gd name="connsiteX15" fmla="*/ 197007 w 260644"/>
                  <a:gd name="connsiteY15" fmla="*/ 155710 h 195652"/>
                  <a:gd name="connsiteX16" fmla="*/ 179405 w 260644"/>
                  <a:gd name="connsiteY16" fmla="*/ 171281 h 195652"/>
                  <a:gd name="connsiteX17" fmla="*/ 179405 w 260644"/>
                  <a:gd name="connsiteY17" fmla="*/ 171281 h 195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60644" h="195652">
                    <a:moveTo>
                      <a:pt x="218671" y="0"/>
                    </a:moveTo>
                    <a:lnTo>
                      <a:pt x="68378" y="0"/>
                    </a:lnTo>
                    <a:cubicBezTo>
                      <a:pt x="45359" y="0"/>
                      <a:pt x="26403" y="18956"/>
                      <a:pt x="26403" y="44005"/>
                    </a:cubicBezTo>
                    <a:lnTo>
                      <a:pt x="0" y="142847"/>
                    </a:lnTo>
                    <a:cubicBezTo>
                      <a:pt x="0" y="166542"/>
                      <a:pt x="18279" y="186852"/>
                      <a:pt x="41974" y="186852"/>
                    </a:cubicBezTo>
                    <a:lnTo>
                      <a:pt x="192268" y="195652"/>
                    </a:lnTo>
                    <a:cubicBezTo>
                      <a:pt x="215286" y="195652"/>
                      <a:pt x="234242" y="176697"/>
                      <a:pt x="234242" y="151648"/>
                    </a:cubicBezTo>
                    <a:lnTo>
                      <a:pt x="260645" y="44005"/>
                    </a:lnTo>
                    <a:cubicBezTo>
                      <a:pt x="260645" y="18956"/>
                      <a:pt x="242366" y="0"/>
                      <a:pt x="218671" y="0"/>
                    </a:cubicBezTo>
                    <a:lnTo>
                      <a:pt x="218671" y="0"/>
                    </a:lnTo>
                    <a:close/>
                    <a:moveTo>
                      <a:pt x="179405" y="171281"/>
                    </a:moveTo>
                    <a:lnTo>
                      <a:pt x="44005" y="162480"/>
                    </a:lnTo>
                    <a:cubicBezTo>
                      <a:pt x="35204" y="161803"/>
                      <a:pt x="28434" y="153678"/>
                      <a:pt x="29111" y="144201"/>
                    </a:cubicBezTo>
                    <a:cubicBezTo>
                      <a:pt x="29788" y="134723"/>
                      <a:pt x="37913" y="127953"/>
                      <a:pt x="46713" y="128630"/>
                    </a:cubicBezTo>
                    <a:lnTo>
                      <a:pt x="182113" y="137431"/>
                    </a:lnTo>
                    <a:cubicBezTo>
                      <a:pt x="190914" y="138108"/>
                      <a:pt x="197684" y="146232"/>
                      <a:pt x="197007" y="155710"/>
                    </a:cubicBezTo>
                    <a:cubicBezTo>
                      <a:pt x="196330" y="164511"/>
                      <a:pt x="188206" y="171958"/>
                      <a:pt x="179405" y="171281"/>
                    </a:cubicBezTo>
                    <a:lnTo>
                      <a:pt x="179405" y="171281"/>
                    </a:lnTo>
                    <a:close/>
                  </a:path>
                </a:pathLst>
              </a:custGeom>
              <a:solidFill>
                <a:srgbClr val="B4B4B4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4860D851-FE42-4450-95D5-8AADF014CAC5}"/>
                  </a:ext>
                </a:extLst>
              </p:cNvPr>
              <p:cNvSpPr/>
              <p:nvPr/>
            </p:nvSpPr>
            <p:spPr>
              <a:xfrm>
                <a:off x="7130324" y="6135417"/>
                <a:ext cx="187025" cy="129928"/>
              </a:xfrm>
              <a:custGeom>
                <a:avLst/>
                <a:gdLst>
                  <a:gd name="connsiteX0" fmla="*/ 236273 w 281631"/>
                  <a:gd name="connsiteY0" fmla="*/ 0 h 195652"/>
                  <a:gd name="connsiteX1" fmla="*/ 73793 w 281631"/>
                  <a:gd name="connsiteY1" fmla="*/ 0 h 195652"/>
                  <a:gd name="connsiteX2" fmla="*/ 28434 w 281631"/>
                  <a:gd name="connsiteY2" fmla="*/ 44005 h 195652"/>
                  <a:gd name="connsiteX3" fmla="*/ 0 w 281631"/>
                  <a:gd name="connsiteY3" fmla="*/ 142847 h 195652"/>
                  <a:gd name="connsiteX4" fmla="*/ 45359 w 281631"/>
                  <a:gd name="connsiteY4" fmla="*/ 186852 h 195652"/>
                  <a:gd name="connsiteX5" fmla="*/ 207839 w 281631"/>
                  <a:gd name="connsiteY5" fmla="*/ 195653 h 195652"/>
                  <a:gd name="connsiteX6" fmla="*/ 253198 w 281631"/>
                  <a:gd name="connsiteY6" fmla="*/ 151648 h 195652"/>
                  <a:gd name="connsiteX7" fmla="*/ 281632 w 281631"/>
                  <a:gd name="connsiteY7" fmla="*/ 44005 h 195652"/>
                  <a:gd name="connsiteX8" fmla="*/ 236273 w 281631"/>
                  <a:gd name="connsiteY8" fmla="*/ 0 h 195652"/>
                  <a:gd name="connsiteX9" fmla="*/ 236273 w 281631"/>
                  <a:gd name="connsiteY9" fmla="*/ 0 h 195652"/>
                  <a:gd name="connsiteX10" fmla="*/ 193622 w 281631"/>
                  <a:gd name="connsiteY10" fmla="*/ 171281 h 195652"/>
                  <a:gd name="connsiteX11" fmla="*/ 46713 w 281631"/>
                  <a:gd name="connsiteY11" fmla="*/ 162480 h 195652"/>
                  <a:gd name="connsiteX12" fmla="*/ 30465 w 281631"/>
                  <a:gd name="connsiteY12" fmla="*/ 144201 h 195652"/>
                  <a:gd name="connsiteX13" fmla="*/ 49421 w 281631"/>
                  <a:gd name="connsiteY13" fmla="*/ 128630 h 195652"/>
                  <a:gd name="connsiteX14" fmla="*/ 196330 w 281631"/>
                  <a:gd name="connsiteY14" fmla="*/ 137431 h 195652"/>
                  <a:gd name="connsiteX15" fmla="*/ 212578 w 281631"/>
                  <a:gd name="connsiteY15" fmla="*/ 155710 h 195652"/>
                  <a:gd name="connsiteX16" fmla="*/ 193622 w 281631"/>
                  <a:gd name="connsiteY16" fmla="*/ 171281 h 195652"/>
                  <a:gd name="connsiteX17" fmla="*/ 193622 w 281631"/>
                  <a:gd name="connsiteY17" fmla="*/ 171281 h 195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1631" h="195652">
                    <a:moveTo>
                      <a:pt x="236273" y="0"/>
                    </a:moveTo>
                    <a:lnTo>
                      <a:pt x="73793" y="0"/>
                    </a:lnTo>
                    <a:cubicBezTo>
                      <a:pt x="49421" y="0"/>
                      <a:pt x="28434" y="18956"/>
                      <a:pt x="28434" y="44005"/>
                    </a:cubicBezTo>
                    <a:lnTo>
                      <a:pt x="0" y="142847"/>
                    </a:lnTo>
                    <a:cubicBezTo>
                      <a:pt x="0" y="166542"/>
                      <a:pt x="19633" y="186852"/>
                      <a:pt x="45359" y="186852"/>
                    </a:cubicBezTo>
                    <a:lnTo>
                      <a:pt x="207839" y="195653"/>
                    </a:lnTo>
                    <a:cubicBezTo>
                      <a:pt x="232211" y="195653"/>
                      <a:pt x="253198" y="176697"/>
                      <a:pt x="253198" y="151648"/>
                    </a:cubicBezTo>
                    <a:lnTo>
                      <a:pt x="281632" y="44005"/>
                    </a:lnTo>
                    <a:cubicBezTo>
                      <a:pt x="281632" y="18956"/>
                      <a:pt x="260645" y="0"/>
                      <a:pt x="236273" y="0"/>
                    </a:cubicBezTo>
                    <a:lnTo>
                      <a:pt x="236273" y="0"/>
                    </a:lnTo>
                    <a:close/>
                    <a:moveTo>
                      <a:pt x="193622" y="171281"/>
                    </a:moveTo>
                    <a:lnTo>
                      <a:pt x="46713" y="162480"/>
                    </a:lnTo>
                    <a:cubicBezTo>
                      <a:pt x="37235" y="161803"/>
                      <a:pt x="29788" y="153679"/>
                      <a:pt x="30465" y="144201"/>
                    </a:cubicBezTo>
                    <a:cubicBezTo>
                      <a:pt x="31142" y="135400"/>
                      <a:pt x="39943" y="127953"/>
                      <a:pt x="49421" y="128630"/>
                    </a:cubicBezTo>
                    <a:lnTo>
                      <a:pt x="196330" y="137431"/>
                    </a:lnTo>
                    <a:cubicBezTo>
                      <a:pt x="205808" y="138108"/>
                      <a:pt x="213255" y="146232"/>
                      <a:pt x="212578" y="155710"/>
                    </a:cubicBezTo>
                    <a:cubicBezTo>
                      <a:pt x="211224" y="165188"/>
                      <a:pt x="203100" y="172635"/>
                      <a:pt x="193622" y="171281"/>
                    </a:cubicBezTo>
                    <a:lnTo>
                      <a:pt x="193622" y="171281"/>
                    </a:lnTo>
                    <a:close/>
                  </a:path>
                </a:pathLst>
              </a:custGeom>
              <a:solidFill>
                <a:srgbClr val="B4B4B4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438E9CA-9C4D-4911-ABCA-EEACDB2122D4}"/>
                  </a:ext>
                </a:extLst>
              </p:cNvPr>
              <p:cNvSpPr/>
              <p:nvPr/>
            </p:nvSpPr>
            <p:spPr>
              <a:xfrm>
                <a:off x="7072329" y="5976839"/>
                <a:ext cx="3298565" cy="288211"/>
              </a:xfrm>
              <a:custGeom>
                <a:avLst/>
                <a:gdLst>
                  <a:gd name="connsiteX0" fmla="*/ 4964434 w 4967141"/>
                  <a:gd name="connsiteY0" fmla="*/ 334927 h 434003"/>
                  <a:gd name="connsiteX1" fmla="*/ 4617810 w 4967141"/>
                  <a:gd name="connsiteY1" fmla="*/ 424968 h 434003"/>
                  <a:gd name="connsiteX2" fmla="*/ 4551464 w 4967141"/>
                  <a:gd name="connsiteY2" fmla="*/ 433769 h 434003"/>
                  <a:gd name="connsiteX3" fmla="*/ 51452 w 4967141"/>
                  <a:gd name="connsiteY3" fmla="*/ 145368 h 434003"/>
                  <a:gd name="connsiteX4" fmla="*/ 16248 w 4967141"/>
                  <a:gd name="connsiteY4" fmla="*/ 120319 h 434003"/>
                  <a:gd name="connsiteX5" fmla="*/ 0 w 4967141"/>
                  <a:gd name="connsiteY5" fmla="*/ 1167 h 434003"/>
                  <a:gd name="connsiteX6" fmla="*/ 4384923 w 4967141"/>
                  <a:gd name="connsiteY6" fmla="*/ 276706 h 434003"/>
                  <a:gd name="connsiteX7" fmla="*/ 4714622 w 4967141"/>
                  <a:gd name="connsiteY7" fmla="*/ 244210 h 434003"/>
                  <a:gd name="connsiteX8" fmla="*/ 4967142 w 4967141"/>
                  <a:gd name="connsiteY8" fmla="*/ 253011 h 434003"/>
                  <a:gd name="connsiteX9" fmla="*/ 4964434 w 4967141"/>
                  <a:gd name="connsiteY9" fmla="*/ 334927 h 434003"/>
                  <a:gd name="connsiteX10" fmla="*/ 4964434 w 4967141"/>
                  <a:gd name="connsiteY10" fmla="*/ 334927 h 434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67141" h="434003">
                    <a:moveTo>
                      <a:pt x="4964434" y="334927"/>
                    </a:moveTo>
                    <a:cubicBezTo>
                      <a:pt x="4848667" y="364715"/>
                      <a:pt x="4733577" y="393826"/>
                      <a:pt x="4617810" y="424968"/>
                    </a:cubicBezTo>
                    <a:cubicBezTo>
                      <a:pt x="4596147" y="430384"/>
                      <a:pt x="4573806" y="435123"/>
                      <a:pt x="4551464" y="433769"/>
                    </a:cubicBezTo>
                    <a:cubicBezTo>
                      <a:pt x="4321285" y="422937"/>
                      <a:pt x="252521" y="157553"/>
                      <a:pt x="51452" y="145368"/>
                    </a:cubicBezTo>
                    <a:cubicBezTo>
                      <a:pt x="33173" y="144691"/>
                      <a:pt x="18956" y="142660"/>
                      <a:pt x="16248" y="120319"/>
                    </a:cubicBezTo>
                    <a:cubicBezTo>
                      <a:pt x="11509" y="81053"/>
                      <a:pt x="5416" y="40433"/>
                      <a:pt x="0" y="1167"/>
                    </a:cubicBezTo>
                    <a:cubicBezTo>
                      <a:pt x="0" y="-20497"/>
                      <a:pt x="4329409" y="266551"/>
                      <a:pt x="4384923" y="276706"/>
                    </a:cubicBezTo>
                    <a:cubicBezTo>
                      <a:pt x="4505429" y="298370"/>
                      <a:pt x="4601562" y="282121"/>
                      <a:pt x="4714622" y="244210"/>
                    </a:cubicBezTo>
                    <a:cubicBezTo>
                      <a:pt x="4878455" y="189373"/>
                      <a:pt x="4967142" y="206297"/>
                      <a:pt x="4967142" y="253011"/>
                    </a:cubicBezTo>
                    <a:cubicBezTo>
                      <a:pt x="4966465" y="281445"/>
                      <a:pt x="4964434" y="308525"/>
                      <a:pt x="4964434" y="334927"/>
                    </a:cubicBezTo>
                    <a:lnTo>
                      <a:pt x="4964434" y="334927"/>
                    </a:lnTo>
                    <a:close/>
                  </a:path>
                </a:pathLst>
              </a:custGeom>
              <a:solidFill>
                <a:srgbClr val="B4B4B4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822B3E5C-A223-4550-A6BC-0BE9E86D464A}"/>
                  </a:ext>
                </a:extLst>
              </p:cNvPr>
              <p:cNvSpPr/>
              <p:nvPr/>
            </p:nvSpPr>
            <p:spPr>
              <a:xfrm>
                <a:off x="7072329" y="5933512"/>
                <a:ext cx="3298565" cy="244786"/>
              </a:xfrm>
              <a:custGeom>
                <a:avLst/>
                <a:gdLst>
                  <a:gd name="connsiteX0" fmla="*/ 0 w 4967141"/>
                  <a:gd name="connsiteY0" fmla="*/ 65057 h 368611"/>
                  <a:gd name="connsiteX1" fmla="*/ 182113 w 4967141"/>
                  <a:gd name="connsiteY1" fmla="*/ 65 h 368611"/>
                  <a:gd name="connsiteX2" fmla="*/ 4425543 w 4967141"/>
                  <a:gd name="connsiteY2" fmla="*/ 270865 h 368611"/>
                  <a:gd name="connsiteX3" fmla="*/ 4692957 w 4967141"/>
                  <a:gd name="connsiteY3" fmla="*/ 244462 h 368611"/>
                  <a:gd name="connsiteX4" fmla="*/ 4838512 w 4967141"/>
                  <a:gd name="connsiteY4" fmla="*/ 234307 h 368611"/>
                  <a:gd name="connsiteX5" fmla="*/ 4967142 w 4967141"/>
                  <a:gd name="connsiteY5" fmla="*/ 331795 h 368611"/>
                  <a:gd name="connsiteX6" fmla="*/ 4831742 w 4967141"/>
                  <a:gd name="connsiteY6" fmla="*/ 294560 h 368611"/>
                  <a:gd name="connsiteX7" fmla="*/ 4611717 w 4967141"/>
                  <a:gd name="connsiteY7" fmla="*/ 352782 h 368611"/>
                  <a:gd name="connsiteX8" fmla="*/ 4447207 w 4967141"/>
                  <a:gd name="connsiteY8" fmla="*/ 364968 h 368611"/>
                  <a:gd name="connsiteX9" fmla="*/ 0 w 4967141"/>
                  <a:gd name="connsiteY9" fmla="*/ 65057 h 368611"/>
                  <a:gd name="connsiteX10" fmla="*/ 0 w 4967141"/>
                  <a:gd name="connsiteY10" fmla="*/ 65057 h 368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67141" h="368611">
                    <a:moveTo>
                      <a:pt x="0" y="65057"/>
                    </a:moveTo>
                    <a:cubicBezTo>
                      <a:pt x="0" y="18344"/>
                      <a:pt x="132692" y="-1289"/>
                      <a:pt x="182113" y="65"/>
                    </a:cubicBezTo>
                    <a:cubicBezTo>
                      <a:pt x="261998" y="12251"/>
                      <a:pt x="3679490" y="207904"/>
                      <a:pt x="4425543" y="270865"/>
                    </a:cubicBezTo>
                    <a:cubicBezTo>
                      <a:pt x="4562974" y="283051"/>
                      <a:pt x="4646244" y="255971"/>
                      <a:pt x="4692957" y="244462"/>
                    </a:cubicBezTo>
                    <a:cubicBezTo>
                      <a:pt x="4731547" y="228891"/>
                      <a:pt x="4828357" y="233630"/>
                      <a:pt x="4838512" y="234307"/>
                    </a:cubicBezTo>
                    <a:cubicBezTo>
                      <a:pt x="4874393" y="222121"/>
                      <a:pt x="4967142" y="331795"/>
                      <a:pt x="4967142" y="331795"/>
                    </a:cubicBezTo>
                    <a:cubicBezTo>
                      <a:pt x="4952925" y="337211"/>
                      <a:pt x="4904858" y="278312"/>
                      <a:pt x="4831742" y="294560"/>
                    </a:cubicBezTo>
                    <a:cubicBezTo>
                      <a:pt x="4757949" y="313516"/>
                      <a:pt x="4683479" y="329087"/>
                      <a:pt x="4611717" y="352782"/>
                    </a:cubicBezTo>
                    <a:cubicBezTo>
                      <a:pt x="4556881" y="371061"/>
                      <a:pt x="4501367" y="371061"/>
                      <a:pt x="4447207" y="364968"/>
                    </a:cubicBezTo>
                    <a:cubicBezTo>
                      <a:pt x="4092459" y="324348"/>
                      <a:pt x="199715" y="84690"/>
                      <a:pt x="0" y="65057"/>
                    </a:cubicBezTo>
                    <a:lnTo>
                      <a:pt x="0" y="65057"/>
                    </a:lnTo>
                    <a:close/>
                  </a:path>
                </a:pathLst>
              </a:custGeom>
              <a:solidFill>
                <a:srgbClr val="9E9C9A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3F75CFA-92C2-4B06-8B4F-FAE81AB84A18}"/>
                  </a:ext>
                </a:extLst>
              </p:cNvPr>
              <p:cNvSpPr/>
              <p:nvPr/>
            </p:nvSpPr>
            <p:spPr>
              <a:xfrm>
                <a:off x="7087165" y="6063034"/>
                <a:ext cx="3283976" cy="287854"/>
              </a:xfrm>
              <a:custGeom>
                <a:avLst/>
                <a:gdLst>
                  <a:gd name="connsiteX0" fmla="*/ 4942770 w 4945173"/>
                  <a:gd name="connsiteY0" fmla="*/ 212578 h 433465"/>
                  <a:gd name="connsiteX1" fmla="*/ 4896057 w 4945173"/>
                  <a:gd name="connsiteY1" fmla="*/ 209193 h 433465"/>
                  <a:gd name="connsiteX2" fmla="*/ 4796538 w 4945173"/>
                  <a:gd name="connsiteY2" fmla="*/ 233565 h 433465"/>
                  <a:gd name="connsiteX3" fmla="*/ 4468193 w 4945173"/>
                  <a:gd name="connsiteY3" fmla="*/ 293141 h 433465"/>
                  <a:gd name="connsiteX4" fmla="*/ 0 w 4945173"/>
                  <a:gd name="connsiteY4" fmla="*/ 0 h 433465"/>
                  <a:gd name="connsiteX5" fmla="*/ 27080 w 4945173"/>
                  <a:gd name="connsiteY5" fmla="*/ 118475 h 433465"/>
                  <a:gd name="connsiteX6" fmla="*/ 79886 w 4945173"/>
                  <a:gd name="connsiteY6" fmla="*/ 131338 h 433465"/>
                  <a:gd name="connsiteX7" fmla="*/ 4294882 w 4945173"/>
                  <a:gd name="connsiteY7" fmla="*/ 421093 h 433465"/>
                  <a:gd name="connsiteX8" fmla="*/ 4490535 w 4945173"/>
                  <a:gd name="connsiteY8" fmla="*/ 432603 h 433465"/>
                  <a:gd name="connsiteX9" fmla="*/ 4577868 w 4945173"/>
                  <a:gd name="connsiteY9" fmla="*/ 415678 h 433465"/>
                  <a:gd name="connsiteX10" fmla="*/ 4942770 w 4945173"/>
                  <a:gd name="connsiteY10" fmla="*/ 212578 h 433465"/>
                  <a:gd name="connsiteX11" fmla="*/ 4942770 w 4945173"/>
                  <a:gd name="connsiteY11" fmla="*/ 212578 h 433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945173" h="433465">
                    <a:moveTo>
                      <a:pt x="4942770" y="212578"/>
                    </a:moveTo>
                    <a:cubicBezTo>
                      <a:pt x="4928553" y="199715"/>
                      <a:pt x="4911628" y="206485"/>
                      <a:pt x="4896057" y="209193"/>
                    </a:cubicBezTo>
                    <a:cubicBezTo>
                      <a:pt x="4862884" y="215963"/>
                      <a:pt x="4829711" y="226795"/>
                      <a:pt x="4796538" y="233565"/>
                    </a:cubicBezTo>
                    <a:cubicBezTo>
                      <a:pt x="4688218" y="257260"/>
                      <a:pt x="4582606" y="301941"/>
                      <a:pt x="4468193" y="293141"/>
                    </a:cubicBezTo>
                    <a:cubicBezTo>
                      <a:pt x="4362582" y="285016"/>
                      <a:pt x="25049" y="7447"/>
                      <a:pt x="0" y="0"/>
                    </a:cubicBezTo>
                    <a:cubicBezTo>
                      <a:pt x="8124" y="46036"/>
                      <a:pt x="7447" y="100196"/>
                      <a:pt x="27080" y="118475"/>
                    </a:cubicBezTo>
                    <a:cubicBezTo>
                      <a:pt x="42651" y="131338"/>
                      <a:pt x="50098" y="127276"/>
                      <a:pt x="79886" y="131338"/>
                    </a:cubicBezTo>
                    <a:cubicBezTo>
                      <a:pt x="171281" y="140139"/>
                      <a:pt x="4220412" y="415678"/>
                      <a:pt x="4294882" y="421093"/>
                    </a:cubicBezTo>
                    <a:cubicBezTo>
                      <a:pt x="4360551" y="426509"/>
                      <a:pt x="4426220" y="425155"/>
                      <a:pt x="4490535" y="432603"/>
                    </a:cubicBezTo>
                    <a:cubicBezTo>
                      <a:pt x="4520323" y="435988"/>
                      <a:pt x="4550111" y="429218"/>
                      <a:pt x="4577868" y="415678"/>
                    </a:cubicBezTo>
                    <a:cubicBezTo>
                      <a:pt x="4642859" y="386566"/>
                      <a:pt x="4976620" y="253198"/>
                      <a:pt x="4942770" y="212578"/>
                    </a:cubicBezTo>
                    <a:lnTo>
                      <a:pt x="4942770" y="212578"/>
                    </a:lnTo>
                    <a:close/>
                  </a:path>
                </a:pathLst>
              </a:custGeom>
              <a:solidFill>
                <a:srgbClr val="7A7979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FD4DA4B5-1571-4BB8-8514-554C22BAEC30}"/>
                  </a:ext>
                </a:extLst>
              </p:cNvPr>
              <p:cNvSpPr/>
              <p:nvPr/>
            </p:nvSpPr>
            <p:spPr>
              <a:xfrm>
                <a:off x="7187421" y="5919117"/>
                <a:ext cx="3139864" cy="216494"/>
              </a:xfrm>
              <a:custGeom>
                <a:avLst/>
                <a:gdLst>
                  <a:gd name="connsiteX0" fmla="*/ 0 w 4728161"/>
                  <a:gd name="connsiteY0" fmla="*/ 40699 h 326007"/>
                  <a:gd name="connsiteX1" fmla="*/ 431925 w 4728161"/>
                  <a:gd name="connsiteY1" fmla="*/ 79 h 326007"/>
                  <a:gd name="connsiteX2" fmla="*/ 4185885 w 4728161"/>
                  <a:gd name="connsiteY2" fmla="*/ 232289 h 326007"/>
                  <a:gd name="connsiteX3" fmla="*/ 4454654 w 4728161"/>
                  <a:gd name="connsiteY3" fmla="*/ 188284 h 326007"/>
                  <a:gd name="connsiteX4" fmla="*/ 4615780 w 4728161"/>
                  <a:gd name="connsiteY4" fmla="*/ 181514 h 326007"/>
                  <a:gd name="connsiteX5" fmla="*/ 4728161 w 4728161"/>
                  <a:gd name="connsiteY5" fmla="*/ 290511 h 326007"/>
                  <a:gd name="connsiteX6" fmla="*/ 4599532 w 4728161"/>
                  <a:gd name="connsiteY6" fmla="*/ 270201 h 326007"/>
                  <a:gd name="connsiteX7" fmla="*/ 4372737 w 4728161"/>
                  <a:gd name="connsiteY7" fmla="*/ 310821 h 326007"/>
                  <a:gd name="connsiteX8" fmla="*/ 4208226 w 4728161"/>
                  <a:gd name="connsiteY8" fmla="*/ 322330 h 326007"/>
                  <a:gd name="connsiteX9" fmla="*/ 0 w 4728161"/>
                  <a:gd name="connsiteY9" fmla="*/ 40699 h 326007"/>
                  <a:gd name="connsiteX10" fmla="*/ 0 w 4728161"/>
                  <a:gd name="connsiteY10" fmla="*/ 40699 h 326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728161" h="326007">
                    <a:moveTo>
                      <a:pt x="0" y="40699"/>
                    </a:moveTo>
                    <a:cubicBezTo>
                      <a:pt x="90041" y="14973"/>
                      <a:pt x="382504" y="-1275"/>
                      <a:pt x="431925" y="79"/>
                    </a:cubicBezTo>
                    <a:cubicBezTo>
                      <a:pt x="511811" y="11588"/>
                      <a:pt x="3438478" y="171359"/>
                      <a:pt x="4185885" y="232289"/>
                    </a:cubicBezTo>
                    <a:cubicBezTo>
                      <a:pt x="4323316" y="243798"/>
                      <a:pt x="4407941" y="200470"/>
                      <a:pt x="4454654" y="188284"/>
                    </a:cubicBezTo>
                    <a:cubicBezTo>
                      <a:pt x="4493242" y="173390"/>
                      <a:pt x="4604947" y="180160"/>
                      <a:pt x="4615780" y="181514"/>
                    </a:cubicBezTo>
                    <a:cubicBezTo>
                      <a:pt x="4680771" y="193700"/>
                      <a:pt x="4728161" y="290511"/>
                      <a:pt x="4728161" y="290511"/>
                    </a:cubicBezTo>
                    <a:cubicBezTo>
                      <a:pt x="4713945" y="295927"/>
                      <a:pt x="4673325" y="254630"/>
                      <a:pt x="4599532" y="270201"/>
                    </a:cubicBezTo>
                    <a:cubicBezTo>
                      <a:pt x="4525739" y="288480"/>
                      <a:pt x="4443822" y="287803"/>
                      <a:pt x="4372737" y="310821"/>
                    </a:cubicBezTo>
                    <a:cubicBezTo>
                      <a:pt x="4317900" y="328423"/>
                      <a:pt x="4261709" y="328423"/>
                      <a:pt x="4208226" y="322330"/>
                    </a:cubicBezTo>
                    <a:cubicBezTo>
                      <a:pt x="3852124" y="282387"/>
                      <a:pt x="199038" y="58300"/>
                      <a:pt x="0" y="40699"/>
                    </a:cubicBezTo>
                    <a:lnTo>
                      <a:pt x="0" y="40699"/>
                    </a:lnTo>
                    <a:close/>
                  </a:path>
                </a:pathLst>
              </a:custGeom>
              <a:solidFill>
                <a:srgbClr val="4D4D4D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65F4DE35-BCC8-43AC-BD56-1A42F4B23281}"/>
                </a:ext>
              </a:extLst>
            </p:cNvPr>
            <p:cNvGrpSpPr/>
            <p:nvPr/>
          </p:nvGrpSpPr>
          <p:grpSpPr>
            <a:xfrm>
              <a:off x="9160839" y="2146343"/>
              <a:ext cx="1138072" cy="1928884"/>
              <a:chOff x="9160839" y="2146343"/>
              <a:chExt cx="1138072" cy="1928884"/>
            </a:xfrm>
          </p:grpSpPr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BF231ED8-F06A-4BF8-8688-95ADC781F45A}"/>
                  </a:ext>
                </a:extLst>
              </p:cNvPr>
              <p:cNvSpPr/>
              <p:nvPr/>
            </p:nvSpPr>
            <p:spPr>
              <a:xfrm>
                <a:off x="9434551" y="3484246"/>
                <a:ext cx="749333" cy="590981"/>
              </a:xfrm>
              <a:custGeom>
                <a:avLst/>
                <a:gdLst>
                  <a:gd name="connsiteX0" fmla="*/ 538018 w 1128382"/>
                  <a:gd name="connsiteY0" fmla="*/ 869267 h 889928"/>
                  <a:gd name="connsiteX1" fmla="*/ 456100 w 1128382"/>
                  <a:gd name="connsiteY1" fmla="*/ 871975 h 889928"/>
                  <a:gd name="connsiteX2" fmla="*/ 30268 w 1128382"/>
                  <a:gd name="connsiteY2" fmla="*/ 512488 h 889928"/>
                  <a:gd name="connsiteX3" fmla="*/ 480 w 1128382"/>
                  <a:gd name="connsiteY3" fmla="*/ 136077 h 889928"/>
                  <a:gd name="connsiteX4" fmla="*/ 337625 w 1128382"/>
                  <a:gd name="connsiteY4" fmla="*/ 499625 h 889928"/>
                  <a:gd name="connsiteX5" fmla="*/ 749241 w 1128382"/>
                  <a:gd name="connsiteY5" fmla="*/ 438695 h 889928"/>
                  <a:gd name="connsiteX6" fmla="*/ 1082324 w 1128382"/>
                  <a:gd name="connsiteY6" fmla="*/ 0 h 889928"/>
                  <a:gd name="connsiteX7" fmla="*/ 1128361 w 1128382"/>
                  <a:gd name="connsiteY7" fmla="*/ 500302 h 889928"/>
                  <a:gd name="connsiteX8" fmla="*/ 538018 w 1128382"/>
                  <a:gd name="connsiteY8" fmla="*/ 869267 h 889928"/>
                  <a:gd name="connsiteX9" fmla="*/ 538018 w 1128382"/>
                  <a:gd name="connsiteY9" fmla="*/ 869267 h 889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28382" h="889928">
                    <a:moveTo>
                      <a:pt x="538018" y="869267"/>
                    </a:moveTo>
                    <a:cubicBezTo>
                      <a:pt x="510260" y="896347"/>
                      <a:pt x="485888" y="896347"/>
                      <a:pt x="456100" y="871975"/>
                    </a:cubicBezTo>
                    <a:cubicBezTo>
                      <a:pt x="328825" y="767717"/>
                      <a:pt x="152805" y="595082"/>
                      <a:pt x="30268" y="512488"/>
                    </a:cubicBezTo>
                    <a:cubicBezTo>
                      <a:pt x="27560" y="491501"/>
                      <a:pt x="-4259" y="190914"/>
                      <a:pt x="480" y="136077"/>
                    </a:cubicBezTo>
                    <a:cubicBezTo>
                      <a:pt x="100676" y="283663"/>
                      <a:pt x="271280" y="467129"/>
                      <a:pt x="337625" y="499625"/>
                    </a:cubicBezTo>
                    <a:cubicBezTo>
                      <a:pt x="465578" y="561232"/>
                      <a:pt x="643629" y="532798"/>
                      <a:pt x="749241" y="438695"/>
                    </a:cubicBezTo>
                    <a:cubicBezTo>
                      <a:pt x="879225" y="323606"/>
                      <a:pt x="980098" y="140816"/>
                      <a:pt x="1082324" y="0"/>
                    </a:cubicBezTo>
                    <a:cubicBezTo>
                      <a:pt x="1093157" y="35204"/>
                      <a:pt x="1110082" y="468483"/>
                      <a:pt x="1128361" y="500302"/>
                    </a:cubicBezTo>
                    <a:cubicBezTo>
                      <a:pt x="1132422" y="519258"/>
                      <a:pt x="559681" y="848280"/>
                      <a:pt x="538018" y="869267"/>
                    </a:cubicBezTo>
                    <a:lnTo>
                      <a:pt x="538018" y="869267"/>
                    </a:lnTo>
                    <a:close/>
                  </a:path>
                </a:pathLst>
              </a:custGeom>
              <a:solidFill>
                <a:srgbClr val="EABB95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23AB4B59-8C18-470C-A4B1-46DF775E85D7}"/>
                  </a:ext>
                </a:extLst>
              </p:cNvPr>
              <p:cNvSpPr/>
              <p:nvPr/>
            </p:nvSpPr>
            <p:spPr>
              <a:xfrm>
                <a:off x="9175365" y="2159075"/>
                <a:ext cx="1123546" cy="1686078"/>
              </a:xfrm>
              <a:custGeom>
                <a:avLst/>
                <a:gdLst>
                  <a:gd name="connsiteX0" fmla="*/ 1691289 w 1691891"/>
                  <a:gd name="connsiteY0" fmla="*/ 1141812 h 2538979"/>
                  <a:gd name="connsiteX1" fmla="*/ 1648638 w 1691891"/>
                  <a:gd name="connsiteY1" fmla="*/ 1048386 h 2538979"/>
                  <a:gd name="connsiteX2" fmla="*/ 1639161 w 1691891"/>
                  <a:gd name="connsiteY2" fmla="*/ 1053802 h 2538979"/>
                  <a:gd name="connsiteX3" fmla="*/ 1381223 w 1691891"/>
                  <a:gd name="connsiteY3" fmla="*/ 221770 h 2538979"/>
                  <a:gd name="connsiteX4" fmla="*/ 1086052 w 1691891"/>
                  <a:gd name="connsiteY4" fmla="*/ 42366 h 2538979"/>
                  <a:gd name="connsiteX5" fmla="*/ 602674 w 1691891"/>
                  <a:gd name="connsiteY5" fmla="*/ 41689 h 2538979"/>
                  <a:gd name="connsiteX6" fmla="*/ 604706 w 1691891"/>
                  <a:gd name="connsiteY6" fmla="*/ 47782 h 2538979"/>
                  <a:gd name="connsiteX7" fmla="*/ 560024 w 1691891"/>
                  <a:gd name="connsiteY7" fmla="*/ 53198 h 2538979"/>
                  <a:gd name="connsiteX8" fmla="*/ 317658 w 1691891"/>
                  <a:gd name="connsiteY8" fmla="*/ 215677 h 2538979"/>
                  <a:gd name="connsiteX9" fmla="*/ 258082 w 1691891"/>
                  <a:gd name="connsiteY9" fmla="*/ 267806 h 2538979"/>
                  <a:gd name="connsiteX10" fmla="*/ 61752 w 1691891"/>
                  <a:gd name="connsiteY10" fmla="*/ 460751 h 2538979"/>
                  <a:gd name="connsiteX11" fmla="*/ 22487 w 1691891"/>
                  <a:gd name="connsiteY11" fmla="*/ 1172954 h 2538979"/>
                  <a:gd name="connsiteX12" fmla="*/ 14362 w 1691891"/>
                  <a:gd name="connsiteY12" fmla="*/ 1181078 h 2538979"/>
                  <a:gd name="connsiteX13" fmla="*/ 46182 w 1691891"/>
                  <a:gd name="connsiteY13" fmla="*/ 1374700 h 2538979"/>
                  <a:gd name="connsiteX14" fmla="*/ 78001 w 1691891"/>
                  <a:gd name="connsiteY14" fmla="*/ 1526348 h 2538979"/>
                  <a:gd name="connsiteX15" fmla="*/ 178873 w 1691891"/>
                  <a:gd name="connsiteY15" fmla="*/ 1690181 h 2538979"/>
                  <a:gd name="connsiteX16" fmla="*/ 226263 w 1691891"/>
                  <a:gd name="connsiteY16" fmla="*/ 1733509 h 2538979"/>
                  <a:gd name="connsiteX17" fmla="*/ 311565 w 1691891"/>
                  <a:gd name="connsiteY17" fmla="*/ 2033420 h 2538979"/>
                  <a:gd name="connsiteX18" fmla="*/ 646002 w 1691891"/>
                  <a:gd name="connsiteY18" fmla="*/ 2455867 h 2538979"/>
                  <a:gd name="connsiteX19" fmla="*/ 1155106 w 1691891"/>
                  <a:gd name="connsiteY19" fmla="*/ 2436234 h 2538979"/>
                  <a:gd name="connsiteX20" fmla="*/ 1264103 w 1691891"/>
                  <a:gd name="connsiteY20" fmla="*/ 2324530 h 2538979"/>
                  <a:gd name="connsiteX21" fmla="*/ 1528133 w 1691891"/>
                  <a:gd name="connsiteY21" fmla="*/ 1701690 h 2538979"/>
                  <a:gd name="connsiteX22" fmla="*/ 1612081 w 1691891"/>
                  <a:gd name="connsiteY22" fmla="*/ 1571030 h 2538979"/>
                  <a:gd name="connsiteX23" fmla="*/ 1671656 w 1691891"/>
                  <a:gd name="connsiteY23" fmla="*/ 1476250 h 2538979"/>
                  <a:gd name="connsiteX24" fmla="*/ 1691289 w 1691891"/>
                  <a:gd name="connsiteY24" fmla="*/ 1141812 h 2538979"/>
                  <a:gd name="connsiteX25" fmla="*/ 1691289 w 1691891"/>
                  <a:gd name="connsiteY25" fmla="*/ 1141812 h 2538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691891" h="2538979">
                    <a:moveTo>
                      <a:pt x="1691289" y="1141812"/>
                    </a:moveTo>
                    <a:cubicBezTo>
                      <a:pt x="1689258" y="1105931"/>
                      <a:pt x="1682488" y="1070727"/>
                      <a:pt x="1648638" y="1048386"/>
                    </a:cubicBezTo>
                    <a:cubicBezTo>
                      <a:pt x="1645253" y="1050417"/>
                      <a:pt x="1641191" y="1051771"/>
                      <a:pt x="1639161" y="1053802"/>
                    </a:cubicBezTo>
                    <a:cubicBezTo>
                      <a:pt x="1621558" y="995580"/>
                      <a:pt x="1616142" y="494601"/>
                      <a:pt x="1381223" y="221770"/>
                    </a:cubicBezTo>
                    <a:cubicBezTo>
                      <a:pt x="1294568" y="143239"/>
                      <a:pt x="1195049" y="85694"/>
                      <a:pt x="1086052" y="42366"/>
                    </a:cubicBezTo>
                    <a:cubicBezTo>
                      <a:pt x="925603" y="-20595"/>
                      <a:pt x="763124" y="-7055"/>
                      <a:pt x="602674" y="41689"/>
                    </a:cubicBezTo>
                    <a:cubicBezTo>
                      <a:pt x="605383" y="43720"/>
                      <a:pt x="605383" y="47782"/>
                      <a:pt x="604706" y="47782"/>
                    </a:cubicBezTo>
                    <a:cubicBezTo>
                      <a:pt x="589812" y="47782"/>
                      <a:pt x="576272" y="60645"/>
                      <a:pt x="560024" y="53198"/>
                    </a:cubicBezTo>
                    <a:cubicBezTo>
                      <a:pt x="461182" y="80278"/>
                      <a:pt x="376557" y="127668"/>
                      <a:pt x="317658" y="215677"/>
                    </a:cubicBezTo>
                    <a:cubicBezTo>
                      <a:pt x="302764" y="237341"/>
                      <a:pt x="285839" y="259682"/>
                      <a:pt x="258082" y="267806"/>
                    </a:cubicBezTo>
                    <a:cubicBezTo>
                      <a:pt x="170750" y="309780"/>
                      <a:pt x="97633" y="370033"/>
                      <a:pt x="61752" y="460751"/>
                    </a:cubicBezTo>
                    <a:cubicBezTo>
                      <a:pt x="-41828" y="724104"/>
                      <a:pt x="14362" y="1116763"/>
                      <a:pt x="22487" y="1172954"/>
                    </a:cubicBezTo>
                    <a:cubicBezTo>
                      <a:pt x="19778" y="1175662"/>
                      <a:pt x="-12040" y="892676"/>
                      <a:pt x="14362" y="1181078"/>
                    </a:cubicBezTo>
                    <a:cubicBezTo>
                      <a:pt x="-10009" y="1250809"/>
                      <a:pt x="20456" y="1313093"/>
                      <a:pt x="46182" y="1374700"/>
                    </a:cubicBezTo>
                    <a:cubicBezTo>
                      <a:pt x="66491" y="1424121"/>
                      <a:pt x="82062" y="1472188"/>
                      <a:pt x="78001" y="1526348"/>
                    </a:cubicBezTo>
                    <a:cubicBezTo>
                      <a:pt x="72585" y="1604203"/>
                      <a:pt x="99665" y="1662424"/>
                      <a:pt x="178873" y="1690181"/>
                    </a:cubicBezTo>
                    <a:cubicBezTo>
                      <a:pt x="200537" y="1697628"/>
                      <a:pt x="221524" y="1707783"/>
                      <a:pt x="226263" y="1733509"/>
                    </a:cubicBezTo>
                    <a:cubicBezTo>
                      <a:pt x="243865" y="1836413"/>
                      <a:pt x="279746" y="1934578"/>
                      <a:pt x="311565" y="2033420"/>
                    </a:cubicBezTo>
                    <a:cubicBezTo>
                      <a:pt x="374526" y="2176944"/>
                      <a:pt x="543099" y="2382074"/>
                      <a:pt x="646002" y="2455867"/>
                    </a:cubicBezTo>
                    <a:cubicBezTo>
                      <a:pt x="809837" y="2572988"/>
                      <a:pt x="998719" y="2566218"/>
                      <a:pt x="1155106" y="2436234"/>
                    </a:cubicBezTo>
                    <a:cubicBezTo>
                      <a:pt x="1195049" y="2402384"/>
                      <a:pt x="1228898" y="2362441"/>
                      <a:pt x="1264103" y="2324530"/>
                    </a:cubicBezTo>
                    <a:cubicBezTo>
                      <a:pt x="1340603" y="2239228"/>
                      <a:pt x="1522039" y="1997539"/>
                      <a:pt x="1528133" y="1701690"/>
                    </a:cubicBezTo>
                    <a:cubicBezTo>
                      <a:pt x="1528809" y="1640083"/>
                      <a:pt x="1559951" y="1598787"/>
                      <a:pt x="1612081" y="1571030"/>
                    </a:cubicBezTo>
                    <a:cubicBezTo>
                      <a:pt x="1645931" y="1548689"/>
                      <a:pt x="1670302" y="1516193"/>
                      <a:pt x="1671656" y="1476250"/>
                    </a:cubicBezTo>
                    <a:cubicBezTo>
                      <a:pt x="1677749" y="1363868"/>
                      <a:pt x="1695351" y="1253517"/>
                      <a:pt x="1691289" y="1141812"/>
                    </a:cubicBezTo>
                    <a:lnTo>
                      <a:pt x="1691289" y="1141812"/>
                    </a:lnTo>
                    <a:close/>
                  </a:path>
                </a:pathLst>
              </a:custGeom>
              <a:solidFill>
                <a:srgbClr val="F9C9A2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E92F791C-7051-4D53-87D8-07B4DBA52513}"/>
                  </a:ext>
                </a:extLst>
              </p:cNvPr>
              <p:cNvSpPr/>
              <p:nvPr/>
            </p:nvSpPr>
            <p:spPr>
              <a:xfrm>
                <a:off x="9160839" y="2146343"/>
                <a:ext cx="1109349" cy="979052"/>
              </a:xfrm>
              <a:custGeom>
                <a:avLst/>
                <a:gdLst>
                  <a:gd name="connsiteX0" fmla="*/ 1596043 w 1670512"/>
                  <a:gd name="connsiteY0" fmla="*/ 500233 h 1474304"/>
                  <a:gd name="connsiteX1" fmla="*/ 1629216 w 1670512"/>
                  <a:gd name="connsiteY1" fmla="*/ 653235 h 1474304"/>
                  <a:gd name="connsiteX2" fmla="*/ 1648172 w 1670512"/>
                  <a:gd name="connsiteY2" fmla="*/ 875967 h 1474304"/>
                  <a:gd name="connsiteX3" fmla="*/ 1670512 w 1670512"/>
                  <a:gd name="connsiteY3" fmla="*/ 1066204 h 1474304"/>
                  <a:gd name="connsiteX4" fmla="*/ 1590627 w 1670512"/>
                  <a:gd name="connsiteY4" fmla="*/ 1390486 h 1474304"/>
                  <a:gd name="connsiteX5" fmla="*/ 1568963 w 1670512"/>
                  <a:gd name="connsiteY5" fmla="*/ 1430429 h 1474304"/>
                  <a:gd name="connsiteX6" fmla="*/ 1529697 w 1670512"/>
                  <a:gd name="connsiteY6" fmla="*/ 1267950 h 1474304"/>
                  <a:gd name="connsiteX7" fmla="*/ 1441010 w 1670512"/>
                  <a:gd name="connsiteY7" fmla="*/ 1079067 h 1474304"/>
                  <a:gd name="connsiteX8" fmla="*/ 1377372 w 1670512"/>
                  <a:gd name="connsiteY8" fmla="*/ 912525 h 1474304"/>
                  <a:gd name="connsiteX9" fmla="*/ 1292071 w 1670512"/>
                  <a:gd name="connsiteY9" fmla="*/ 722288 h 1474304"/>
                  <a:gd name="connsiteX10" fmla="*/ 998253 w 1670512"/>
                  <a:gd name="connsiteY10" fmla="*/ 583504 h 1474304"/>
                  <a:gd name="connsiteX11" fmla="*/ 815463 w 1670512"/>
                  <a:gd name="connsiteY11" fmla="*/ 583504 h 1474304"/>
                  <a:gd name="connsiteX12" fmla="*/ 409941 w 1670512"/>
                  <a:gd name="connsiteY12" fmla="*/ 648495 h 1474304"/>
                  <a:gd name="connsiteX13" fmla="*/ 300267 w 1670512"/>
                  <a:gd name="connsiteY13" fmla="*/ 687084 h 1474304"/>
                  <a:gd name="connsiteX14" fmla="*/ 187208 w 1670512"/>
                  <a:gd name="connsiteY14" fmla="*/ 796758 h 1474304"/>
                  <a:gd name="connsiteX15" fmla="*/ 187208 w 1670512"/>
                  <a:gd name="connsiteY15" fmla="*/ 970747 h 1474304"/>
                  <a:gd name="connsiteX16" fmla="*/ 183823 w 1670512"/>
                  <a:gd name="connsiteY16" fmla="*/ 1054695 h 1474304"/>
                  <a:gd name="connsiteX17" fmla="*/ 179084 w 1670512"/>
                  <a:gd name="connsiteY17" fmla="*/ 1427721 h 1474304"/>
                  <a:gd name="connsiteX18" fmla="*/ 168252 w 1670512"/>
                  <a:gd name="connsiteY18" fmla="*/ 1470372 h 1474304"/>
                  <a:gd name="connsiteX19" fmla="*/ 135079 w 1670512"/>
                  <a:gd name="connsiteY19" fmla="*/ 1448031 h 1474304"/>
                  <a:gd name="connsiteX20" fmla="*/ 98521 w 1670512"/>
                  <a:gd name="connsiteY20" fmla="*/ 1338358 h 1474304"/>
                  <a:gd name="connsiteX21" fmla="*/ 45715 w 1670512"/>
                  <a:gd name="connsiteY21" fmla="*/ 1207020 h 1474304"/>
                  <a:gd name="connsiteX22" fmla="*/ 30144 w 1670512"/>
                  <a:gd name="connsiteY22" fmla="*/ 1168431 h 1474304"/>
                  <a:gd name="connsiteX23" fmla="*/ 9834 w 1670512"/>
                  <a:gd name="connsiteY23" fmla="*/ 1005951 h 1474304"/>
                  <a:gd name="connsiteX24" fmla="*/ 5095 w 1670512"/>
                  <a:gd name="connsiteY24" fmla="*/ 708071 h 1474304"/>
                  <a:gd name="connsiteX25" fmla="*/ 79565 w 1670512"/>
                  <a:gd name="connsiteY25" fmla="*/ 460290 h 1474304"/>
                  <a:gd name="connsiteX26" fmla="*/ 276572 w 1670512"/>
                  <a:gd name="connsiteY26" fmla="*/ 266668 h 1474304"/>
                  <a:gd name="connsiteX27" fmla="*/ 336825 w 1670512"/>
                  <a:gd name="connsiteY27" fmla="*/ 214539 h 1474304"/>
                  <a:gd name="connsiteX28" fmla="*/ 623872 w 1670512"/>
                  <a:gd name="connsiteY28" fmla="*/ 39873 h 1474304"/>
                  <a:gd name="connsiteX29" fmla="*/ 1110635 w 1670512"/>
                  <a:gd name="connsiteY29" fmla="*/ 42581 h 1474304"/>
                  <a:gd name="connsiteX30" fmla="*/ 1407160 w 1670512"/>
                  <a:gd name="connsiteY30" fmla="*/ 222663 h 1474304"/>
                  <a:gd name="connsiteX31" fmla="*/ 1596043 w 1670512"/>
                  <a:gd name="connsiteY31" fmla="*/ 500233 h 1474304"/>
                  <a:gd name="connsiteX32" fmla="*/ 1596043 w 1670512"/>
                  <a:gd name="connsiteY32" fmla="*/ 500233 h 147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670512" h="1474304">
                    <a:moveTo>
                      <a:pt x="1596043" y="500233"/>
                    </a:moveTo>
                    <a:cubicBezTo>
                      <a:pt x="1606875" y="551685"/>
                      <a:pt x="1626508" y="601106"/>
                      <a:pt x="1629216" y="653235"/>
                    </a:cubicBezTo>
                    <a:cubicBezTo>
                      <a:pt x="1633955" y="735151"/>
                      <a:pt x="1652234" y="788634"/>
                      <a:pt x="1648172" y="875967"/>
                    </a:cubicBezTo>
                    <a:cubicBezTo>
                      <a:pt x="1662389" y="938251"/>
                      <a:pt x="1646141" y="1004597"/>
                      <a:pt x="1670512" y="1066204"/>
                    </a:cubicBezTo>
                    <a:cubicBezTo>
                      <a:pt x="1615676" y="1167077"/>
                      <a:pt x="1610260" y="1280813"/>
                      <a:pt x="1590627" y="1390486"/>
                    </a:cubicBezTo>
                    <a:cubicBezTo>
                      <a:pt x="1587919" y="1406057"/>
                      <a:pt x="1589950" y="1425013"/>
                      <a:pt x="1568963" y="1430429"/>
                    </a:cubicBezTo>
                    <a:cubicBezTo>
                      <a:pt x="1535113" y="1383716"/>
                      <a:pt x="1530374" y="1281490"/>
                      <a:pt x="1529697" y="1267950"/>
                    </a:cubicBezTo>
                    <a:cubicBezTo>
                      <a:pt x="1527666" y="1191449"/>
                      <a:pt x="1499232" y="1128488"/>
                      <a:pt x="1441010" y="1079067"/>
                    </a:cubicBezTo>
                    <a:cubicBezTo>
                      <a:pt x="1390236" y="1035062"/>
                      <a:pt x="1377372" y="974809"/>
                      <a:pt x="1377372" y="912525"/>
                    </a:cubicBezTo>
                    <a:cubicBezTo>
                      <a:pt x="1377372" y="835347"/>
                      <a:pt x="1347584" y="773740"/>
                      <a:pt x="1292071" y="722288"/>
                    </a:cubicBezTo>
                    <a:cubicBezTo>
                      <a:pt x="1208799" y="645787"/>
                      <a:pt x="1112666" y="595013"/>
                      <a:pt x="998253" y="583504"/>
                    </a:cubicBezTo>
                    <a:cubicBezTo>
                      <a:pt x="982682" y="581473"/>
                      <a:pt x="832388" y="582827"/>
                      <a:pt x="815463" y="583504"/>
                    </a:cubicBezTo>
                    <a:cubicBezTo>
                      <a:pt x="678032" y="593659"/>
                      <a:pt x="543987" y="615323"/>
                      <a:pt x="409941" y="648495"/>
                    </a:cubicBezTo>
                    <a:cubicBezTo>
                      <a:pt x="372029" y="657296"/>
                      <a:pt x="336148" y="673544"/>
                      <a:pt x="300267" y="687084"/>
                    </a:cubicBezTo>
                    <a:cubicBezTo>
                      <a:pt x="247461" y="708071"/>
                      <a:pt x="216996" y="752076"/>
                      <a:pt x="187208" y="796758"/>
                    </a:cubicBezTo>
                    <a:cubicBezTo>
                      <a:pt x="159451" y="838055"/>
                      <a:pt x="187885" y="953822"/>
                      <a:pt x="187208" y="970747"/>
                    </a:cubicBezTo>
                    <a:cubicBezTo>
                      <a:pt x="179084" y="992411"/>
                      <a:pt x="189239" y="1031677"/>
                      <a:pt x="183823" y="1054695"/>
                    </a:cubicBezTo>
                    <a:cubicBezTo>
                      <a:pt x="156066" y="1179263"/>
                      <a:pt x="166221" y="1302477"/>
                      <a:pt x="179084" y="1427721"/>
                    </a:cubicBezTo>
                    <a:cubicBezTo>
                      <a:pt x="181115" y="1443292"/>
                      <a:pt x="179761" y="1457509"/>
                      <a:pt x="168252" y="1470372"/>
                    </a:cubicBezTo>
                    <a:cubicBezTo>
                      <a:pt x="143880" y="1483235"/>
                      <a:pt x="140495" y="1461571"/>
                      <a:pt x="135079" y="1448031"/>
                    </a:cubicBezTo>
                    <a:cubicBezTo>
                      <a:pt x="120862" y="1412150"/>
                      <a:pt x="109353" y="1374915"/>
                      <a:pt x="98521" y="1338358"/>
                    </a:cubicBezTo>
                    <a:cubicBezTo>
                      <a:pt x="84981" y="1292322"/>
                      <a:pt x="74149" y="1245609"/>
                      <a:pt x="45715" y="1207020"/>
                    </a:cubicBezTo>
                    <a:cubicBezTo>
                      <a:pt x="39622" y="1198219"/>
                      <a:pt x="26759" y="1179263"/>
                      <a:pt x="30144" y="1168431"/>
                    </a:cubicBezTo>
                    <a:cubicBezTo>
                      <a:pt x="21343" y="1110886"/>
                      <a:pt x="18635" y="1064173"/>
                      <a:pt x="9834" y="1005951"/>
                    </a:cubicBezTo>
                    <a:cubicBezTo>
                      <a:pt x="4418" y="963300"/>
                      <a:pt x="-6414" y="768324"/>
                      <a:pt x="5095" y="708071"/>
                    </a:cubicBezTo>
                    <a:cubicBezTo>
                      <a:pt x="15250" y="620739"/>
                      <a:pt x="40299" y="538822"/>
                      <a:pt x="79565" y="460290"/>
                    </a:cubicBezTo>
                    <a:cubicBezTo>
                      <a:pt x="124247" y="372957"/>
                      <a:pt x="189916" y="308642"/>
                      <a:pt x="276572" y="266668"/>
                    </a:cubicBezTo>
                    <a:cubicBezTo>
                      <a:pt x="304329" y="258544"/>
                      <a:pt x="321254" y="236880"/>
                      <a:pt x="336825" y="214539"/>
                    </a:cubicBezTo>
                    <a:cubicBezTo>
                      <a:pt x="395724" y="126529"/>
                      <a:pt x="527739" y="75077"/>
                      <a:pt x="623872" y="39873"/>
                    </a:cubicBezTo>
                    <a:cubicBezTo>
                      <a:pt x="786352" y="-6840"/>
                      <a:pt x="949508" y="-20380"/>
                      <a:pt x="1110635" y="42581"/>
                    </a:cubicBezTo>
                    <a:cubicBezTo>
                      <a:pt x="1220308" y="85232"/>
                      <a:pt x="1320504" y="142777"/>
                      <a:pt x="1407160" y="222663"/>
                    </a:cubicBezTo>
                    <a:cubicBezTo>
                      <a:pt x="1474860" y="272084"/>
                      <a:pt x="1562870" y="422378"/>
                      <a:pt x="1596043" y="500233"/>
                    </a:cubicBezTo>
                    <a:lnTo>
                      <a:pt x="1596043" y="500233"/>
                    </a:lnTo>
                    <a:close/>
                  </a:path>
                </a:pathLst>
              </a:custGeom>
              <a:solidFill>
                <a:srgbClr val="735345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C3300EC5-3489-4AAE-BC49-9DDEFCB8B437}"/>
                </a:ext>
              </a:extLst>
            </p:cNvPr>
            <p:cNvGrpSpPr/>
            <p:nvPr/>
          </p:nvGrpSpPr>
          <p:grpSpPr>
            <a:xfrm>
              <a:off x="7648703" y="3613519"/>
              <a:ext cx="4378442" cy="2536284"/>
              <a:chOff x="7648703" y="3613519"/>
              <a:chExt cx="4378442" cy="2536284"/>
            </a:xfrm>
          </p:grpSpPr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DD42CC4A-6988-4890-8FAF-BE3CD627836D}"/>
                  </a:ext>
                </a:extLst>
              </p:cNvPr>
              <p:cNvSpPr/>
              <p:nvPr/>
            </p:nvSpPr>
            <p:spPr>
              <a:xfrm>
                <a:off x="7690873" y="3613519"/>
                <a:ext cx="4335402" cy="2522603"/>
              </a:xfrm>
              <a:custGeom>
                <a:avLst/>
                <a:gdLst>
                  <a:gd name="connsiteX0" fmla="*/ 6344994 w 6528460"/>
                  <a:gd name="connsiteY0" fmla="*/ 2262547 h 3818030"/>
                  <a:gd name="connsiteX1" fmla="*/ 6144602 w 6528460"/>
                  <a:gd name="connsiteY1" fmla="*/ 1972792 h 3818030"/>
                  <a:gd name="connsiteX2" fmla="*/ 5445939 w 6528460"/>
                  <a:gd name="connsiteY2" fmla="*/ 890270 h 3818030"/>
                  <a:gd name="connsiteX3" fmla="*/ 5229977 w 6528460"/>
                  <a:gd name="connsiteY3" fmla="*/ 680401 h 3818030"/>
                  <a:gd name="connsiteX4" fmla="*/ 3865824 w 6528460"/>
                  <a:gd name="connsiteY4" fmla="*/ 107660 h 3818030"/>
                  <a:gd name="connsiteX5" fmla="*/ 3766982 w 6528460"/>
                  <a:gd name="connsiteY5" fmla="*/ 35898 h 3818030"/>
                  <a:gd name="connsiteX6" fmla="*/ 3748702 w 6528460"/>
                  <a:gd name="connsiteY6" fmla="*/ 16 h 3818030"/>
                  <a:gd name="connsiteX7" fmla="*/ 3731777 w 6528460"/>
                  <a:gd name="connsiteY7" fmla="*/ 16 h 3818030"/>
                  <a:gd name="connsiteX8" fmla="*/ 3712145 w 6528460"/>
                  <a:gd name="connsiteY8" fmla="*/ 32513 h 3818030"/>
                  <a:gd name="connsiteX9" fmla="*/ 3653923 w 6528460"/>
                  <a:gd name="connsiteY9" fmla="*/ 195669 h 3818030"/>
                  <a:gd name="connsiteX10" fmla="*/ 3180023 w 6528460"/>
                  <a:gd name="connsiteY10" fmla="*/ 645874 h 3818030"/>
                  <a:gd name="connsiteX11" fmla="*/ 3076443 w 6528460"/>
                  <a:gd name="connsiteY11" fmla="*/ 645874 h 3818030"/>
                  <a:gd name="connsiteX12" fmla="*/ 2645871 w 6528460"/>
                  <a:gd name="connsiteY12" fmla="*/ 100212 h 3818030"/>
                  <a:gd name="connsiteX13" fmla="*/ 2621499 w 6528460"/>
                  <a:gd name="connsiteY13" fmla="*/ 72455 h 3818030"/>
                  <a:gd name="connsiteX14" fmla="*/ 2594420 w 6528460"/>
                  <a:gd name="connsiteY14" fmla="*/ 137447 h 3818030"/>
                  <a:gd name="connsiteX15" fmla="*/ 2517919 w 6528460"/>
                  <a:gd name="connsiteY15" fmla="*/ 216656 h 3818030"/>
                  <a:gd name="connsiteX16" fmla="*/ 2366271 w 6528460"/>
                  <a:gd name="connsiteY16" fmla="*/ 254568 h 3818030"/>
                  <a:gd name="connsiteX17" fmla="*/ 2113750 w 6528460"/>
                  <a:gd name="connsiteY17" fmla="*/ 353410 h 3818030"/>
                  <a:gd name="connsiteX18" fmla="*/ 1872738 w 6528460"/>
                  <a:gd name="connsiteY18" fmla="*/ 467823 h 3818030"/>
                  <a:gd name="connsiteX19" fmla="*/ 1704843 w 6528460"/>
                  <a:gd name="connsiteY19" fmla="*/ 524691 h 3818030"/>
                  <a:gd name="connsiteX20" fmla="*/ 1379883 w 6528460"/>
                  <a:gd name="connsiteY20" fmla="*/ 749455 h 3818030"/>
                  <a:gd name="connsiteX21" fmla="*/ 1064402 w 6528460"/>
                  <a:gd name="connsiteY21" fmla="*/ 1079153 h 3818030"/>
                  <a:gd name="connsiteX22" fmla="*/ 826098 w 6528460"/>
                  <a:gd name="connsiteY22" fmla="*/ 1349953 h 3818030"/>
                  <a:gd name="connsiteX23" fmla="*/ 475413 w 6528460"/>
                  <a:gd name="connsiteY23" fmla="*/ 2016120 h 3818030"/>
                  <a:gd name="connsiteX24" fmla="*/ 254034 w 6528460"/>
                  <a:gd name="connsiteY24" fmla="*/ 2419611 h 3818030"/>
                  <a:gd name="connsiteX25" fmla="*/ 87492 w 6528460"/>
                  <a:gd name="connsiteY25" fmla="*/ 3492655 h 3818030"/>
                  <a:gd name="connsiteX26" fmla="*/ 2057559 w 6528460"/>
                  <a:gd name="connsiteY26" fmla="*/ 3477084 h 3818030"/>
                  <a:gd name="connsiteX27" fmla="*/ 3437283 w 6528460"/>
                  <a:gd name="connsiteY27" fmla="*/ 3564416 h 3818030"/>
                  <a:gd name="connsiteX28" fmla="*/ 4198230 w 6528460"/>
                  <a:gd name="connsiteY28" fmla="*/ 3807459 h 3818030"/>
                  <a:gd name="connsiteX29" fmla="*/ 4395914 w 6528460"/>
                  <a:gd name="connsiteY29" fmla="*/ 3798658 h 3818030"/>
                  <a:gd name="connsiteX30" fmla="*/ 5188003 w 6528460"/>
                  <a:gd name="connsiteY30" fmla="*/ 3708617 h 3818030"/>
                  <a:gd name="connsiteX31" fmla="*/ 5982799 w 6528460"/>
                  <a:gd name="connsiteY31" fmla="*/ 3600297 h 3818030"/>
                  <a:gd name="connsiteX32" fmla="*/ 6208240 w 6528460"/>
                  <a:gd name="connsiteY32" fmla="*/ 3570510 h 3818030"/>
                  <a:gd name="connsiteX33" fmla="*/ 6409986 w 6528460"/>
                  <a:gd name="connsiteY33" fmla="*/ 3411415 h 3818030"/>
                  <a:gd name="connsiteX34" fmla="*/ 6495288 w 6528460"/>
                  <a:gd name="connsiteY34" fmla="*/ 3106088 h 3818030"/>
                  <a:gd name="connsiteX35" fmla="*/ 6528461 w 6528460"/>
                  <a:gd name="connsiteY35" fmla="*/ 2878617 h 3818030"/>
                  <a:gd name="connsiteX36" fmla="*/ 6344994 w 6528460"/>
                  <a:gd name="connsiteY36" fmla="*/ 2262547 h 3818030"/>
                  <a:gd name="connsiteX37" fmla="*/ 6344994 w 6528460"/>
                  <a:gd name="connsiteY37" fmla="*/ 2262547 h 3818030"/>
                  <a:gd name="connsiteX0" fmla="*/ 6344994 w 6528462"/>
                  <a:gd name="connsiteY0" fmla="*/ 2262547 h 3798693"/>
                  <a:gd name="connsiteX1" fmla="*/ 6144602 w 6528462"/>
                  <a:gd name="connsiteY1" fmla="*/ 1972792 h 3798693"/>
                  <a:gd name="connsiteX2" fmla="*/ 5445939 w 6528462"/>
                  <a:gd name="connsiteY2" fmla="*/ 890270 h 3798693"/>
                  <a:gd name="connsiteX3" fmla="*/ 5229977 w 6528462"/>
                  <a:gd name="connsiteY3" fmla="*/ 680401 h 3798693"/>
                  <a:gd name="connsiteX4" fmla="*/ 3865824 w 6528462"/>
                  <a:gd name="connsiteY4" fmla="*/ 107660 h 3798693"/>
                  <a:gd name="connsiteX5" fmla="*/ 3766982 w 6528462"/>
                  <a:gd name="connsiteY5" fmla="*/ 35898 h 3798693"/>
                  <a:gd name="connsiteX6" fmla="*/ 3748702 w 6528462"/>
                  <a:gd name="connsiteY6" fmla="*/ 16 h 3798693"/>
                  <a:gd name="connsiteX7" fmla="*/ 3731777 w 6528462"/>
                  <a:gd name="connsiteY7" fmla="*/ 16 h 3798693"/>
                  <a:gd name="connsiteX8" fmla="*/ 3712145 w 6528462"/>
                  <a:gd name="connsiteY8" fmla="*/ 32513 h 3798693"/>
                  <a:gd name="connsiteX9" fmla="*/ 3653923 w 6528462"/>
                  <a:gd name="connsiteY9" fmla="*/ 195669 h 3798693"/>
                  <a:gd name="connsiteX10" fmla="*/ 3180023 w 6528462"/>
                  <a:gd name="connsiteY10" fmla="*/ 645874 h 3798693"/>
                  <a:gd name="connsiteX11" fmla="*/ 3076443 w 6528462"/>
                  <a:gd name="connsiteY11" fmla="*/ 645874 h 3798693"/>
                  <a:gd name="connsiteX12" fmla="*/ 2645871 w 6528462"/>
                  <a:gd name="connsiteY12" fmla="*/ 100212 h 3798693"/>
                  <a:gd name="connsiteX13" fmla="*/ 2621499 w 6528462"/>
                  <a:gd name="connsiteY13" fmla="*/ 72455 h 3798693"/>
                  <a:gd name="connsiteX14" fmla="*/ 2594420 w 6528462"/>
                  <a:gd name="connsiteY14" fmla="*/ 137447 h 3798693"/>
                  <a:gd name="connsiteX15" fmla="*/ 2517919 w 6528462"/>
                  <a:gd name="connsiteY15" fmla="*/ 216656 h 3798693"/>
                  <a:gd name="connsiteX16" fmla="*/ 2366271 w 6528462"/>
                  <a:gd name="connsiteY16" fmla="*/ 254568 h 3798693"/>
                  <a:gd name="connsiteX17" fmla="*/ 2113750 w 6528462"/>
                  <a:gd name="connsiteY17" fmla="*/ 353410 h 3798693"/>
                  <a:gd name="connsiteX18" fmla="*/ 1872738 w 6528462"/>
                  <a:gd name="connsiteY18" fmla="*/ 467823 h 3798693"/>
                  <a:gd name="connsiteX19" fmla="*/ 1704843 w 6528462"/>
                  <a:gd name="connsiteY19" fmla="*/ 524691 h 3798693"/>
                  <a:gd name="connsiteX20" fmla="*/ 1379883 w 6528462"/>
                  <a:gd name="connsiteY20" fmla="*/ 749455 h 3798693"/>
                  <a:gd name="connsiteX21" fmla="*/ 1064402 w 6528462"/>
                  <a:gd name="connsiteY21" fmla="*/ 1079153 h 3798693"/>
                  <a:gd name="connsiteX22" fmla="*/ 826098 w 6528462"/>
                  <a:gd name="connsiteY22" fmla="*/ 1349953 h 3798693"/>
                  <a:gd name="connsiteX23" fmla="*/ 475413 w 6528462"/>
                  <a:gd name="connsiteY23" fmla="*/ 2016120 h 3798693"/>
                  <a:gd name="connsiteX24" fmla="*/ 254034 w 6528462"/>
                  <a:gd name="connsiteY24" fmla="*/ 2419611 h 3798693"/>
                  <a:gd name="connsiteX25" fmla="*/ 87492 w 6528462"/>
                  <a:gd name="connsiteY25" fmla="*/ 3492655 h 3798693"/>
                  <a:gd name="connsiteX26" fmla="*/ 2057559 w 6528462"/>
                  <a:gd name="connsiteY26" fmla="*/ 3477084 h 3798693"/>
                  <a:gd name="connsiteX27" fmla="*/ 3437283 w 6528462"/>
                  <a:gd name="connsiteY27" fmla="*/ 3564416 h 3798693"/>
                  <a:gd name="connsiteX28" fmla="*/ 4299808 w 6528462"/>
                  <a:gd name="connsiteY28" fmla="*/ 3626876 h 3798693"/>
                  <a:gd name="connsiteX29" fmla="*/ 4395914 w 6528462"/>
                  <a:gd name="connsiteY29" fmla="*/ 3798658 h 3798693"/>
                  <a:gd name="connsiteX30" fmla="*/ 5188003 w 6528462"/>
                  <a:gd name="connsiteY30" fmla="*/ 3708617 h 3798693"/>
                  <a:gd name="connsiteX31" fmla="*/ 5982799 w 6528462"/>
                  <a:gd name="connsiteY31" fmla="*/ 3600297 h 3798693"/>
                  <a:gd name="connsiteX32" fmla="*/ 6208240 w 6528462"/>
                  <a:gd name="connsiteY32" fmla="*/ 3570510 h 3798693"/>
                  <a:gd name="connsiteX33" fmla="*/ 6409986 w 6528462"/>
                  <a:gd name="connsiteY33" fmla="*/ 3411415 h 3798693"/>
                  <a:gd name="connsiteX34" fmla="*/ 6495288 w 6528462"/>
                  <a:gd name="connsiteY34" fmla="*/ 3106088 h 3798693"/>
                  <a:gd name="connsiteX35" fmla="*/ 6528461 w 6528462"/>
                  <a:gd name="connsiteY35" fmla="*/ 2878617 h 3798693"/>
                  <a:gd name="connsiteX36" fmla="*/ 6344994 w 6528462"/>
                  <a:gd name="connsiteY36" fmla="*/ 2262547 h 3798693"/>
                  <a:gd name="connsiteX37" fmla="*/ 6344994 w 6528462"/>
                  <a:gd name="connsiteY37" fmla="*/ 2262547 h 3798693"/>
                  <a:gd name="connsiteX0" fmla="*/ 6344994 w 6528460"/>
                  <a:gd name="connsiteY0" fmla="*/ 2262547 h 3798658"/>
                  <a:gd name="connsiteX1" fmla="*/ 6144602 w 6528460"/>
                  <a:gd name="connsiteY1" fmla="*/ 1972792 h 3798658"/>
                  <a:gd name="connsiteX2" fmla="*/ 5445939 w 6528460"/>
                  <a:gd name="connsiteY2" fmla="*/ 890270 h 3798658"/>
                  <a:gd name="connsiteX3" fmla="*/ 5229977 w 6528460"/>
                  <a:gd name="connsiteY3" fmla="*/ 680401 h 3798658"/>
                  <a:gd name="connsiteX4" fmla="*/ 3865824 w 6528460"/>
                  <a:gd name="connsiteY4" fmla="*/ 107660 h 3798658"/>
                  <a:gd name="connsiteX5" fmla="*/ 3766982 w 6528460"/>
                  <a:gd name="connsiteY5" fmla="*/ 35898 h 3798658"/>
                  <a:gd name="connsiteX6" fmla="*/ 3748702 w 6528460"/>
                  <a:gd name="connsiteY6" fmla="*/ 16 h 3798658"/>
                  <a:gd name="connsiteX7" fmla="*/ 3731777 w 6528460"/>
                  <a:gd name="connsiteY7" fmla="*/ 16 h 3798658"/>
                  <a:gd name="connsiteX8" fmla="*/ 3712145 w 6528460"/>
                  <a:gd name="connsiteY8" fmla="*/ 32513 h 3798658"/>
                  <a:gd name="connsiteX9" fmla="*/ 3653923 w 6528460"/>
                  <a:gd name="connsiteY9" fmla="*/ 195669 h 3798658"/>
                  <a:gd name="connsiteX10" fmla="*/ 3180023 w 6528460"/>
                  <a:gd name="connsiteY10" fmla="*/ 645874 h 3798658"/>
                  <a:gd name="connsiteX11" fmla="*/ 3076443 w 6528460"/>
                  <a:gd name="connsiteY11" fmla="*/ 645874 h 3798658"/>
                  <a:gd name="connsiteX12" fmla="*/ 2645871 w 6528460"/>
                  <a:gd name="connsiteY12" fmla="*/ 100212 h 3798658"/>
                  <a:gd name="connsiteX13" fmla="*/ 2621499 w 6528460"/>
                  <a:gd name="connsiteY13" fmla="*/ 72455 h 3798658"/>
                  <a:gd name="connsiteX14" fmla="*/ 2594420 w 6528460"/>
                  <a:gd name="connsiteY14" fmla="*/ 137447 h 3798658"/>
                  <a:gd name="connsiteX15" fmla="*/ 2517919 w 6528460"/>
                  <a:gd name="connsiteY15" fmla="*/ 216656 h 3798658"/>
                  <a:gd name="connsiteX16" fmla="*/ 2366271 w 6528460"/>
                  <a:gd name="connsiteY16" fmla="*/ 254568 h 3798658"/>
                  <a:gd name="connsiteX17" fmla="*/ 2113750 w 6528460"/>
                  <a:gd name="connsiteY17" fmla="*/ 353410 h 3798658"/>
                  <a:gd name="connsiteX18" fmla="*/ 1872738 w 6528460"/>
                  <a:gd name="connsiteY18" fmla="*/ 467823 h 3798658"/>
                  <a:gd name="connsiteX19" fmla="*/ 1704843 w 6528460"/>
                  <a:gd name="connsiteY19" fmla="*/ 524691 h 3798658"/>
                  <a:gd name="connsiteX20" fmla="*/ 1379883 w 6528460"/>
                  <a:gd name="connsiteY20" fmla="*/ 749455 h 3798658"/>
                  <a:gd name="connsiteX21" fmla="*/ 1064402 w 6528460"/>
                  <a:gd name="connsiteY21" fmla="*/ 1079153 h 3798658"/>
                  <a:gd name="connsiteX22" fmla="*/ 826098 w 6528460"/>
                  <a:gd name="connsiteY22" fmla="*/ 1349953 h 3798658"/>
                  <a:gd name="connsiteX23" fmla="*/ 475413 w 6528460"/>
                  <a:gd name="connsiteY23" fmla="*/ 2016120 h 3798658"/>
                  <a:gd name="connsiteX24" fmla="*/ 254034 w 6528460"/>
                  <a:gd name="connsiteY24" fmla="*/ 2419611 h 3798658"/>
                  <a:gd name="connsiteX25" fmla="*/ 87492 w 6528460"/>
                  <a:gd name="connsiteY25" fmla="*/ 3492655 h 3798658"/>
                  <a:gd name="connsiteX26" fmla="*/ 2057559 w 6528460"/>
                  <a:gd name="connsiteY26" fmla="*/ 3477084 h 3798658"/>
                  <a:gd name="connsiteX27" fmla="*/ 3437283 w 6528460"/>
                  <a:gd name="connsiteY27" fmla="*/ 3564416 h 3798658"/>
                  <a:gd name="connsiteX28" fmla="*/ 4395914 w 6528460"/>
                  <a:gd name="connsiteY28" fmla="*/ 3798658 h 3798658"/>
                  <a:gd name="connsiteX29" fmla="*/ 5188003 w 6528460"/>
                  <a:gd name="connsiteY29" fmla="*/ 3708617 h 3798658"/>
                  <a:gd name="connsiteX30" fmla="*/ 5982799 w 6528460"/>
                  <a:gd name="connsiteY30" fmla="*/ 3600297 h 3798658"/>
                  <a:gd name="connsiteX31" fmla="*/ 6208240 w 6528460"/>
                  <a:gd name="connsiteY31" fmla="*/ 3570510 h 3798658"/>
                  <a:gd name="connsiteX32" fmla="*/ 6409986 w 6528460"/>
                  <a:gd name="connsiteY32" fmla="*/ 3411415 h 3798658"/>
                  <a:gd name="connsiteX33" fmla="*/ 6495288 w 6528460"/>
                  <a:gd name="connsiteY33" fmla="*/ 3106088 h 3798658"/>
                  <a:gd name="connsiteX34" fmla="*/ 6528461 w 6528460"/>
                  <a:gd name="connsiteY34" fmla="*/ 2878617 h 3798658"/>
                  <a:gd name="connsiteX35" fmla="*/ 6344994 w 6528460"/>
                  <a:gd name="connsiteY35" fmla="*/ 2262547 h 3798658"/>
                  <a:gd name="connsiteX36" fmla="*/ 6344994 w 6528460"/>
                  <a:gd name="connsiteY36" fmla="*/ 2262547 h 3798658"/>
                  <a:gd name="connsiteX0" fmla="*/ 6344994 w 6528462"/>
                  <a:gd name="connsiteY0" fmla="*/ 2262547 h 3798658"/>
                  <a:gd name="connsiteX1" fmla="*/ 6144602 w 6528462"/>
                  <a:gd name="connsiteY1" fmla="*/ 1972792 h 3798658"/>
                  <a:gd name="connsiteX2" fmla="*/ 5445939 w 6528462"/>
                  <a:gd name="connsiteY2" fmla="*/ 890270 h 3798658"/>
                  <a:gd name="connsiteX3" fmla="*/ 5229977 w 6528462"/>
                  <a:gd name="connsiteY3" fmla="*/ 680401 h 3798658"/>
                  <a:gd name="connsiteX4" fmla="*/ 3865824 w 6528462"/>
                  <a:gd name="connsiteY4" fmla="*/ 107660 h 3798658"/>
                  <a:gd name="connsiteX5" fmla="*/ 3766982 w 6528462"/>
                  <a:gd name="connsiteY5" fmla="*/ 35898 h 3798658"/>
                  <a:gd name="connsiteX6" fmla="*/ 3748702 w 6528462"/>
                  <a:gd name="connsiteY6" fmla="*/ 16 h 3798658"/>
                  <a:gd name="connsiteX7" fmla="*/ 3731777 w 6528462"/>
                  <a:gd name="connsiteY7" fmla="*/ 16 h 3798658"/>
                  <a:gd name="connsiteX8" fmla="*/ 3712145 w 6528462"/>
                  <a:gd name="connsiteY8" fmla="*/ 32513 h 3798658"/>
                  <a:gd name="connsiteX9" fmla="*/ 3653923 w 6528462"/>
                  <a:gd name="connsiteY9" fmla="*/ 195669 h 3798658"/>
                  <a:gd name="connsiteX10" fmla="*/ 3180023 w 6528462"/>
                  <a:gd name="connsiteY10" fmla="*/ 645874 h 3798658"/>
                  <a:gd name="connsiteX11" fmla="*/ 3076443 w 6528462"/>
                  <a:gd name="connsiteY11" fmla="*/ 645874 h 3798658"/>
                  <a:gd name="connsiteX12" fmla="*/ 2645871 w 6528462"/>
                  <a:gd name="connsiteY12" fmla="*/ 100212 h 3798658"/>
                  <a:gd name="connsiteX13" fmla="*/ 2621499 w 6528462"/>
                  <a:gd name="connsiteY13" fmla="*/ 72455 h 3798658"/>
                  <a:gd name="connsiteX14" fmla="*/ 2594420 w 6528462"/>
                  <a:gd name="connsiteY14" fmla="*/ 137447 h 3798658"/>
                  <a:gd name="connsiteX15" fmla="*/ 2517919 w 6528462"/>
                  <a:gd name="connsiteY15" fmla="*/ 216656 h 3798658"/>
                  <a:gd name="connsiteX16" fmla="*/ 2366271 w 6528462"/>
                  <a:gd name="connsiteY16" fmla="*/ 254568 h 3798658"/>
                  <a:gd name="connsiteX17" fmla="*/ 2113750 w 6528462"/>
                  <a:gd name="connsiteY17" fmla="*/ 353410 h 3798658"/>
                  <a:gd name="connsiteX18" fmla="*/ 1872738 w 6528462"/>
                  <a:gd name="connsiteY18" fmla="*/ 467823 h 3798658"/>
                  <a:gd name="connsiteX19" fmla="*/ 1704843 w 6528462"/>
                  <a:gd name="connsiteY19" fmla="*/ 524691 h 3798658"/>
                  <a:gd name="connsiteX20" fmla="*/ 1379883 w 6528462"/>
                  <a:gd name="connsiteY20" fmla="*/ 749455 h 3798658"/>
                  <a:gd name="connsiteX21" fmla="*/ 1064402 w 6528462"/>
                  <a:gd name="connsiteY21" fmla="*/ 1079153 h 3798658"/>
                  <a:gd name="connsiteX22" fmla="*/ 826098 w 6528462"/>
                  <a:gd name="connsiteY22" fmla="*/ 1349953 h 3798658"/>
                  <a:gd name="connsiteX23" fmla="*/ 475413 w 6528462"/>
                  <a:gd name="connsiteY23" fmla="*/ 2016120 h 3798658"/>
                  <a:gd name="connsiteX24" fmla="*/ 254034 w 6528462"/>
                  <a:gd name="connsiteY24" fmla="*/ 2419611 h 3798658"/>
                  <a:gd name="connsiteX25" fmla="*/ 87492 w 6528462"/>
                  <a:gd name="connsiteY25" fmla="*/ 3492655 h 3798658"/>
                  <a:gd name="connsiteX26" fmla="*/ 2057559 w 6528462"/>
                  <a:gd name="connsiteY26" fmla="*/ 3477084 h 3798658"/>
                  <a:gd name="connsiteX27" fmla="*/ 3437283 w 6528462"/>
                  <a:gd name="connsiteY27" fmla="*/ 3564416 h 3798658"/>
                  <a:gd name="connsiteX28" fmla="*/ 4395914 w 6528462"/>
                  <a:gd name="connsiteY28" fmla="*/ 3798658 h 3798658"/>
                  <a:gd name="connsiteX29" fmla="*/ 5188003 w 6528462"/>
                  <a:gd name="connsiteY29" fmla="*/ 3708617 h 3798658"/>
                  <a:gd name="connsiteX30" fmla="*/ 5982799 w 6528462"/>
                  <a:gd name="connsiteY30" fmla="*/ 3600297 h 3798658"/>
                  <a:gd name="connsiteX31" fmla="*/ 6208240 w 6528462"/>
                  <a:gd name="connsiteY31" fmla="*/ 3570510 h 3798658"/>
                  <a:gd name="connsiteX32" fmla="*/ 6409986 w 6528462"/>
                  <a:gd name="connsiteY32" fmla="*/ 3411415 h 3798658"/>
                  <a:gd name="connsiteX33" fmla="*/ 6495288 w 6528462"/>
                  <a:gd name="connsiteY33" fmla="*/ 3106088 h 3798658"/>
                  <a:gd name="connsiteX34" fmla="*/ 6528461 w 6528462"/>
                  <a:gd name="connsiteY34" fmla="*/ 2878617 h 3798658"/>
                  <a:gd name="connsiteX35" fmla="*/ 6344994 w 6528462"/>
                  <a:gd name="connsiteY35" fmla="*/ 2262547 h 3798658"/>
                  <a:gd name="connsiteX36" fmla="*/ 6344994 w 6528462"/>
                  <a:gd name="connsiteY36" fmla="*/ 2262547 h 3798658"/>
                  <a:gd name="connsiteX0" fmla="*/ 6344994 w 6528460"/>
                  <a:gd name="connsiteY0" fmla="*/ 2262547 h 3798658"/>
                  <a:gd name="connsiteX1" fmla="*/ 6144602 w 6528460"/>
                  <a:gd name="connsiteY1" fmla="*/ 1972792 h 3798658"/>
                  <a:gd name="connsiteX2" fmla="*/ 5445939 w 6528460"/>
                  <a:gd name="connsiteY2" fmla="*/ 890270 h 3798658"/>
                  <a:gd name="connsiteX3" fmla="*/ 5229977 w 6528460"/>
                  <a:gd name="connsiteY3" fmla="*/ 680401 h 3798658"/>
                  <a:gd name="connsiteX4" fmla="*/ 3865824 w 6528460"/>
                  <a:gd name="connsiteY4" fmla="*/ 107660 h 3798658"/>
                  <a:gd name="connsiteX5" fmla="*/ 3766982 w 6528460"/>
                  <a:gd name="connsiteY5" fmla="*/ 35898 h 3798658"/>
                  <a:gd name="connsiteX6" fmla="*/ 3748702 w 6528460"/>
                  <a:gd name="connsiteY6" fmla="*/ 16 h 3798658"/>
                  <a:gd name="connsiteX7" fmla="*/ 3731777 w 6528460"/>
                  <a:gd name="connsiteY7" fmla="*/ 16 h 3798658"/>
                  <a:gd name="connsiteX8" fmla="*/ 3712145 w 6528460"/>
                  <a:gd name="connsiteY8" fmla="*/ 32513 h 3798658"/>
                  <a:gd name="connsiteX9" fmla="*/ 3653923 w 6528460"/>
                  <a:gd name="connsiteY9" fmla="*/ 195669 h 3798658"/>
                  <a:gd name="connsiteX10" fmla="*/ 3180023 w 6528460"/>
                  <a:gd name="connsiteY10" fmla="*/ 645874 h 3798658"/>
                  <a:gd name="connsiteX11" fmla="*/ 3076443 w 6528460"/>
                  <a:gd name="connsiteY11" fmla="*/ 645874 h 3798658"/>
                  <a:gd name="connsiteX12" fmla="*/ 2645871 w 6528460"/>
                  <a:gd name="connsiteY12" fmla="*/ 100212 h 3798658"/>
                  <a:gd name="connsiteX13" fmla="*/ 2621499 w 6528460"/>
                  <a:gd name="connsiteY13" fmla="*/ 72455 h 3798658"/>
                  <a:gd name="connsiteX14" fmla="*/ 2594420 w 6528460"/>
                  <a:gd name="connsiteY14" fmla="*/ 137447 h 3798658"/>
                  <a:gd name="connsiteX15" fmla="*/ 2517919 w 6528460"/>
                  <a:gd name="connsiteY15" fmla="*/ 216656 h 3798658"/>
                  <a:gd name="connsiteX16" fmla="*/ 2366271 w 6528460"/>
                  <a:gd name="connsiteY16" fmla="*/ 254568 h 3798658"/>
                  <a:gd name="connsiteX17" fmla="*/ 2113750 w 6528460"/>
                  <a:gd name="connsiteY17" fmla="*/ 353410 h 3798658"/>
                  <a:gd name="connsiteX18" fmla="*/ 1872738 w 6528460"/>
                  <a:gd name="connsiteY18" fmla="*/ 467823 h 3798658"/>
                  <a:gd name="connsiteX19" fmla="*/ 1704843 w 6528460"/>
                  <a:gd name="connsiteY19" fmla="*/ 524691 h 3798658"/>
                  <a:gd name="connsiteX20" fmla="*/ 1379883 w 6528460"/>
                  <a:gd name="connsiteY20" fmla="*/ 749455 h 3798658"/>
                  <a:gd name="connsiteX21" fmla="*/ 1064402 w 6528460"/>
                  <a:gd name="connsiteY21" fmla="*/ 1079153 h 3798658"/>
                  <a:gd name="connsiteX22" fmla="*/ 826098 w 6528460"/>
                  <a:gd name="connsiteY22" fmla="*/ 1349953 h 3798658"/>
                  <a:gd name="connsiteX23" fmla="*/ 475413 w 6528460"/>
                  <a:gd name="connsiteY23" fmla="*/ 2016120 h 3798658"/>
                  <a:gd name="connsiteX24" fmla="*/ 254034 w 6528460"/>
                  <a:gd name="connsiteY24" fmla="*/ 2419611 h 3798658"/>
                  <a:gd name="connsiteX25" fmla="*/ 87492 w 6528460"/>
                  <a:gd name="connsiteY25" fmla="*/ 3492655 h 3798658"/>
                  <a:gd name="connsiteX26" fmla="*/ 2061322 w 6528460"/>
                  <a:gd name="connsiteY26" fmla="*/ 3270167 h 3798658"/>
                  <a:gd name="connsiteX27" fmla="*/ 3437283 w 6528460"/>
                  <a:gd name="connsiteY27" fmla="*/ 3564416 h 3798658"/>
                  <a:gd name="connsiteX28" fmla="*/ 4395914 w 6528460"/>
                  <a:gd name="connsiteY28" fmla="*/ 3798658 h 3798658"/>
                  <a:gd name="connsiteX29" fmla="*/ 5188003 w 6528460"/>
                  <a:gd name="connsiteY29" fmla="*/ 3708617 h 3798658"/>
                  <a:gd name="connsiteX30" fmla="*/ 5982799 w 6528460"/>
                  <a:gd name="connsiteY30" fmla="*/ 3600297 h 3798658"/>
                  <a:gd name="connsiteX31" fmla="*/ 6208240 w 6528460"/>
                  <a:gd name="connsiteY31" fmla="*/ 3570510 h 3798658"/>
                  <a:gd name="connsiteX32" fmla="*/ 6409986 w 6528460"/>
                  <a:gd name="connsiteY32" fmla="*/ 3411415 h 3798658"/>
                  <a:gd name="connsiteX33" fmla="*/ 6495288 w 6528460"/>
                  <a:gd name="connsiteY33" fmla="*/ 3106088 h 3798658"/>
                  <a:gd name="connsiteX34" fmla="*/ 6528461 w 6528460"/>
                  <a:gd name="connsiteY34" fmla="*/ 2878617 h 3798658"/>
                  <a:gd name="connsiteX35" fmla="*/ 6344994 w 6528460"/>
                  <a:gd name="connsiteY35" fmla="*/ 2262547 h 3798658"/>
                  <a:gd name="connsiteX36" fmla="*/ 6344994 w 6528460"/>
                  <a:gd name="connsiteY36" fmla="*/ 2262547 h 3798658"/>
                  <a:gd name="connsiteX0" fmla="*/ 6344994 w 6528462"/>
                  <a:gd name="connsiteY0" fmla="*/ 2262547 h 3798658"/>
                  <a:gd name="connsiteX1" fmla="*/ 6144602 w 6528462"/>
                  <a:gd name="connsiteY1" fmla="*/ 1972792 h 3798658"/>
                  <a:gd name="connsiteX2" fmla="*/ 5445939 w 6528462"/>
                  <a:gd name="connsiteY2" fmla="*/ 890270 h 3798658"/>
                  <a:gd name="connsiteX3" fmla="*/ 5229977 w 6528462"/>
                  <a:gd name="connsiteY3" fmla="*/ 680401 h 3798658"/>
                  <a:gd name="connsiteX4" fmla="*/ 3865824 w 6528462"/>
                  <a:gd name="connsiteY4" fmla="*/ 107660 h 3798658"/>
                  <a:gd name="connsiteX5" fmla="*/ 3766982 w 6528462"/>
                  <a:gd name="connsiteY5" fmla="*/ 35898 h 3798658"/>
                  <a:gd name="connsiteX6" fmla="*/ 3748702 w 6528462"/>
                  <a:gd name="connsiteY6" fmla="*/ 16 h 3798658"/>
                  <a:gd name="connsiteX7" fmla="*/ 3731777 w 6528462"/>
                  <a:gd name="connsiteY7" fmla="*/ 16 h 3798658"/>
                  <a:gd name="connsiteX8" fmla="*/ 3712145 w 6528462"/>
                  <a:gd name="connsiteY8" fmla="*/ 32513 h 3798658"/>
                  <a:gd name="connsiteX9" fmla="*/ 3653923 w 6528462"/>
                  <a:gd name="connsiteY9" fmla="*/ 195669 h 3798658"/>
                  <a:gd name="connsiteX10" fmla="*/ 3180023 w 6528462"/>
                  <a:gd name="connsiteY10" fmla="*/ 645874 h 3798658"/>
                  <a:gd name="connsiteX11" fmla="*/ 3076443 w 6528462"/>
                  <a:gd name="connsiteY11" fmla="*/ 645874 h 3798658"/>
                  <a:gd name="connsiteX12" fmla="*/ 2645871 w 6528462"/>
                  <a:gd name="connsiteY12" fmla="*/ 100212 h 3798658"/>
                  <a:gd name="connsiteX13" fmla="*/ 2621499 w 6528462"/>
                  <a:gd name="connsiteY13" fmla="*/ 72455 h 3798658"/>
                  <a:gd name="connsiteX14" fmla="*/ 2594420 w 6528462"/>
                  <a:gd name="connsiteY14" fmla="*/ 137447 h 3798658"/>
                  <a:gd name="connsiteX15" fmla="*/ 2517919 w 6528462"/>
                  <a:gd name="connsiteY15" fmla="*/ 216656 h 3798658"/>
                  <a:gd name="connsiteX16" fmla="*/ 2366271 w 6528462"/>
                  <a:gd name="connsiteY16" fmla="*/ 254568 h 3798658"/>
                  <a:gd name="connsiteX17" fmla="*/ 2113750 w 6528462"/>
                  <a:gd name="connsiteY17" fmla="*/ 353410 h 3798658"/>
                  <a:gd name="connsiteX18" fmla="*/ 1872738 w 6528462"/>
                  <a:gd name="connsiteY18" fmla="*/ 467823 h 3798658"/>
                  <a:gd name="connsiteX19" fmla="*/ 1704843 w 6528462"/>
                  <a:gd name="connsiteY19" fmla="*/ 524691 h 3798658"/>
                  <a:gd name="connsiteX20" fmla="*/ 1379883 w 6528462"/>
                  <a:gd name="connsiteY20" fmla="*/ 749455 h 3798658"/>
                  <a:gd name="connsiteX21" fmla="*/ 1064402 w 6528462"/>
                  <a:gd name="connsiteY21" fmla="*/ 1079153 h 3798658"/>
                  <a:gd name="connsiteX22" fmla="*/ 826098 w 6528462"/>
                  <a:gd name="connsiteY22" fmla="*/ 1349953 h 3798658"/>
                  <a:gd name="connsiteX23" fmla="*/ 475413 w 6528462"/>
                  <a:gd name="connsiteY23" fmla="*/ 2016120 h 3798658"/>
                  <a:gd name="connsiteX24" fmla="*/ 254034 w 6528462"/>
                  <a:gd name="connsiteY24" fmla="*/ 2419611 h 3798658"/>
                  <a:gd name="connsiteX25" fmla="*/ 87492 w 6528462"/>
                  <a:gd name="connsiteY25" fmla="*/ 3492655 h 3798658"/>
                  <a:gd name="connsiteX26" fmla="*/ 2262344 w 6528462"/>
                  <a:gd name="connsiteY26" fmla="*/ 3500256 h 3798658"/>
                  <a:gd name="connsiteX27" fmla="*/ 2061322 w 6528462"/>
                  <a:gd name="connsiteY27" fmla="*/ 3270167 h 3798658"/>
                  <a:gd name="connsiteX28" fmla="*/ 3437283 w 6528462"/>
                  <a:gd name="connsiteY28" fmla="*/ 3564416 h 3798658"/>
                  <a:gd name="connsiteX29" fmla="*/ 4395914 w 6528462"/>
                  <a:gd name="connsiteY29" fmla="*/ 3798658 h 3798658"/>
                  <a:gd name="connsiteX30" fmla="*/ 5188003 w 6528462"/>
                  <a:gd name="connsiteY30" fmla="*/ 3708617 h 3798658"/>
                  <a:gd name="connsiteX31" fmla="*/ 5982799 w 6528462"/>
                  <a:gd name="connsiteY31" fmla="*/ 3600297 h 3798658"/>
                  <a:gd name="connsiteX32" fmla="*/ 6208240 w 6528462"/>
                  <a:gd name="connsiteY32" fmla="*/ 3570510 h 3798658"/>
                  <a:gd name="connsiteX33" fmla="*/ 6409986 w 6528462"/>
                  <a:gd name="connsiteY33" fmla="*/ 3411415 h 3798658"/>
                  <a:gd name="connsiteX34" fmla="*/ 6495288 w 6528462"/>
                  <a:gd name="connsiteY34" fmla="*/ 3106088 h 3798658"/>
                  <a:gd name="connsiteX35" fmla="*/ 6528461 w 6528462"/>
                  <a:gd name="connsiteY35" fmla="*/ 2878617 h 3798658"/>
                  <a:gd name="connsiteX36" fmla="*/ 6344994 w 6528462"/>
                  <a:gd name="connsiteY36" fmla="*/ 2262547 h 3798658"/>
                  <a:gd name="connsiteX37" fmla="*/ 6344994 w 6528462"/>
                  <a:gd name="connsiteY37" fmla="*/ 2262547 h 3798658"/>
                  <a:gd name="connsiteX0" fmla="*/ 6344994 w 6528460"/>
                  <a:gd name="connsiteY0" fmla="*/ 2262547 h 3798658"/>
                  <a:gd name="connsiteX1" fmla="*/ 6144602 w 6528460"/>
                  <a:gd name="connsiteY1" fmla="*/ 1972792 h 3798658"/>
                  <a:gd name="connsiteX2" fmla="*/ 5445939 w 6528460"/>
                  <a:gd name="connsiteY2" fmla="*/ 890270 h 3798658"/>
                  <a:gd name="connsiteX3" fmla="*/ 5229977 w 6528460"/>
                  <a:gd name="connsiteY3" fmla="*/ 680401 h 3798658"/>
                  <a:gd name="connsiteX4" fmla="*/ 3865824 w 6528460"/>
                  <a:gd name="connsiteY4" fmla="*/ 107660 h 3798658"/>
                  <a:gd name="connsiteX5" fmla="*/ 3766982 w 6528460"/>
                  <a:gd name="connsiteY5" fmla="*/ 35898 h 3798658"/>
                  <a:gd name="connsiteX6" fmla="*/ 3748702 w 6528460"/>
                  <a:gd name="connsiteY6" fmla="*/ 16 h 3798658"/>
                  <a:gd name="connsiteX7" fmla="*/ 3731777 w 6528460"/>
                  <a:gd name="connsiteY7" fmla="*/ 16 h 3798658"/>
                  <a:gd name="connsiteX8" fmla="*/ 3712145 w 6528460"/>
                  <a:gd name="connsiteY8" fmla="*/ 32513 h 3798658"/>
                  <a:gd name="connsiteX9" fmla="*/ 3653923 w 6528460"/>
                  <a:gd name="connsiteY9" fmla="*/ 195669 h 3798658"/>
                  <a:gd name="connsiteX10" fmla="*/ 3180023 w 6528460"/>
                  <a:gd name="connsiteY10" fmla="*/ 645874 h 3798658"/>
                  <a:gd name="connsiteX11" fmla="*/ 3076443 w 6528460"/>
                  <a:gd name="connsiteY11" fmla="*/ 645874 h 3798658"/>
                  <a:gd name="connsiteX12" fmla="*/ 2645871 w 6528460"/>
                  <a:gd name="connsiteY12" fmla="*/ 100212 h 3798658"/>
                  <a:gd name="connsiteX13" fmla="*/ 2621499 w 6528460"/>
                  <a:gd name="connsiteY13" fmla="*/ 72455 h 3798658"/>
                  <a:gd name="connsiteX14" fmla="*/ 2594420 w 6528460"/>
                  <a:gd name="connsiteY14" fmla="*/ 137447 h 3798658"/>
                  <a:gd name="connsiteX15" fmla="*/ 2517919 w 6528460"/>
                  <a:gd name="connsiteY15" fmla="*/ 216656 h 3798658"/>
                  <a:gd name="connsiteX16" fmla="*/ 2366271 w 6528460"/>
                  <a:gd name="connsiteY16" fmla="*/ 254568 h 3798658"/>
                  <a:gd name="connsiteX17" fmla="*/ 2113750 w 6528460"/>
                  <a:gd name="connsiteY17" fmla="*/ 353410 h 3798658"/>
                  <a:gd name="connsiteX18" fmla="*/ 1872738 w 6528460"/>
                  <a:gd name="connsiteY18" fmla="*/ 467823 h 3798658"/>
                  <a:gd name="connsiteX19" fmla="*/ 1704843 w 6528460"/>
                  <a:gd name="connsiteY19" fmla="*/ 524691 h 3798658"/>
                  <a:gd name="connsiteX20" fmla="*/ 1379883 w 6528460"/>
                  <a:gd name="connsiteY20" fmla="*/ 749455 h 3798658"/>
                  <a:gd name="connsiteX21" fmla="*/ 1064402 w 6528460"/>
                  <a:gd name="connsiteY21" fmla="*/ 1079153 h 3798658"/>
                  <a:gd name="connsiteX22" fmla="*/ 826098 w 6528460"/>
                  <a:gd name="connsiteY22" fmla="*/ 1349953 h 3798658"/>
                  <a:gd name="connsiteX23" fmla="*/ 475413 w 6528460"/>
                  <a:gd name="connsiteY23" fmla="*/ 2016120 h 3798658"/>
                  <a:gd name="connsiteX24" fmla="*/ 254034 w 6528460"/>
                  <a:gd name="connsiteY24" fmla="*/ 2419611 h 3798658"/>
                  <a:gd name="connsiteX25" fmla="*/ 87492 w 6528460"/>
                  <a:gd name="connsiteY25" fmla="*/ 3492655 h 3798658"/>
                  <a:gd name="connsiteX26" fmla="*/ 1596444 w 6528460"/>
                  <a:gd name="connsiteY26" fmla="*/ 3534115 h 3798658"/>
                  <a:gd name="connsiteX27" fmla="*/ 2061322 w 6528460"/>
                  <a:gd name="connsiteY27" fmla="*/ 3270167 h 3798658"/>
                  <a:gd name="connsiteX28" fmla="*/ 3437283 w 6528460"/>
                  <a:gd name="connsiteY28" fmla="*/ 3564416 h 3798658"/>
                  <a:gd name="connsiteX29" fmla="*/ 4395914 w 6528460"/>
                  <a:gd name="connsiteY29" fmla="*/ 3798658 h 3798658"/>
                  <a:gd name="connsiteX30" fmla="*/ 5188003 w 6528460"/>
                  <a:gd name="connsiteY30" fmla="*/ 3708617 h 3798658"/>
                  <a:gd name="connsiteX31" fmla="*/ 5982799 w 6528460"/>
                  <a:gd name="connsiteY31" fmla="*/ 3600297 h 3798658"/>
                  <a:gd name="connsiteX32" fmla="*/ 6208240 w 6528460"/>
                  <a:gd name="connsiteY32" fmla="*/ 3570510 h 3798658"/>
                  <a:gd name="connsiteX33" fmla="*/ 6409986 w 6528460"/>
                  <a:gd name="connsiteY33" fmla="*/ 3411415 h 3798658"/>
                  <a:gd name="connsiteX34" fmla="*/ 6495288 w 6528460"/>
                  <a:gd name="connsiteY34" fmla="*/ 3106088 h 3798658"/>
                  <a:gd name="connsiteX35" fmla="*/ 6528461 w 6528460"/>
                  <a:gd name="connsiteY35" fmla="*/ 2878617 h 3798658"/>
                  <a:gd name="connsiteX36" fmla="*/ 6344994 w 6528460"/>
                  <a:gd name="connsiteY36" fmla="*/ 2262547 h 3798658"/>
                  <a:gd name="connsiteX37" fmla="*/ 6344994 w 6528460"/>
                  <a:gd name="connsiteY37" fmla="*/ 2262547 h 3798658"/>
                  <a:gd name="connsiteX0" fmla="*/ 6344994 w 6528462"/>
                  <a:gd name="connsiteY0" fmla="*/ 2262547 h 3798658"/>
                  <a:gd name="connsiteX1" fmla="*/ 6144602 w 6528462"/>
                  <a:gd name="connsiteY1" fmla="*/ 1972792 h 3798658"/>
                  <a:gd name="connsiteX2" fmla="*/ 5445939 w 6528462"/>
                  <a:gd name="connsiteY2" fmla="*/ 890270 h 3798658"/>
                  <a:gd name="connsiteX3" fmla="*/ 5229977 w 6528462"/>
                  <a:gd name="connsiteY3" fmla="*/ 680401 h 3798658"/>
                  <a:gd name="connsiteX4" fmla="*/ 3865824 w 6528462"/>
                  <a:gd name="connsiteY4" fmla="*/ 107660 h 3798658"/>
                  <a:gd name="connsiteX5" fmla="*/ 3766982 w 6528462"/>
                  <a:gd name="connsiteY5" fmla="*/ 35898 h 3798658"/>
                  <a:gd name="connsiteX6" fmla="*/ 3748702 w 6528462"/>
                  <a:gd name="connsiteY6" fmla="*/ 16 h 3798658"/>
                  <a:gd name="connsiteX7" fmla="*/ 3731777 w 6528462"/>
                  <a:gd name="connsiteY7" fmla="*/ 16 h 3798658"/>
                  <a:gd name="connsiteX8" fmla="*/ 3712145 w 6528462"/>
                  <a:gd name="connsiteY8" fmla="*/ 32513 h 3798658"/>
                  <a:gd name="connsiteX9" fmla="*/ 3653923 w 6528462"/>
                  <a:gd name="connsiteY9" fmla="*/ 195669 h 3798658"/>
                  <a:gd name="connsiteX10" fmla="*/ 3180023 w 6528462"/>
                  <a:gd name="connsiteY10" fmla="*/ 645874 h 3798658"/>
                  <a:gd name="connsiteX11" fmla="*/ 3076443 w 6528462"/>
                  <a:gd name="connsiteY11" fmla="*/ 645874 h 3798658"/>
                  <a:gd name="connsiteX12" fmla="*/ 2645871 w 6528462"/>
                  <a:gd name="connsiteY12" fmla="*/ 100212 h 3798658"/>
                  <a:gd name="connsiteX13" fmla="*/ 2621499 w 6528462"/>
                  <a:gd name="connsiteY13" fmla="*/ 72455 h 3798658"/>
                  <a:gd name="connsiteX14" fmla="*/ 2594420 w 6528462"/>
                  <a:gd name="connsiteY14" fmla="*/ 137447 h 3798658"/>
                  <a:gd name="connsiteX15" fmla="*/ 2517919 w 6528462"/>
                  <a:gd name="connsiteY15" fmla="*/ 216656 h 3798658"/>
                  <a:gd name="connsiteX16" fmla="*/ 2366271 w 6528462"/>
                  <a:gd name="connsiteY16" fmla="*/ 254568 h 3798658"/>
                  <a:gd name="connsiteX17" fmla="*/ 2113750 w 6528462"/>
                  <a:gd name="connsiteY17" fmla="*/ 353410 h 3798658"/>
                  <a:gd name="connsiteX18" fmla="*/ 1872738 w 6528462"/>
                  <a:gd name="connsiteY18" fmla="*/ 467823 h 3798658"/>
                  <a:gd name="connsiteX19" fmla="*/ 1704843 w 6528462"/>
                  <a:gd name="connsiteY19" fmla="*/ 524691 h 3798658"/>
                  <a:gd name="connsiteX20" fmla="*/ 1379883 w 6528462"/>
                  <a:gd name="connsiteY20" fmla="*/ 749455 h 3798658"/>
                  <a:gd name="connsiteX21" fmla="*/ 1064402 w 6528462"/>
                  <a:gd name="connsiteY21" fmla="*/ 1079153 h 3798658"/>
                  <a:gd name="connsiteX22" fmla="*/ 826098 w 6528462"/>
                  <a:gd name="connsiteY22" fmla="*/ 1349953 h 3798658"/>
                  <a:gd name="connsiteX23" fmla="*/ 475413 w 6528462"/>
                  <a:gd name="connsiteY23" fmla="*/ 2016120 h 3798658"/>
                  <a:gd name="connsiteX24" fmla="*/ 254034 w 6528462"/>
                  <a:gd name="connsiteY24" fmla="*/ 2419611 h 3798658"/>
                  <a:gd name="connsiteX25" fmla="*/ 87492 w 6528462"/>
                  <a:gd name="connsiteY25" fmla="*/ 3492655 h 3798658"/>
                  <a:gd name="connsiteX26" fmla="*/ 1596444 w 6528462"/>
                  <a:gd name="connsiteY26" fmla="*/ 3534115 h 3798658"/>
                  <a:gd name="connsiteX27" fmla="*/ 2061322 w 6528462"/>
                  <a:gd name="connsiteY27" fmla="*/ 3270167 h 3798658"/>
                  <a:gd name="connsiteX28" fmla="*/ 3437283 w 6528462"/>
                  <a:gd name="connsiteY28" fmla="*/ 3564416 h 3798658"/>
                  <a:gd name="connsiteX29" fmla="*/ 4395914 w 6528462"/>
                  <a:gd name="connsiteY29" fmla="*/ 3798658 h 3798658"/>
                  <a:gd name="connsiteX30" fmla="*/ 5188003 w 6528462"/>
                  <a:gd name="connsiteY30" fmla="*/ 3708617 h 3798658"/>
                  <a:gd name="connsiteX31" fmla="*/ 5982799 w 6528462"/>
                  <a:gd name="connsiteY31" fmla="*/ 3600297 h 3798658"/>
                  <a:gd name="connsiteX32" fmla="*/ 6208240 w 6528462"/>
                  <a:gd name="connsiteY32" fmla="*/ 3570510 h 3798658"/>
                  <a:gd name="connsiteX33" fmla="*/ 6409986 w 6528462"/>
                  <a:gd name="connsiteY33" fmla="*/ 3411415 h 3798658"/>
                  <a:gd name="connsiteX34" fmla="*/ 6495288 w 6528462"/>
                  <a:gd name="connsiteY34" fmla="*/ 3106088 h 3798658"/>
                  <a:gd name="connsiteX35" fmla="*/ 6528461 w 6528462"/>
                  <a:gd name="connsiteY35" fmla="*/ 2878617 h 3798658"/>
                  <a:gd name="connsiteX36" fmla="*/ 6344994 w 6528462"/>
                  <a:gd name="connsiteY36" fmla="*/ 2262547 h 3798658"/>
                  <a:gd name="connsiteX37" fmla="*/ 6344994 w 6528462"/>
                  <a:gd name="connsiteY37" fmla="*/ 2262547 h 3798658"/>
                  <a:gd name="connsiteX0" fmla="*/ 6344994 w 6528460"/>
                  <a:gd name="connsiteY0" fmla="*/ 2262547 h 3798658"/>
                  <a:gd name="connsiteX1" fmla="*/ 6144602 w 6528460"/>
                  <a:gd name="connsiteY1" fmla="*/ 1972792 h 3798658"/>
                  <a:gd name="connsiteX2" fmla="*/ 5445939 w 6528460"/>
                  <a:gd name="connsiteY2" fmla="*/ 890270 h 3798658"/>
                  <a:gd name="connsiteX3" fmla="*/ 5229977 w 6528460"/>
                  <a:gd name="connsiteY3" fmla="*/ 680401 h 3798658"/>
                  <a:gd name="connsiteX4" fmla="*/ 3865824 w 6528460"/>
                  <a:gd name="connsiteY4" fmla="*/ 107660 h 3798658"/>
                  <a:gd name="connsiteX5" fmla="*/ 3766982 w 6528460"/>
                  <a:gd name="connsiteY5" fmla="*/ 35898 h 3798658"/>
                  <a:gd name="connsiteX6" fmla="*/ 3748702 w 6528460"/>
                  <a:gd name="connsiteY6" fmla="*/ 16 h 3798658"/>
                  <a:gd name="connsiteX7" fmla="*/ 3731777 w 6528460"/>
                  <a:gd name="connsiteY7" fmla="*/ 16 h 3798658"/>
                  <a:gd name="connsiteX8" fmla="*/ 3712145 w 6528460"/>
                  <a:gd name="connsiteY8" fmla="*/ 32513 h 3798658"/>
                  <a:gd name="connsiteX9" fmla="*/ 3653923 w 6528460"/>
                  <a:gd name="connsiteY9" fmla="*/ 195669 h 3798658"/>
                  <a:gd name="connsiteX10" fmla="*/ 3180023 w 6528460"/>
                  <a:gd name="connsiteY10" fmla="*/ 645874 h 3798658"/>
                  <a:gd name="connsiteX11" fmla="*/ 3076443 w 6528460"/>
                  <a:gd name="connsiteY11" fmla="*/ 645874 h 3798658"/>
                  <a:gd name="connsiteX12" fmla="*/ 2645871 w 6528460"/>
                  <a:gd name="connsiteY12" fmla="*/ 100212 h 3798658"/>
                  <a:gd name="connsiteX13" fmla="*/ 2621499 w 6528460"/>
                  <a:gd name="connsiteY13" fmla="*/ 72455 h 3798658"/>
                  <a:gd name="connsiteX14" fmla="*/ 2594420 w 6528460"/>
                  <a:gd name="connsiteY14" fmla="*/ 137447 h 3798658"/>
                  <a:gd name="connsiteX15" fmla="*/ 2517919 w 6528460"/>
                  <a:gd name="connsiteY15" fmla="*/ 216656 h 3798658"/>
                  <a:gd name="connsiteX16" fmla="*/ 2366271 w 6528460"/>
                  <a:gd name="connsiteY16" fmla="*/ 254568 h 3798658"/>
                  <a:gd name="connsiteX17" fmla="*/ 2113750 w 6528460"/>
                  <a:gd name="connsiteY17" fmla="*/ 353410 h 3798658"/>
                  <a:gd name="connsiteX18" fmla="*/ 1872738 w 6528460"/>
                  <a:gd name="connsiteY18" fmla="*/ 467823 h 3798658"/>
                  <a:gd name="connsiteX19" fmla="*/ 1704843 w 6528460"/>
                  <a:gd name="connsiteY19" fmla="*/ 524691 h 3798658"/>
                  <a:gd name="connsiteX20" fmla="*/ 1379883 w 6528460"/>
                  <a:gd name="connsiteY20" fmla="*/ 749455 h 3798658"/>
                  <a:gd name="connsiteX21" fmla="*/ 1064402 w 6528460"/>
                  <a:gd name="connsiteY21" fmla="*/ 1079153 h 3798658"/>
                  <a:gd name="connsiteX22" fmla="*/ 826098 w 6528460"/>
                  <a:gd name="connsiteY22" fmla="*/ 1349953 h 3798658"/>
                  <a:gd name="connsiteX23" fmla="*/ 475413 w 6528460"/>
                  <a:gd name="connsiteY23" fmla="*/ 2016120 h 3798658"/>
                  <a:gd name="connsiteX24" fmla="*/ 254034 w 6528460"/>
                  <a:gd name="connsiteY24" fmla="*/ 2419611 h 3798658"/>
                  <a:gd name="connsiteX25" fmla="*/ 87492 w 6528460"/>
                  <a:gd name="connsiteY25" fmla="*/ 3492655 h 3798658"/>
                  <a:gd name="connsiteX26" fmla="*/ 1596444 w 6528460"/>
                  <a:gd name="connsiteY26" fmla="*/ 3534115 h 3798658"/>
                  <a:gd name="connsiteX27" fmla="*/ 2061322 w 6528460"/>
                  <a:gd name="connsiteY27" fmla="*/ 3270167 h 3798658"/>
                  <a:gd name="connsiteX28" fmla="*/ 3437283 w 6528460"/>
                  <a:gd name="connsiteY28" fmla="*/ 3564416 h 3798658"/>
                  <a:gd name="connsiteX29" fmla="*/ 4395914 w 6528460"/>
                  <a:gd name="connsiteY29" fmla="*/ 3798658 h 3798658"/>
                  <a:gd name="connsiteX30" fmla="*/ 5188003 w 6528460"/>
                  <a:gd name="connsiteY30" fmla="*/ 3708617 h 3798658"/>
                  <a:gd name="connsiteX31" fmla="*/ 5982799 w 6528460"/>
                  <a:gd name="connsiteY31" fmla="*/ 3600297 h 3798658"/>
                  <a:gd name="connsiteX32" fmla="*/ 6208240 w 6528460"/>
                  <a:gd name="connsiteY32" fmla="*/ 3570510 h 3798658"/>
                  <a:gd name="connsiteX33" fmla="*/ 6409986 w 6528460"/>
                  <a:gd name="connsiteY33" fmla="*/ 3411415 h 3798658"/>
                  <a:gd name="connsiteX34" fmla="*/ 6495288 w 6528460"/>
                  <a:gd name="connsiteY34" fmla="*/ 3106088 h 3798658"/>
                  <a:gd name="connsiteX35" fmla="*/ 6528461 w 6528460"/>
                  <a:gd name="connsiteY35" fmla="*/ 2878617 h 3798658"/>
                  <a:gd name="connsiteX36" fmla="*/ 6344994 w 6528460"/>
                  <a:gd name="connsiteY36" fmla="*/ 2262547 h 3798658"/>
                  <a:gd name="connsiteX37" fmla="*/ 6344994 w 6528460"/>
                  <a:gd name="connsiteY37" fmla="*/ 2262547 h 3798658"/>
                  <a:gd name="connsiteX0" fmla="*/ 6344994 w 6528462"/>
                  <a:gd name="connsiteY0" fmla="*/ 2262547 h 3798658"/>
                  <a:gd name="connsiteX1" fmla="*/ 6144602 w 6528462"/>
                  <a:gd name="connsiteY1" fmla="*/ 1972792 h 3798658"/>
                  <a:gd name="connsiteX2" fmla="*/ 5445939 w 6528462"/>
                  <a:gd name="connsiteY2" fmla="*/ 890270 h 3798658"/>
                  <a:gd name="connsiteX3" fmla="*/ 5229977 w 6528462"/>
                  <a:gd name="connsiteY3" fmla="*/ 680401 h 3798658"/>
                  <a:gd name="connsiteX4" fmla="*/ 3865824 w 6528462"/>
                  <a:gd name="connsiteY4" fmla="*/ 107660 h 3798658"/>
                  <a:gd name="connsiteX5" fmla="*/ 3766982 w 6528462"/>
                  <a:gd name="connsiteY5" fmla="*/ 35898 h 3798658"/>
                  <a:gd name="connsiteX6" fmla="*/ 3748702 w 6528462"/>
                  <a:gd name="connsiteY6" fmla="*/ 16 h 3798658"/>
                  <a:gd name="connsiteX7" fmla="*/ 3731777 w 6528462"/>
                  <a:gd name="connsiteY7" fmla="*/ 16 h 3798658"/>
                  <a:gd name="connsiteX8" fmla="*/ 3712145 w 6528462"/>
                  <a:gd name="connsiteY8" fmla="*/ 32513 h 3798658"/>
                  <a:gd name="connsiteX9" fmla="*/ 3653923 w 6528462"/>
                  <a:gd name="connsiteY9" fmla="*/ 195669 h 3798658"/>
                  <a:gd name="connsiteX10" fmla="*/ 3180023 w 6528462"/>
                  <a:gd name="connsiteY10" fmla="*/ 645874 h 3798658"/>
                  <a:gd name="connsiteX11" fmla="*/ 3076443 w 6528462"/>
                  <a:gd name="connsiteY11" fmla="*/ 645874 h 3798658"/>
                  <a:gd name="connsiteX12" fmla="*/ 2645871 w 6528462"/>
                  <a:gd name="connsiteY12" fmla="*/ 100212 h 3798658"/>
                  <a:gd name="connsiteX13" fmla="*/ 2621499 w 6528462"/>
                  <a:gd name="connsiteY13" fmla="*/ 72455 h 3798658"/>
                  <a:gd name="connsiteX14" fmla="*/ 2594420 w 6528462"/>
                  <a:gd name="connsiteY14" fmla="*/ 137447 h 3798658"/>
                  <a:gd name="connsiteX15" fmla="*/ 2517919 w 6528462"/>
                  <a:gd name="connsiteY15" fmla="*/ 216656 h 3798658"/>
                  <a:gd name="connsiteX16" fmla="*/ 2366271 w 6528462"/>
                  <a:gd name="connsiteY16" fmla="*/ 254568 h 3798658"/>
                  <a:gd name="connsiteX17" fmla="*/ 2113750 w 6528462"/>
                  <a:gd name="connsiteY17" fmla="*/ 353410 h 3798658"/>
                  <a:gd name="connsiteX18" fmla="*/ 1872738 w 6528462"/>
                  <a:gd name="connsiteY18" fmla="*/ 467823 h 3798658"/>
                  <a:gd name="connsiteX19" fmla="*/ 1704843 w 6528462"/>
                  <a:gd name="connsiteY19" fmla="*/ 524691 h 3798658"/>
                  <a:gd name="connsiteX20" fmla="*/ 1379883 w 6528462"/>
                  <a:gd name="connsiteY20" fmla="*/ 749455 h 3798658"/>
                  <a:gd name="connsiteX21" fmla="*/ 1064402 w 6528462"/>
                  <a:gd name="connsiteY21" fmla="*/ 1079153 h 3798658"/>
                  <a:gd name="connsiteX22" fmla="*/ 826098 w 6528462"/>
                  <a:gd name="connsiteY22" fmla="*/ 1349953 h 3798658"/>
                  <a:gd name="connsiteX23" fmla="*/ 475413 w 6528462"/>
                  <a:gd name="connsiteY23" fmla="*/ 2016120 h 3798658"/>
                  <a:gd name="connsiteX24" fmla="*/ 254034 w 6528462"/>
                  <a:gd name="connsiteY24" fmla="*/ 2419611 h 3798658"/>
                  <a:gd name="connsiteX25" fmla="*/ 87492 w 6528462"/>
                  <a:gd name="connsiteY25" fmla="*/ 3492655 h 3798658"/>
                  <a:gd name="connsiteX26" fmla="*/ 1600207 w 6528462"/>
                  <a:gd name="connsiteY26" fmla="*/ 3541638 h 3798658"/>
                  <a:gd name="connsiteX27" fmla="*/ 2061322 w 6528462"/>
                  <a:gd name="connsiteY27" fmla="*/ 3270167 h 3798658"/>
                  <a:gd name="connsiteX28" fmla="*/ 3437283 w 6528462"/>
                  <a:gd name="connsiteY28" fmla="*/ 3564416 h 3798658"/>
                  <a:gd name="connsiteX29" fmla="*/ 4395914 w 6528462"/>
                  <a:gd name="connsiteY29" fmla="*/ 3798658 h 3798658"/>
                  <a:gd name="connsiteX30" fmla="*/ 5188003 w 6528462"/>
                  <a:gd name="connsiteY30" fmla="*/ 3708617 h 3798658"/>
                  <a:gd name="connsiteX31" fmla="*/ 5982799 w 6528462"/>
                  <a:gd name="connsiteY31" fmla="*/ 3600297 h 3798658"/>
                  <a:gd name="connsiteX32" fmla="*/ 6208240 w 6528462"/>
                  <a:gd name="connsiteY32" fmla="*/ 3570510 h 3798658"/>
                  <a:gd name="connsiteX33" fmla="*/ 6409986 w 6528462"/>
                  <a:gd name="connsiteY33" fmla="*/ 3411415 h 3798658"/>
                  <a:gd name="connsiteX34" fmla="*/ 6495288 w 6528462"/>
                  <a:gd name="connsiteY34" fmla="*/ 3106088 h 3798658"/>
                  <a:gd name="connsiteX35" fmla="*/ 6528461 w 6528462"/>
                  <a:gd name="connsiteY35" fmla="*/ 2878617 h 3798658"/>
                  <a:gd name="connsiteX36" fmla="*/ 6344994 w 6528462"/>
                  <a:gd name="connsiteY36" fmla="*/ 2262547 h 3798658"/>
                  <a:gd name="connsiteX37" fmla="*/ 6344994 w 6528462"/>
                  <a:gd name="connsiteY37" fmla="*/ 2262547 h 3798658"/>
                  <a:gd name="connsiteX0" fmla="*/ 6344994 w 6528460"/>
                  <a:gd name="connsiteY0" fmla="*/ 2262547 h 3798658"/>
                  <a:gd name="connsiteX1" fmla="*/ 6144602 w 6528460"/>
                  <a:gd name="connsiteY1" fmla="*/ 1972792 h 3798658"/>
                  <a:gd name="connsiteX2" fmla="*/ 5445939 w 6528460"/>
                  <a:gd name="connsiteY2" fmla="*/ 890270 h 3798658"/>
                  <a:gd name="connsiteX3" fmla="*/ 5229977 w 6528460"/>
                  <a:gd name="connsiteY3" fmla="*/ 680401 h 3798658"/>
                  <a:gd name="connsiteX4" fmla="*/ 3865824 w 6528460"/>
                  <a:gd name="connsiteY4" fmla="*/ 107660 h 3798658"/>
                  <a:gd name="connsiteX5" fmla="*/ 3766982 w 6528460"/>
                  <a:gd name="connsiteY5" fmla="*/ 35898 h 3798658"/>
                  <a:gd name="connsiteX6" fmla="*/ 3748702 w 6528460"/>
                  <a:gd name="connsiteY6" fmla="*/ 16 h 3798658"/>
                  <a:gd name="connsiteX7" fmla="*/ 3731777 w 6528460"/>
                  <a:gd name="connsiteY7" fmla="*/ 16 h 3798658"/>
                  <a:gd name="connsiteX8" fmla="*/ 3712145 w 6528460"/>
                  <a:gd name="connsiteY8" fmla="*/ 32513 h 3798658"/>
                  <a:gd name="connsiteX9" fmla="*/ 3653923 w 6528460"/>
                  <a:gd name="connsiteY9" fmla="*/ 195669 h 3798658"/>
                  <a:gd name="connsiteX10" fmla="*/ 3180023 w 6528460"/>
                  <a:gd name="connsiteY10" fmla="*/ 645874 h 3798658"/>
                  <a:gd name="connsiteX11" fmla="*/ 3076443 w 6528460"/>
                  <a:gd name="connsiteY11" fmla="*/ 645874 h 3798658"/>
                  <a:gd name="connsiteX12" fmla="*/ 2645871 w 6528460"/>
                  <a:gd name="connsiteY12" fmla="*/ 100212 h 3798658"/>
                  <a:gd name="connsiteX13" fmla="*/ 2621499 w 6528460"/>
                  <a:gd name="connsiteY13" fmla="*/ 72455 h 3798658"/>
                  <a:gd name="connsiteX14" fmla="*/ 2594420 w 6528460"/>
                  <a:gd name="connsiteY14" fmla="*/ 137447 h 3798658"/>
                  <a:gd name="connsiteX15" fmla="*/ 2517919 w 6528460"/>
                  <a:gd name="connsiteY15" fmla="*/ 216656 h 3798658"/>
                  <a:gd name="connsiteX16" fmla="*/ 2366271 w 6528460"/>
                  <a:gd name="connsiteY16" fmla="*/ 254568 h 3798658"/>
                  <a:gd name="connsiteX17" fmla="*/ 2113750 w 6528460"/>
                  <a:gd name="connsiteY17" fmla="*/ 353410 h 3798658"/>
                  <a:gd name="connsiteX18" fmla="*/ 1872738 w 6528460"/>
                  <a:gd name="connsiteY18" fmla="*/ 467823 h 3798658"/>
                  <a:gd name="connsiteX19" fmla="*/ 1704843 w 6528460"/>
                  <a:gd name="connsiteY19" fmla="*/ 524691 h 3798658"/>
                  <a:gd name="connsiteX20" fmla="*/ 1379883 w 6528460"/>
                  <a:gd name="connsiteY20" fmla="*/ 749455 h 3798658"/>
                  <a:gd name="connsiteX21" fmla="*/ 1064402 w 6528460"/>
                  <a:gd name="connsiteY21" fmla="*/ 1079153 h 3798658"/>
                  <a:gd name="connsiteX22" fmla="*/ 826098 w 6528460"/>
                  <a:gd name="connsiteY22" fmla="*/ 1349953 h 3798658"/>
                  <a:gd name="connsiteX23" fmla="*/ 475413 w 6528460"/>
                  <a:gd name="connsiteY23" fmla="*/ 2016120 h 3798658"/>
                  <a:gd name="connsiteX24" fmla="*/ 254034 w 6528460"/>
                  <a:gd name="connsiteY24" fmla="*/ 2419611 h 3798658"/>
                  <a:gd name="connsiteX25" fmla="*/ 87492 w 6528460"/>
                  <a:gd name="connsiteY25" fmla="*/ 3492655 h 3798658"/>
                  <a:gd name="connsiteX26" fmla="*/ 1600207 w 6528460"/>
                  <a:gd name="connsiteY26" fmla="*/ 3541638 h 3798658"/>
                  <a:gd name="connsiteX27" fmla="*/ 2399917 w 6528460"/>
                  <a:gd name="connsiteY27" fmla="*/ 3503420 h 3798658"/>
                  <a:gd name="connsiteX28" fmla="*/ 3437283 w 6528460"/>
                  <a:gd name="connsiteY28" fmla="*/ 3564416 h 3798658"/>
                  <a:gd name="connsiteX29" fmla="*/ 4395914 w 6528460"/>
                  <a:gd name="connsiteY29" fmla="*/ 3798658 h 3798658"/>
                  <a:gd name="connsiteX30" fmla="*/ 5188003 w 6528460"/>
                  <a:gd name="connsiteY30" fmla="*/ 3708617 h 3798658"/>
                  <a:gd name="connsiteX31" fmla="*/ 5982799 w 6528460"/>
                  <a:gd name="connsiteY31" fmla="*/ 3600297 h 3798658"/>
                  <a:gd name="connsiteX32" fmla="*/ 6208240 w 6528460"/>
                  <a:gd name="connsiteY32" fmla="*/ 3570510 h 3798658"/>
                  <a:gd name="connsiteX33" fmla="*/ 6409986 w 6528460"/>
                  <a:gd name="connsiteY33" fmla="*/ 3411415 h 3798658"/>
                  <a:gd name="connsiteX34" fmla="*/ 6495288 w 6528460"/>
                  <a:gd name="connsiteY34" fmla="*/ 3106088 h 3798658"/>
                  <a:gd name="connsiteX35" fmla="*/ 6528461 w 6528460"/>
                  <a:gd name="connsiteY35" fmla="*/ 2878617 h 3798658"/>
                  <a:gd name="connsiteX36" fmla="*/ 6344994 w 6528460"/>
                  <a:gd name="connsiteY36" fmla="*/ 2262547 h 3798658"/>
                  <a:gd name="connsiteX37" fmla="*/ 6344994 w 6528460"/>
                  <a:gd name="connsiteY37" fmla="*/ 2262547 h 3798658"/>
                  <a:gd name="connsiteX0" fmla="*/ 6344994 w 6528462"/>
                  <a:gd name="connsiteY0" fmla="*/ 2262547 h 3798658"/>
                  <a:gd name="connsiteX1" fmla="*/ 6144602 w 6528462"/>
                  <a:gd name="connsiteY1" fmla="*/ 1972792 h 3798658"/>
                  <a:gd name="connsiteX2" fmla="*/ 5445939 w 6528462"/>
                  <a:gd name="connsiteY2" fmla="*/ 890270 h 3798658"/>
                  <a:gd name="connsiteX3" fmla="*/ 5229977 w 6528462"/>
                  <a:gd name="connsiteY3" fmla="*/ 680401 h 3798658"/>
                  <a:gd name="connsiteX4" fmla="*/ 3865824 w 6528462"/>
                  <a:gd name="connsiteY4" fmla="*/ 107660 h 3798658"/>
                  <a:gd name="connsiteX5" fmla="*/ 3766982 w 6528462"/>
                  <a:gd name="connsiteY5" fmla="*/ 35898 h 3798658"/>
                  <a:gd name="connsiteX6" fmla="*/ 3748702 w 6528462"/>
                  <a:gd name="connsiteY6" fmla="*/ 16 h 3798658"/>
                  <a:gd name="connsiteX7" fmla="*/ 3731777 w 6528462"/>
                  <a:gd name="connsiteY7" fmla="*/ 16 h 3798658"/>
                  <a:gd name="connsiteX8" fmla="*/ 3712145 w 6528462"/>
                  <a:gd name="connsiteY8" fmla="*/ 32513 h 3798658"/>
                  <a:gd name="connsiteX9" fmla="*/ 3653923 w 6528462"/>
                  <a:gd name="connsiteY9" fmla="*/ 195669 h 3798658"/>
                  <a:gd name="connsiteX10" fmla="*/ 3180023 w 6528462"/>
                  <a:gd name="connsiteY10" fmla="*/ 645874 h 3798658"/>
                  <a:gd name="connsiteX11" fmla="*/ 3076443 w 6528462"/>
                  <a:gd name="connsiteY11" fmla="*/ 645874 h 3798658"/>
                  <a:gd name="connsiteX12" fmla="*/ 2645871 w 6528462"/>
                  <a:gd name="connsiteY12" fmla="*/ 100212 h 3798658"/>
                  <a:gd name="connsiteX13" fmla="*/ 2621499 w 6528462"/>
                  <a:gd name="connsiteY13" fmla="*/ 72455 h 3798658"/>
                  <a:gd name="connsiteX14" fmla="*/ 2594420 w 6528462"/>
                  <a:gd name="connsiteY14" fmla="*/ 137447 h 3798658"/>
                  <a:gd name="connsiteX15" fmla="*/ 2517919 w 6528462"/>
                  <a:gd name="connsiteY15" fmla="*/ 216656 h 3798658"/>
                  <a:gd name="connsiteX16" fmla="*/ 2366271 w 6528462"/>
                  <a:gd name="connsiteY16" fmla="*/ 254568 h 3798658"/>
                  <a:gd name="connsiteX17" fmla="*/ 2113750 w 6528462"/>
                  <a:gd name="connsiteY17" fmla="*/ 353410 h 3798658"/>
                  <a:gd name="connsiteX18" fmla="*/ 1872738 w 6528462"/>
                  <a:gd name="connsiteY18" fmla="*/ 467823 h 3798658"/>
                  <a:gd name="connsiteX19" fmla="*/ 1704843 w 6528462"/>
                  <a:gd name="connsiteY19" fmla="*/ 524691 h 3798658"/>
                  <a:gd name="connsiteX20" fmla="*/ 1379883 w 6528462"/>
                  <a:gd name="connsiteY20" fmla="*/ 749455 h 3798658"/>
                  <a:gd name="connsiteX21" fmla="*/ 1064402 w 6528462"/>
                  <a:gd name="connsiteY21" fmla="*/ 1079153 h 3798658"/>
                  <a:gd name="connsiteX22" fmla="*/ 826098 w 6528462"/>
                  <a:gd name="connsiteY22" fmla="*/ 1349953 h 3798658"/>
                  <a:gd name="connsiteX23" fmla="*/ 475413 w 6528462"/>
                  <a:gd name="connsiteY23" fmla="*/ 2016120 h 3798658"/>
                  <a:gd name="connsiteX24" fmla="*/ 254034 w 6528462"/>
                  <a:gd name="connsiteY24" fmla="*/ 2419611 h 3798658"/>
                  <a:gd name="connsiteX25" fmla="*/ 87492 w 6528462"/>
                  <a:gd name="connsiteY25" fmla="*/ 3492655 h 3798658"/>
                  <a:gd name="connsiteX26" fmla="*/ 1600207 w 6528462"/>
                  <a:gd name="connsiteY26" fmla="*/ 3541638 h 3798658"/>
                  <a:gd name="connsiteX27" fmla="*/ 2399917 w 6528462"/>
                  <a:gd name="connsiteY27" fmla="*/ 3503420 h 3798658"/>
                  <a:gd name="connsiteX28" fmla="*/ 3437283 w 6528462"/>
                  <a:gd name="connsiteY28" fmla="*/ 3564416 h 3798658"/>
                  <a:gd name="connsiteX29" fmla="*/ 4395914 w 6528462"/>
                  <a:gd name="connsiteY29" fmla="*/ 3798658 h 3798658"/>
                  <a:gd name="connsiteX30" fmla="*/ 5188003 w 6528462"/>
                  <a:gd name="connsiteY30" fmla="*/ 3708617 h 3798658"/>
                  <a:gd name="connsiteX31" fmla="*/ 5982799 w 6528462"/>
                  <a:gd name="connsiteY31" fmla="*/ 3600297 h 3798658"/>
                  <a:gd name="connsiteX32" fmla="*/ 6208240 w 6528462"/>
                  <a:gd name="connsiteY32" fmla="*/ 3570510 h 3798658"/>
                  <a:gd name="connsiteX33" fmla="*/ 6409986 w 6528462"/>
                  <a:gd name="connsiteY33" fmla="*/ 3411415 h 3798658"/>
                  <a:gd name="connsiteX34" fmla="*/ 6495288 w 6528462"/>
                  <a:gd name="connsiteY34" fmla="*/ 3106088 h 3798658"/>
                  <a:gd name="connsiteX35" fmla="*/ 6528461 w 6528462"/>
                  <a:gd name="connsiteY35" fmla="*/ 2878617 h 3798658"/>
                  <a:gd name="connsiteX36" fmla="*/ 6344994 w 6528462"/>
                  <a:gd name="connsiteY36" fmla="*/ 2262547 h 3798658"/>
                  <a:gd name="connsiteX37" fmla="*/ 6344994 w 6528462"/>
                  <a:gd name="connsiteY37" fmla="*/ 2262547 h 3798658"/>
                  <a:gd name="connsiteX0" fmla="*/ 6344994 w 6528460"/>
                  <a:gd name="connsiteY0" fmla="*/ 2262547 h 3798658"/>
                  <a:gd name="connsiteX1" fmla="*/ 6144602 w 6528460"/>
                  <a:gd name="connsiteY1" fmla="*/ 1972792 h 3798658"/>
                  <a:gd name="connsiteX2" fmla="*/ 5445939 w 6528460"/>
                  <a:gd name="connsiteY2" fmla="*/ 890270 h 3798658"/>
                  <a:gd name="connsiteX3" fmla="*/ 5229977 w 6528460"/>
                  <a:gd name="connsiteY3" fmla="*/ 680401 h 3798658"/>
                  <a:gd name="connsiteX4" fmla="*/ 3865824 w 6528460"/>
                  <a:gd name="connsiteY4" fmla="*/ 107660 h 3798658"/>
                  <a:gd name="connsiteX5" fmla="*/ 3766982 w 6528460"/>
                  <a:gd name="connsiteY5" fmla="*/ 35898 h 3798658"/>
                  <a:gd name="connsiteX6" fmla="*/ 3748702 w 6528460"/>
                  <a:gd name="connsiteY6" fmla="*/ 16 h 3798658"/>
                  <a:gd name="connsiteX7" fmla="*/ 3731777 w 6528460"/>
                  <a:gd name="connsiteY7" fmla="*/ 16 h 3798658"/>
                  <a:gd name="connsiteX8" fmla="*/ 3712145 w 6528460"/>
                  <a:gd name="connsiteY8" fmla="*/ 32513 h 3798658"/>
                  <a:gd name="connsiteX9" fmla="*/ 3653923 w 6528460"/>
                  <a:gd name="connsiteY9" fmla="*/ 195669 h 3798658"/>
                  <a:gd name="connsiteX10" fmla="*/ 3180023 w 6528460"/>
                  <a:gd name="connsiteY10" fmla="*/ 645874 h 3798658"/>
                  <a:gd name="connsiteX11" fmla="*/ 3076443 w 6528460"/>
                  <a:gd name="connsiteY11" fmla="*/ 645874 h 3798658"/>
                  <a:gd name="connsiteX12" fmla="*/ 2645871 w 6528460"/>
                  <a:gd name="connsiteY12" fmla="*/ 100212 h 3798658"/>
                  <a:gd name="connsiteX13" fmla="*/ 2621499 w 6528460"/>
                  <a:gd name="connsiteY13" fmla="*/ 72455 h 3798658"/>
                  <a:gd name="connsiteX14" fmla="*/ 2594420 w 6528460"/>
                  <a:gd name="connsiteY14" fmla="*/ 137447 h 3798658"/>
                  <a:gd name="connsiteX15" fmla="*/ 2517919 w 6528460"/>
                  <a:gd name="connsiteY15" fmla="*/ 216656 h 3798658"/>
                  <a:gd name="connsiteX16" fmla="*/ 2366271 w 6528460"/>
                  <a:gd name="connsiteY16" fmla="*/ 254568 h 3798658"/>
                  <a:gd name="connsiteX17" fmla="*/ 2113750 w 6528460"/>
                  <a:gd name="connsiteY17" fmla="*/ 353410 h 3798658"/>
                  <a:gd name="connsiteX18" fmla="*/ 1872738 w 6528460"/>
                  <a:gd name="connsiteY18" fmla="*/ 467823 h 3798658"/>
                  <a:gd name="connsiteX19" fmla="*/ 1704843 w 6528460"/>
                  <a:gd name="connsiteY19" fmla="*/ 524691 h 3798658"/>
                  <a:gd name="connsiteX20" fmla="*/ 1379883 w 6528460"/>
                  <a:gd name="connsiteY20" fmla="*/ 749455 h 3798658"/>
                  <a:gd name="connsiteX21" fmla="*/ 1064402 w 6528460"/>
                  <a:gd name="connsiteY21" fmla="*/ 1079153 h 3798658"/>
                  <a:gd name="connsiteX22" fmla="*/ 826098 w 6528460"/>
                  <a:gd name="connsiteY22" fmla="*/ 1349953 h 3798658"/>
                  <a:gd name="connsiteX23" fmla="*/ 475413 w 6528460"/>
                  <a:gd name="connsiteY23" fmla="*/ 2016120 h 3798658"/>
                  <a:gd name="connsiteX24" fmla="*/ 254034 w 6528460"/>
                  <a:gd name="connsiteY24" fmla="*/ 2419611 h 3798658"/>
                  <a:gd name="connsiteX25" fmla="*/ 87492 w 6528460"/>
                  <a:gd name="connsiteY25" fmla="*/ 3492655 h 3798658"/>
                  <a:gd name="connsiteX26" fmla="*/ 1600207 w 6528460"/>
                  <a:gd name="connsiteY26" fmla="*/ 3541638 h 3798658"/>
                  <a:gd name="connsiteX27" fmla="*/ 2399917 w 6528460"/>
                  <a:gd name="connsiteY27" fmla="*/ 3503420 h 3798658"/>
                  <a:gd name="connsiteX28" fmla="*/ 3719445 w 6528460"/>
                  <a:gd name="connsiteY28" fmla="*/ 3530555 h 3798658"/>
                  <a:gd name="connsiteX29" fmla="*/ 4395914 w 6528460"/>
                  <a:gd name="connsiteY29" fmla="*/ 3798658 h 3798658"/>
                  <a:gd name="connsiteX30" fmla="*/ 5188003 w 6528460"/>
                  <a:gd name="connsiteY30" fmla="*/ 3708617 h 3798658"/>
                  <a:gd name="connsiteX31" fmla="*/ 5982799 w 6528460"/>
                  <a:gd name="connsiteY31" fmla="*/ 3600297 h 3798658"/>
                  <a:gd name="connsiteX32" fmla="*/ 6208240 w 6528460"/>
                  <a:gd name="connsiteY32" fmla="*/ 3570510 h 3798658"/>
                  <a:gd name="connsiteX33" fmla="*/ 6409986 w 6528460"/>
                  <a:gd name="connsiteY33" fmla="*/ 3411415 h 3798658"/>
                  <a:gd name="connsiteX34" fmla="*/ 6495288 w 6528460"/>
                  <a:gd name="connsiteY34" fmla="*/ 3106088 h 3798658"/>
                  <a:gd name="connsiteX35" fmla="*/ 6528461 w 6528460"/>
                  <a:gd name="connsiteY35" fmla="*/ 2878617 h 3798658"/>
                  <a:gd name="connsiteX36" fmla="*/ 6344994 w 6528460"/>
                  <a:gd name="connsiteY36" fmla="*/ 2262547 h 3798658"/>
                  <a:gd name="connsiteX37" fmla="*/ 6344994 w 6528460"/>
                  <a:gd name="connsiteY37" fmla="*/ 2262547 h 3798658"/>
                  <a:gd name="connsiteX0" fmla="*/ 6344994 w 6528462"/>
                  <a:gd name="connsiteY0" fmla="*/ 2262547 h 3798658"/>
                  <a:gd name="connsiteX1" fmla="*/ 6144602 w 6528462"/>
                  <a:gd name="connsiteY1" fmla="*/ 1972792 h 3798658"/>
                  <a:gd name="connsiteX2" fmla="*/ 5445939 w 6528462"/>
                  <a:gd name="connsiteY2" fmla="*/ 890270 h 3798658"/>
                  <a:gd name="connsiteX3" fmla="*/ 5229977 w 6528462"/>
                  <a:gd name="connsiteY3" fmla="*/ 680401 h 3798658"/>
                  <a:gd name="connsiteX4" fmla="*/ 3865824 w 6528462"/>
                  <a:gd name="connsiteY4" fmla="*/ 107660 h 3798658"/>
                  <a:gd name="connsiteX5" fmla="*/ 3766982 w 6528462"/>
                  <a:gd name="connsiteY5" fmla="*/ 35898 h 3798658"/>
                  <a:gd name="connsiteX6" fmla="*/ 3748702 w 6528462"/>
                  <a:gd name="connsiteY6" fmla="*/ 16 h 3798658"/>
                  <a:gd name="connsiteX7" fmla="*/ 3731777 w 6528462"/>
                  <a:gd name="connsiteY7" fmla="*/ 16 h 3798658"/>
                  <a:gd name="connsiteX8" fmla="*/ 3712145 w 6528462"/>
                  <a:gd name="connsiteY8" fmla="*/ 32513 h 3798658"/>
                  <a:gd name="connsiteX9" fmla="*/ 3653923 w 6528462"/>
                  <a:gd name="connsiteY9" fmla="*/ 195669 h 3798658"/>
                  <a:gd name="connsiteX10" fmla="*/ 3180023 w 6528462"/>
                  <a:gd name="connsiteY10" fmla="*/ 645874 h 3798658"/>
                  <a:gd name="connsiteX11" fmla="*/ 3076443 w 6528462"/>
                  <a:gd name="connsiteY11" fmla="*/ 645874 h 3798658"/>
                  <a:gd name="connsiteX12" fmla="*/ 2645871 w 6528462"/>
                  <a:gd name="connsiteY12" fmla="*/ 100212 h 3798658"/>
                  <a:gd name="connsiteX13" fmla="*/ 2621499 w 6528462"/>
                  <a:gd name="connsiteY13" fmla="*/ 72455 h 3798658"/>
                  <a:gd name="connsiteX14" fmla="*/ 2594420 w 6528462"/>
                  <a:gd name="connsiteY14" fmla="*/ 137447 h 3798658"/>
                  <a:gd name="connsiteX15" fmla="*/ 2517919 w 6528462"/>
                  <a:gd name="connsiteY15" fmla="*/ 216656 h 3798658"/>
                  <a:gd name="connsiteX16" fmla="*/ 2366271 w 6528462"/>
                  <a:gd name="connsiteY16" fmla="*/ 254568 h 3798658"/>
                  <a:gd name="connsiteX17" fmla="*/ 2113750 w 6528462"/>
                  <a:gd name="connsiteY17" fmla="*/ 353410 h 3798658"/>
                  <a:gd name="connsiteX18" fmla="*/ 1872738 w 6528462"/>
                  <a:gd name="connsiteY18" fmla="*/ 467823 h 3798658"/>
                  <a:gd name="connsiteX19" fmla="*/ 1704843 w 6528462"/>
                  <a:gd name="connsiteY19" fmla="*/ 524691 h 3798658"/>
                  <a:gd name="connsiteX20" fmla="*/ 1379883 w 6528462"/>
                  <a:gd name="connsiteY20" fmla="*/ 749455 h 3798658"/>
                  <a:gd name="connsiteX21" fmla="*/ 1064402 w 6528462"/>
                  <a:gd name="connsiteY21" fmla="*/ 1079153 h 3798658"/>
                  <a:gd name="connsiteX22" fmla="*/ 826098 w 6528462"/>
                  <a:gd name="connsiteY22" fmla="*/ 1349953 h 3798658"/>
                  <a:gd name="connsiteX23" fmla="*/ 475413 w 6528462"/>
                  <a:gd name="connsiteY23" fmla="*/ 2016120 h 3798658"/>
                  <a:gd name="connsiteX24" fmla="*/ 254034 w 6528462"/>
                  <a:gd name="connsiteY24" fmla="*/ 2419611 h 3798658"/>
                  <a:gd name="connsiteX25" fmla="*/ 87492 w 6528462"/>
                  <a:gd name="connsiteY25" fmla="*/ 3492655 h 3798658"/>
                  <a:gd name="connsiteX26" fmla="*/ 1600207 w 6528462"/>
                  <a:gd name="connsiteY26" fmla="*/ 3541638 h 3798658"/>
                  <a:gd name="connsiteX27" fmla="*/ 2399917 w 6528462"/>
                  <a:gd name="connsiteY27" fmla="*/ 3503420 h 3798658"/>
                  <a:gd name="connsiteX28" fmla="*/ 3617867 w 6528462"/>
                  <a:gd name="connsiteY28" fmla="*/ 3669754 h 3798658"/>
                  <a:gd name="connsiteX29" fmla="*/ 4395914 w 6528462"/>
                  <a:gd name="connsiteY29" fmla="*/ 3798658 h 3798658"/>
                  <a:gd name="connsiteX30" fmla="*/ 5188003 w 6528462"/>
                  <a:gd name="connsiteY30" fmla="*/ 3708617 h 3798658"/>
                  <a:gd name="connsiteX31" fmla="*/ 5982799 w 6528462"/>
                  <a:gd name="connsiteY31" fmla="*/ 3600297 h 3798658"/>
                  <a:gd name="connsiteX32" fmla="*/ 6208240 w 6528462"/>
                  <a:gd name="connsiteY32" fmla="*/ 3570510 h 3798658"/>
                  <a:gd name="connsiteX33" fmla="*/ 6409986 w 6528462"/>
                  <a:gd name="connsiteY33" fmla="*/ 3411415 h 3798658"/>
                  <a:gd name="connsiteX34" fmla="*/ 6495288 w 6528462"/>
                  <a:gd name="connsiteY34" fmla="*/ 3106088 h 3798658"/>
                  <a:gd name="connsiteX35" fmla="*/ 6528461 w 6528462"/>
                  <a:gd name="connsiteY35" fmla="*/ 2878617 h 3798658"/>
                  <a:gd name="connsiteX36" fmla="*/ 6344994 w 6528462"/>
                  <a:gd name="connsiteY36" fmla="*/ 2262547 h 3798658"/>
                  <a:gd name="connsiteX37" fmla="*/ 6344994 w 6528462"/>
                  <a:gd name="connsiteY37" fmla="*/ 2262547 h 3798658"/>
                  <a:gd name="connsiteX0" fmla="*/ 6344994 w 6528460"/>
                  <a:gd name="connsiteY0" fmla="*/ 2262547 h 3830797"/>
                  <a:gd name="connsiteX1" fmla="*/ 6144602 w 6528460"/>
                  <a:gd name="connsiteY1" fmla="*/ 1972792 h 3830797"/>
                  <a:gd name="connsiteX2" fmla="*/ 5445939 w 6528460"/>
                  <a:gd name="connsiteY2" fmla="*/ 890270 h 3830797"/>
                  <a:gd name="connsiteX3" fmla="*/ 5229977 w 6528460"/>
                  <a:gd name="connsiteY3" fmla="*/ 680401 h 3830797"/>
                  <a:gd name="connsiteX4" fmla="*/ 3865824 w 6528460"/>
                  <a:gd name="connsiteY4" fmla="*/ 107660 h 3830797"/>
                  <a:gd name="connsiteX5" fmla="*/ 3766982 w 6528460"/>
                  <a:gd name="connsiteY5" fmla="*/ 35898 h 3830797"/>
                  <a:gd name="connsiteX6" fmla="*/ 3748702 w 6528460"/>
                  <a:gd name="connsiteY6" fmla="*/ 16 h 3830797"/>
                  <a:gd name="connsiteX7" fmla="*/ 3731777 w 6528460"/>
                  <a:gd name="connsiteY7" fmla="*/ 16 h 3830797"/>
                  <a:gd name="connsiteX8" fmla="*/ 3712145 w 6528460"/>
                  <a:gd name="connsiteY8" fmla="*/ 32513 h 3830797"/>
                  <a:gd name="connsiteX9" fmla="*/ 3653923 w 6528460"/>
                  <a:gd name="connsiteY9" fmla="*/ 195669 h 3830797"/>
                  <a:gd name="connsiteX10" fmla="*/ 3180023 w 6528460"/>
                  <a:gd name="connsiteY10" fmla="*/ 645874 h 3830797"/>
                  <a:gd name="connsiteX11" fmla="*/ 3076443 w 6528460"/>
                  <a:gd name="connsiteY11" fmla="*/ 645874 h 3830797"/>
                  <a:gd name="connsiteX12" fmla="*/ 2645871 w 6528460"/>
                  <a:gd name="connsiteY12" fmla="*/ 100212 h 3830797"/>
                  <a:gd name="connsiteX13" fmla="*/ 2621499 w 6528460"/>
                  <a:gd name="connsiteY13" fmla="*/ 72455 h 3830797"/>
                  <a:gd name="connsiteX14" fmla="*/ 2594420 w 6528460"/>
                  <a:gd name="connsiteY14" fmla="*/ 137447 h 3830797"/>
                  <a:gd name="connsiteX15" fmla="*/ 2517919 w 6528460"/>
                  <a:gd name="connsiteY15" fmla="*/ 216656 h 3830797"/>
                  <a:gd name="connsiteX16" fmla="*/ 2366271 w 6528460"/>
                  <a:gd name="connsiteY16" fmla="*/ 254568 h 3830797"/>
                  <a:gd name="connsiteX17" fmla="*/ 2113750 w 6528460"/>
                  <a:gd name="connsiteY17" fmla="*/ 353410 h 3830797"/>
                  <a:gd name="connsiteX18" fmla="*/ 1872738 w 6528460"/>
                  <a:gd name="connsiteY18" fmla="*/ 467823 h 3830797"/>
                  <a:gd name="connsiteX19" fmla="*/ 1704843 w 6528460"/>
                  <a:gd name="connsiteY19" fmla="*/ 524691 h 3830797"/>
                  <a:gd name="connsiteX20" fmla="*/ 1379883 w 6528460"/>
                  <a:gd name="connsiteY20" fmla="*/ 749455 h 3830797"/>
                  <a:gd name="connsiteX21" fmla="*/ 1064402 w 6528460"/>
                  <a:gd name="connsiteY21" fmla="*/ 1079153 h 3830797"/>
                  <a:gd name="connsiteX22" fmla="*/ 826098 w 6528460"/>
                  <a:gd name="connsiteY22" fmla="*/ 1349953 h 3830797"/>
                  <a:gd name="connsiteX23" fmla="*/ 475413 w 6528460"/>
                  <a:gd name="connsiteY23" fmla="*/ 2016120 h 3830797"/>
                  <a:gd name="connsiteX24" fmla="*/ 254034 w 6528460"/>
                  <a:gd name="connsiteY24" fmla="*/ 2419611 h 3830797"/>
                  <a:gd name="connsiteX25" fmla="*/ 87492 w 6528460"/>
                  <a:gd name="connsiteY25" fmla="*/ 3492655 h 3830797"/>
                  <a:gd name="connsiteX26" fmla="*/ 1600207 w 6528460"/>
                  <a:gd name="connsiteY26" fmla="*/ 3541638 h 3830797"/>
                  <a:gd name="connsiteX27" fmla="*/ 2399917 w 6528460"/>
                  <a:gd name="connsiteY27" fmla="*/ 3503420 h 3830797"/>
                  <a:gd name="connsiteX28" fmla="*/ 3617867 w 6528460"/>
                  <a:gd name="connsiteY28" fmla="*/ 3669754 h 3830797"/>
                  <a:gd name="connsiteX29" fmla="*/ 4395914 w 6528460"/>
                  <a:gd name="connsiteY29" fmla="*/ 3798658 h 3830797"/>
                  <a:gd name="connsiteX30" fmla="*/ 5188003 w 6528460"/>
                  <a:gd name="connsiteY30" fmla="*/ 3708617 h 3830797"/>
                  <a:gd name="connsiteX31" fmla="*/ 5982799 w 6528460"/>
                  <a:gd name="connsiteY31" fmla="*/ 3600297 h 3830797"/>
                  <a:gd name="connsiteX32" fmla="*/ 6208240 w 6528460"/>
                  <a:gd name="connsiteY32" fmla="*/ 3570510 h 3830797"/>
                  <a:gd name="connsiteX33" fmla="*/ 6409986 w 6528460"/>
                  <a:gd name="connsiteY33" fmla="*/ 3411415 h 3830797"/>
                  <a:gd name="connsiteX34" fmla="*/ 6495288 w 6528460"/>
                  <a:gd name="connsiteY34" fmla="*/ 3106088 h 3830797"/>
                  <a:gd name="connsiteX35" fmla="*/ 6528461 w 6528460"/>
                  <a:gd name="connsiteY35" fmla="*/ 2878617 h 3830797"/>
                  <a:gd name="connsiteX36" fmla="*/ 6344994 w 6528460"/>
                  <a:gd name="connsiteY36" fmla="*/ 2262547 h 3830797"/>
                  <a:gd name="connsiteX37" fmla="*/ 6344994 w 6528460"/>
                  <a:gd name="connsiteY37" fmla="*/ 2262547 h 3830797"/>
                  <a:gd name="connsiteX0" fmla="*/ 6344994 w 6528462"/>
                  <a:gd name="connsiteY0" fmla="*/ 2262547 h 3808279"/>
                  <a:gd name="connsiteX1" fmla="*/ 6144602 w 6528462"/>
                  <a:gd name="connsiteY1" fmla="*/ 1972792 h 3808279"/>
                  <a:gd name="connsiteX2" fmla="*/ 5445939 w 6528462"/>
                  <a:gd name="connsiteY2" fmla="*/ 890270 h 3808279"/>
                  <a:gd name="connsiteX3" fmla="*/ 5229977 w 6528462"/>
                  <a:gd name="connsiteY3" fmla="*/ 680401 h 3808279"/>
                  <a:gd name="connsiteX4" fmla="*/ 3865824 w 6528462"/>
                  <a:gd name="connsiteY4" fmla="*/ 107660 h 3808279"/>
                  <a:gd name="connsiteX5" fmla="*/ 3766982 w 6528462"/>
                  <a:gd name="connsiteY5" fmla="*/ 35898 h 3808279"/>
                  <a:gd name="connsiteX6" fmla="*/ 3748702 w 6528462"/>
                  <a:gd name="connsiteY6" fmla="*/ 16 h 3808279"/>
                  <a:gd name="connsiteX7" fmla="*/ 3731777 w 6528462"/>
                  <a:gd name="connsiteY7" fmla="*/ 16 h 3808279"/>
                  <a:gd name="connsiteX8" fmla="*/ 3712145 w 6528462"/>
                  <a:gd name="connsiteY8" fmla="*/ 32513 h 3808279"/>
                  <a:gd name="connsiteX9" fmla="*/ 3653923 w 6528462"/>
                  <a:gd name="connsiteY9" fmla="*/ 195669 h 3808279"/>
                  <a:gd name="connsiteX10" fmla="*/ 3180023 w 6528462"/>
                  <a:gd name="connsiteY10" fmla="*/ 645874 h 3808279"/>
                  <a:gd name="connsiteX11" fmla="*/ 3076443 w 6528462"/>
                  <a:gd name="connsiteY11" fmla="*/ 645874 h 3808279"/>
                  <a:gd name="connsiteX12" fmla="*/ 2645871 w 6528462"/>
                  <a:gd name="connsiteY12" fmla="*/ 100212 h 3808279"/>
                  <a:gd name="connsiteX13" fmla="*/ 2621499 w 6528462"/>
                  <a:gd name="connsiteY13" fmla="*/ 72455 h 3808279"/>
                  <a:gd name="connsiteX14" fmla="*/ 2594420 w 6528462"/>
                  <a:gd name="connsiteY14" fmla="*/ 137447 h 3808279"/>
                  <a:gd name="connsiteX15" fmla="*/ 2517919 w 6528462"/>
                  <a:gd name="connsiteY15" fmla="*/ 216656 h 3808279"/>
                  <a:gd name="connsiteX16" fmla="*/ 2366271 w 6528462"/>
                  <a:gd name="connsiteY16" fmla="*/ 254568 h 3808279"/>
                  <a:gd name="connsiteX17" fmla="*/ 2113750 w 6528462"/>
                  <a:gd name="connsiteY17" fmla="*/ 353410 h 3808279"/>
                  <a:gd name="connsiteX18" fmla="*/ 1872738 w 6528462"/>
                  <a:gd name="connsiteY18" fmla="*/ 467823 h 3808279"/>
                  <a:gd name="connsiteX19" fmla="*/ 1704843 w 6528462"/>
                  <a:gd name="connsiteY19" fmla="*/ 524691 h 3808279"/>
                  <a:gd name="connsiteX20" fmla="*/ 1379883 w 6528462"/>
                  <a:gd name="connsiteY20" fmla="*/ 749455 h 3808279"/>
                  <a:gd name="connsiteX21" fmla="*/ 1064402 w 6528462"/>
                  <a:gd name="connsiteY21" fmla="*/ 1079153 h 3808279"/>
                  <a:gd name="connsiteX22" fmla="*/ 826098 w 6528462"/>
                  <a:gd name="connsiteY22" fmla="*/ 1349953 h 3808279"/>
                  <a:gd name="connsiteX23" fmla="*/ 475413 w 6528462"/>
                  <a:gd name="connsiteY23" fmla="*/ 2016120 h 3808279"/>
                  <a:gd name="connsiteX24" fmla="*/ 254034 w 6528462"/>
                  <a:gd name="connsiteY24" fmla="*/ 2419611 h 3808279"/>
                  <a:gd name="connsiteX25" fmla="*/ 87492 w 6528462"/>
                  <a:gd name="connsiteY25" fmla="*/ 3492655 h 3808279"/>
                  <a:gd name="connsiteX26" fmla="*/ 1600207 w 6528462"/>
                  <a:gd name="connsiteY26" fmla="*/ 3541638 h 3808279"/>
                  <a:gd name="connsiteX27" fmla="*/ 2399917 w 6528462"/>
                  <a:gd name="connsiteY27" fmla="*/ 3503420 h 3808279"/>
                  <a:gd name="connsiteX28" fmla="*/ 3772116 w 6528462"/>
                  <a:gd name="connsiteY28" fmla="*/ 3624607 h 3808279"/>
                  <a:gd name="connsiteX29" fmla="*/ 4395914 w 6528462"/>
                  <a:gd name="connsiteY29" fmla="*/ 3798658 h 3808279"/>
                  <a:gd name="connsiteX30" fmla="*/ 5188003 w 6528462"/>
                  <a:gd name="connsiteY30" fmla="*/ 3708617 h 3808279"/>
                  <a:gd name="connsiteX31" fmla="*/ 5982799 w 6528462"/>
                  <a:gd name="connsiteY31" fmla="*/ 3600297 h 3808279"/>
                  <a:gd name="connsiteX32" fmla="*/ 6208240 w 6528462"/>
                  <a:gd name="connsiteY32" fmla="*/ 3570510 h 3808279"/>
                  <a:gd name="connsiteX33" fmla="*/ 6409986 w 6528462"/>
                  <a:gd name="connsiteY33" fmla="*/ 3411415 h 3808279"/>
                  <a:gd name="connsiteX34" fmla="*/ 6495288 w 6528462"/>
                  <a:gd name="connsiteY34" fmla="*/ 3106088 h 3808279"/>
                  <a:gd name="connsiteX35" fmla="*/ 6528461 w 6528462"/>
                  <a:gd name="connsiteY35" fmla="*/ 2878617 h 3808279"/>
                  <a:gd name="connsiteX36" fmla="*/ 6344994 w 6528462"/>
                  <a:gd name="connsiteY36" fmla="*/ 2262547 h 3808279"/>
                  <a:gd name="connsiteX37" fmla="*/ 6344994 w 6528462"/>
                  <a:gd name="connsiteY37" fmla="*/ 2262547 h 3808279"/>
                  <a:gd name="connsiteX0" fmla="*/ 6344994 w 6528460"/>
                  <a:gd name="connsiteY0" fmla="*/ 2262547 h 3808279"/>
                  <a:gd name="connsiteX1" fmla="*/ 6144602 w 6528460"/>
                  <a:gd name="connsiteY1" fmla="*/ 1972792 h 3808279"/>
                  <a:gd name="connsiteX2" fmla="*/ 5445939 w 6528460"/>
                  <a:gd name="connsiteY2" fmla="*/ 890270 h 3808279"/>
                  <a:gd name="connsiteX3" fmla="*/ 5229977 w 6528460"/>
                  <a:gd name="connsiteY3" fmla="*/ 680401 h 3808279"/>
                  <a:gd name="connsiteX4" fmla="*/ 3865824 w 6528460"/>
                  <a:gd name="connsiteY4" fmla="*/ 107660 h 3808279"/>
                  <a:gd name="connsiteX5" fmla="*/ 3766982 w 6528460"/>
                  <a:gd name="connsiteY5" fmla="*/ 35898 h 3808279"/>
                  <a:gd name="connsiteX6" fmla="*/ 3748702 w 6528460"/>
                  <a:gd name="connsiteY6" fmla="*/ 16 h 3808279"/>
                  <a:gd name="connsiteX7" fmla="*/ 3731777 w 6528460"/>
                  <a:gd name="connsiteY7" fmla="*/ 16 h 3808279"/>
                  <a:gd name="connsiteX8" fmla="*/ 3712145 w 6528460"/>
                  <a:gd name="connsiteY8" fmla="*/ 32513 h 3808279"/>
                  <a:gd name="connsiteX9" fmla="*/ 3653923 w 6528460"/>
                  <a:gd name="connsiteY9" fmla="*/ 195669 h 3808279"/>
                  <a:gd name="connsiteX10" fmla="*/ 3180023 w 6528460"/>
                  <a:gd name="connsiteY10" fmla="*/ 645874 h 3808279"/>
                  <a:gd name="connsiteX11" fmla="*/ 3076443 w 6528460"/>
                  <a:gd name="connsiteY11" fmla="*/ 645874 h 3808279"/>
                  <a:gd name="connsiteX12" fmla="*/ 2645871 w 6528460"/>
                  <a:gd name="connsiteY12" fmla="*/ 100212 h 3808279"/>
                  <a:gd name="connsiteX13" fmla="*/ 2621499 w 6528460"/>
                  <a:gd name="connsiteY13" fmla="*/ 72455 h 3808279"/>
                  <a:gd name="connsiteX14" fmla="*/ 2594420 w 6528460"/>
                  <a:gd name="connsiteY14" fmla="*/ 137447 h 3808279"/>
                  <a:gd name="connsiteX15" fmla="*/ 2517919 w 6528460"/>
                  <a:gd name="connsiteY15" fmla="*/ 216656 h 3808279"/>
                  <a:gd name="connsiteX16" fmla="*/ 2366271 w 6528460"/>
                  <a:gd name="connsiteY16" fmla="*/ 254568 h 3808279"/>
                  <a:gd name="connsiteX17" fmla="*/ 2113750 w 6528460"/>
                  <a:gd name="connsiteY17" fmla="*/ 353410 h 3808279"/>
                  <a:gd name="connsiteX18" fmla="*/ 1872738 w 6528460"/>
                  <a:gd name="connsiteY18" fmla="*/ 467823 h 3808279"/>
                  <a:gd name="connsiteX19" fmla="*/ 1704843 w 6528460"/>
                  <a:gd name="connsiteY19" fmla="*/ 524691 h 3808279"/>
                  <a:gd name="connsiteX20" fmla="*/ 1379883 w 6528460"/>
                  <a:gd name="connsiteY20" fmla="*/ 749455 h 3808279"/>
                  <a:gd name="connsiteX21" fmla="*/ 1064402 w 6528460"/>
                  <a:gd name="connsiteY21" fmla="*/ 1079153 h 3808279"/>
                  <a:gd name="connsiteX22" fmla="*/ 826098 w 6528460"/>
                  <a:gd name="connsiteY22" fmla="*/ 1349953 h 3808279"/>
                  <a:gd name="connsiteX23" fmla="*/ 475413 w 6528460"/>
                  <a:gd name="connsiteY23" fmla="*/ 2016120 h 3808279"/>
                  <a:gd name="connsiteX24" fmla="*/ 254034 w 6528460"/>
                  <a:gd name="connsiteY24" fmla="*/ 2419611 h 3808279"/>
                  <a:gd name="connsiteX25" fmla="*/ 87492 w 6528460"/>
                  <a:gd name="connsiteY25" fmla="*/ 3492655 h 3808279"/>
                  <a:gd name="connsiteX26" fmla="*/ 1600207 w 6528460"/>
                  <a:gd name="connsiteY26" fmla="*/ 3541638 h 3808279"/>
                  <a:gd name="connsiteX27" fmla="*/ 2399917 w 6528460"/>
                  <a:gd name="connsiteY27" fmla="*/ 3503420 h 3808279"/>
                  <a:gd name="connsiteX28" fmla="*/ 3772116 w 6528460"/>
                  <a:gd name="connsiteY28" fmla="*/ 3624607 h 3808279"/>
                  <a:gd name="connsiteX29" fmla="*/ 4395914 w 6528460"/>
                  <a:gd name="connsiteY29" fmla="*/ 3798658 h 3808279"/>
                  <a:gd name="connsiteX30" fmla="*/ 5188003 w 6528460"/>
                  <a:gd name="connsiteY30" fmla="*/ 3708617 h 3808279"/>
                  <a:gd name="connsiteX31" fmla="*/ 5982799 w 6528460"/>
                  <a:gd name="connsiteY31" fmla="*/ 3600297 h 3808279"/>
                  <a:gd name="connsiteX32" fmla="*/ 6208240 w 6528460"/>
                  <a:gd name="connsiteY32" fmla="*/ 3570510 h 3808279"/>
                  <a:gd name="connsiteX33" fmla="*/ 6409986 w 6528460"/>
                  <a:gd name="connsiteY33" fmla="*/ 3411415 h 3808279"/>
                  <a:gd name="connsiteX34" fmla="*/ 6495288 w 6528460"/>
                  <a:gd name="connsiteY34" fmla="*/ 3106088 h 3808279"/>
                  <a:gd name="connsiteX35" fmla="*/ 6528461 w 6528460"/>
                  <a:gd name="connsiteY35" fmla="*/ 2878617 h 3808279"/>
                  <a:gd name="connsiteX36" fmla="*/ 6344994 w 6528460"/>
                  <a:gd name="connsiteY36" fmla="*/ 2262547 h 3808279"/>
                  <a:gd name="connsiteX37" fmla="*/ 6344994 w 6528460"/>
                  <a:gd name="connsiteY37" fmla="*/ 2262547 h 3808279"/>
                  <a:gd name="connsiteX0" fmla="*/ 6344994 w 6528462"/>
                  <a:gd name="connsiteY0" fmla="*/ 2262547 h 3808279"/>
                  <a:gd name="connsiteX1" fmla="*/ 6144602 w 6528462"/>
                  <a:gd name="connsiteY1" fmla="*/ 1972792 h 3808279"/>
                  <a:gd name="connsiteX2" fmla="*/ 5445939 w 6528462"/>
                  <a:gd name="connsiteY2" fmla="*/ 890270 h 3808279"/>
                  <a:gd name="connsiteX3" fmla="*/ 5229977 w 6528462"/>
                  <a:gd name="connsiteY3" fmla="*/ 680401 h 3808279"/>
                  <a:gd name="connsiteX4" fmla="*/ 3865824 w 6528462"/>
                  <a:gd name="connsiteY4" fmla="*/ 107660 h 3808279"/>
                  <a:gd name="connsiteX5" fmla="*/ 3766982 w 6528462"/>
                  <a:gd name="connsiteY5" fmla="*/ 35898 h 3808279"/>
                  <a:gd name="connsiteX6" fmla="*/ 3748702 w 6528462"/>
                  <a:gd name="connsiteY6" fmla="*/ 16 h 3808279"/>
                  <a:gd name="connsiteX7" fmla="*/ 3731777 w 6528462"/>
                  <a:gd name="connsiteY7" fmla="*/ 16 h 3808279"/>
                  <a:gd name="connsiteX8" fmla="*/ 3712145 w 6528462"/>
                  <a:gd name="connsiteY8" fmla="*/ 32513 h 3808279"/>
                  <a:gd name="connsiteX9" fmla="*/ 3653923 w 6528462"/>
                  <a:gd name="connsiteY9" fmla="*/ 195669 h 3808279"/>
                  <a:gd name="connsiteX10" fmla="*/ 3180023 w 6528462"/>
                  <a:gd name="connsiteY10" fmla="*/ 645874 h 3808279"/>
                  <a:gd name="connsiteX11" fmla="*/ 3076443 w 6528462"/>
                  <a:gd name="connsiteY11" fmla="*/ 645874 h 3808279"/>
                  <a:gd name="connsiteX12" fmla="*/ 2645871 w 6528462"/>
                  <a:gd name="connsiteY12" fmla="*/ 100212 h 3808279"/>
                  <a:gd name="connsiteX13" fmla="*/ 2621499 w 6528462"/>
                  <a:gd name="connsiteY13" fmla="*/ 72455 h 3808279"/>
                  <a:gd name="connsiteX14" fmla="*/ 2594420 w 6528462"/>
                  <a:gd name="connsiteY14" fmla="*/ 137447 h 3808279"/>
                  <a:gd name="connsiteX15" fmla="*/ 2517919 w 6528462"/>
                  <a:gd name="connsiteY15" fmla="*/ 216656 h 3808279"/>
                  <a:gd name="connsiteX16" fmla="*/ 2366271 w 6528462"/>
                  <a:gd name="connsiteY16" fmla="*/ 254568 h 3808279"/>
                  <a:gd name="connsiteX17" fmla="*/ 2113750 w 6528462"/>
                  <a:gd name="connsiteY17" fmla="*/ 353410 h 3808279"/>
                  <a:gd name="connsiteX18" fmla="*/ 1872738 w 6528462"/>
                  <a:gd name="connsiteY18" fmla="*/ 467823 h 3808279"/>
                  <a:gd name="connsiteX19" fmla="*/ 1704843 w 6528462"/>
                  <a:gd name="connsiteY19" fmla="*/ 524691 h 3808279"/>
                  <a:gd name="connsiteX20" fmla="*/ 1379883 w 6528462"/>
                  <a:gd name="connsiteY20" fmla="*/ 749455 h 3808279"/>
                  <a:gd name="connsiteX21" fmla="*/ 1064402 w 6528462"/>
                  <a:gd name="connsiteY21" fmla="*/ 1079153 h 3808279"/>
                  <a:gd name="connsiteX22" fmla="*/ 826098 w 6528462"/>
                  <a:gd name="connsiteY22" fmla="*/ 1349953 h 3808279"/>
                  <a:gd name="connsiteX23" fmla="*/ 475413 w 6528462"/>
                  <a:gd name="connsiteY23" fmla="*/ 2016120 h 3808279"/>
                  <a:gd name="connsiteX24" fmla="*/ 254034 w 6528462"/>
                  <a:gd name="connsiteY24" fmla="*/ 2419611 h 3808279"/>
                  <a:gd name="connsiteX25" fmla="*/ 87492 w 6528462"/>
                  <a:gd name="connsiteY25" fmla="*/ 3492655 h 3808279"/>
                  <a:gd name="connsiteX26" fmla="*/ 1600207 w 6528462"/>
                  <a:gd name="connsiteY26" fmla="*/ 3541638 h 3808279"/>
                  <a:gd name="connsiteX27" fmla="*/ 2399917 w 6528462"/>
                  <a:gd name="connsiteY27" fmla="*/ 3503420 h 3808279"/>
                  <a:gd name="connsiteX28" fmla="*/ 3772116 w 6528462"/>
                  <a:gd name="connsiteY28" fmla="*/ 3624607 h 3808279"/>
                  <a:gd name="connsiteX29" fmla="*/ 4395914 w 6528462"/>
                  <a:gd name="connsiteY29" fmla="*/ 3798658 h 3808279"/>
                  <a:gd name="connsiteX30" fmla="*/ 5188003 w 6528462"/>
                  <a:gd name="connsiteY30" fmla="*/ 3708617 h 3808279"/>
                  <a:gd name="connsiteX31" fmla="*/ 5982799 w 6528462"/>
                  <a:gd name="connsiteY31" fmla="*/ 3600297 h 3808279"/>
                  <a:gd name="connsiteX32" fmla="*/ 6208240 w 6528462"/>
                  <a:gd name="connsiteY32" fmla="*/ 3570510 h 3808279"/>
                  <a:gd name="connsiteX33" fmla="*/ 6409986 w 6528462"/>
                  <a:gd name="connsiteY33" fmla="*/ 3411415 h 3808279"/>
                  <a:gd name="connsiteX34" fmla="*/ 6495288 w 6528462"/>
                  <a:gd name="connsiteY34" fmla="*/ 3106088 h 3808279"/>
                  <a:gd name="connsiteX35" fmla="*/ 6528461 w 6528462"/>
                  <a:gd name="connsiteY35" fmla="*/ 2878617 h 3808279"/>
                  <a:gd name="connsiteX36" fmla="*/ 6344994 w 6528462"/>
                  <a:gd name="connsiteY36" fmla="*/ 2262547 h 3808279"/>
                  <a:gd name="connsiteX37" fmla="*/ 6344994 w 6528462"/>
                  <a:gd name="connsiteY37" fmla="*/ 2262547 h 3808279"/>
                  <a:gd name="connsiteX0" fmla="*/ 6344994 w 6528460"/>
                  <a:gd name="connsiteY0" fmla="*/ 2262547 h 3798658"/>
                  <a:gd name="connsiteX1" fmla="*/ 6144602 w 6528460"/>
                  <a:gd name="connsiteY1" fmla="*/ 1972792 h 3798658"/>
                  <a:gd name="connsiteX2" fmla="*/ 5445939 w 6528460"/>
                  <a:gd name="connsiteY2" fmla="*/ 890270 h 3798658"/>
                  <a:gd name="connsiteX3" fmla="*/ 5229977 w 6528460"/>
                  <a:gd name="connsiteY3" fmla="*/ 680401 h 3798658"/>
                  <a:gd name="connsiteX4" fmla="*/ 3865824 w 6528460"/>
                  <a:gd name="connsiteY4" fmla="*/ 107660 h 3798658"/>
                  <a:gd name="connsiteX5" fmla="*/ 3766982 w 6528460"/>
                  <a:gd name="connsiteY5" fmla="*/ 35898 h 3798658"/>
                  <a:gd name="connsiteX6" fmla="*/ 3748702 w 6528460"/>
                  <a:gd name="connsiteY6" fmla="*/ 16 h 3798658"/>
                  <a:gd name="connsiteX7" fmla="*/ 3731777 w 6528460"/>
                  <a:gd name="connsiteY7" fmla="*/ 16 h 3798658"/>
                  <a:gd name="connsiteX8" fmla="*/ 3712145 w 6528460"/>
                  <a:gd name="connsiteY8" fmla="*/ 32513 h 3798658"/>
                  <a:gd name="connsiteX9" fmla="*/ 3653923 w 6528460"/>
                  <a:gd name="connsiteY9" fmla="*/ 195669 h 3798658"/>
                  <a:gd name="connsiteX10" fmla="*/ 3180023 w 6528460"/>
                  <a:gd name="connsiteY10" fmla="*/ 645874 h 3798658"/>
                  <a:gd name="connsiteX11" fmla="*/ 3076443 w 6528460"/>
                  <a:gd name="connsiteY11" fmla="*/ 645874 h 3798658"/>
                  <a:gd name="connsiteX12" fmla="*/ 2645871 w 6528460"/>
                  <a:gd name="connsiteY12" fmla="*/ 100212 h 3798658"/>
                  <a:gd name="connsiteX13" fmla="*/ 2621499 w 6528460"/>
                  <a:gd name="connsiteY13" fmla="*/ 72455 h 3798658"/>
                  <a:gd name="connsiteX14" fmla="*/ 2594420 w 6528460"/>
                  <a:gd name="connsiteY14" fmla="*/ 137447 h 3798658"/>
                  <a:gd name="connsiteX15" fmla="*/ 2517919 w 6528460"/>
                  <a:gd name="connsiteY15" fmla="*/ 216656 h 3798658"/>
                  <a:gd name="connsiteX16" fmla="*/ 2366271 w 6528460"/>
                  <a:gd name="connsiteY16" fmla="*/ 254568 h 3798658"/>
                  <a:gd name="connsiteX17" fmla="*/ 2113750 w 6528460"/>
                  <a:gd name="connsiteY17" fmla="*/ 353410 h 3798658"/>
                  <a:gd name="connsiteX18" fmla="*/ 1872738 w 6528460"/>
                  <a:gd name="connsiteY18" fmla="*/ 467823 h 3798658"/>
                  <a:gd name="connsiteX19" fmla="*/ 1704843 w 6528460"/>
                  <a:gd name="connsiteY19" fmla="*/ 524691 h 3798658"/>
                  <a:gd name="connsiteX20" fmla="*/ 1379883 w 6528460"/>
                  <a:gd name="connsiteY20" fmla="*/ 749455 h 3798658"/>
                  <a:gd name="connsiteX21" fmla="*/ 1064402 w 6528460"/>
                  <a:gd name="connsiteY21" fmla="*/ 1079153 h 3798658"/>
                  <a:gd name="connsiteX22" fmla="*/ 826098 w 6528460"/>
                  <a:gd name="connsiteY22" fmla="*/ 1349953 h 3798658"/>
                  <a:gd name="connsiteX23" fmla="*/ 475413 w 6528460"/>
                  <a:gd name="connsiteY23" fmla="*/ 2016120 h 3798658"/>
                  <a:gd name="connsiteX24" fmla="*/ 254034 w 6528460"/>
                  <a:gd name="connsiteY24" fmla="*/ 2419611 h 3798658"/>
                  <a:gd name="connsiteX25" fmla="*/ 87492 w 6528460"/>
                  <a:gd name="connsiteY25" fmla="*/ 3492655 h 3798658"/>
                  <a:gd name="connsiteX26" fmla="*/ 1600207 w 6528460"/>
                  <a:gd name="connsiteY26" fmla="*/ 3541638 h 3798658"/>
                  <a:gd name="connsiteX27" fmla="*/ 2430015 w 6528460"/>
                  <a:gd name="connsiteY27" fmla="*/ 3495895 h 3798658"/>
                  <a:gd name="connsiteX28" fmla="*/ 3772116 w 6528460"/>
                  <a:gd name="connsiteY28" fmla="*/ 3624607 h 3798658"/>
                  <a:gd name="connsiteX29" fmla="*/ 4395914 w 6528460"/>
                  <a:gd name="connsiteY29" fmla="*/ 3798658 h 3798658"/>
                  <a:gd name="connsiteX30" fmla="*/ 5188003 w 6528460"/>
                  <a:gd name="connsiteY30" fmla="*/ 3708617 h 3798658"/>
                  <a:gd name="connsiteX31" fmla="*/ 5982799 w 6528460"/>
                  <a:gd name="connsiteY31" fmla="*/ 3600297 h 3798658"/>
                  <a:gd name="connsiteX32" fmla="*/ 6208240 w 6528460"/>
                  <a:gd name="connsiteY32" fmla="*/ 3570510 h 3798658"/>
                  <a:gd name="connsiteX33" fmla="*/ 6409986 w 6528460"/>
                  <a:gd name="connsiteY33" fmla="*/ 3411415 h 3798658"/>
                  <a:gd name="connsiteX34" fmla="*/ 6495288 w 6528460"/>
                  <a:gd name="connsiteY34" fmla="*/ 3106088 h 3798658"/>
                  <a:gd name="connsiteX35" fmla="*/ 6528461 w 6528460"/>
                  <a:gd name="connsiteY35" fmla="*/ 2878617 h 3798658"/>
                  <a:gd name="connsiteX36" fmla="*/ 6344994 w 6528460"/>
                  <a:gd name="connsiteY36" fmla="*/ 2262547 h 3798658"/>
                  <a:gd name="connsiteX37" fmla="*/ 6344994 w 6528460"/>
                  <a:gd name="connsiteY37" fmla="*/ 2262547 h 3798658"/>
                  <a:gd name="connsiteX0" fmla="*/ 6344994 w 6528462"/>
                  <a:gd name="connsiteY0" fmla="*/ 2262547 h 3798658"/>
                  <a:gd name="connsiteX1" fmla="*/ 6144602 w 6528462"/>
                  <a:gd name="connsiteY1" fmla="*/ 1972792 h 3798658"/>
                  <a:gd name="connsiteX2" fmla="*/ 5445939 w 6528462"/>
                  <a:gd name="connsiteY2" fmla="*/ 890270 h 3798658"/>
                  <a:gd name="connsiteX3" fmla="*/ 5229977 w 6528462"/>
                  <a:gd name="connsiteY3" fmla="*/ 680401 h 3798658"/>
                  <a:gd name="connsiteX4" fmla="*/ 3865824 w 6528462"/>
                  <a:gd name="connsiteY4" fmla="*/ 107660 h 3798658"/>
                  <a:gd name="connsiteX5" fmla="*/ 3766982 w 6528462"/>
                  <a:gd name="connsiteY5" fmla="*/ 35898 h 3798658"/>
                  <a:gd name="connsiteX6" fmla="*/ 3748702 w 6528462"/>
                  <a:gd name="connsiteY6" fmla="*/ 16 h 3798658"/>
                  <a:gd name="connsiteX7" fmla="*/ 3731777 w 6528462"/>
                  <a:gd name="connsiteY7" fmla="*/ 16 h 3798658"/>
                  <a:gd name="connsiteX8" fmla="*/ 3712145 w 6528462"/>
                  <a:gd name="connsiteY8" fmla="*/ 32513 h 3798658"/>
                  <a:gd name="connsiteX9" fmla="*/ 3653923 w 6528462"/>
                  <a:gd name="connsiteY9" fmla="*/ 195669 h 3798658"/>
                  <a:gd name="connsiteX10" fmla="*/ 3180023 w 6528462"/>
                  <a:gd name="connsiteY10" fmla="*/ 645874 h 3798658"/>
                  <a:gd name="connsiteX11" fmla="*/ 3076443 w 6528462"/>
                  <a:gd name="connsiteY11" fmla="*/ 645874 h 3798658"/>
                  <a:gd name="connsiteX12" fmla="*/ 2645871 w 6528462"/>
                  <a:gd name="connsiteY12" fmla="*/ 100212 h 3798658"/>
                  <a:gd name="connsiteX13" fmla="*/ 2621499 w 6528462"/>
                  <a:gd name="connsiteY13" fmla="*/ 72455 h 3798658"/>
                  <a:gd name="connsiteX14" fmla="*/ 2594420 w 6528462"/>
                  <a:gd name="connsiteY14" fmla="*/ 137447 h 3798658"/>
                  <a:gd name="connsiteX15" fmla="*/ 2517919 w 6528462"/>
                  <a:gd name="connsiteY15" fmla="*/ 216656 h 3798658"/>
                  <a:gd name="connsiteX16" fmla="*/ 2366271 w 6528462"/>
                  <a:gd name="connsiteY16" fmla="*/ 254568 h 3798658"/>
                  <a:gd name="connsiteX17" fmla="*/ 2113750 w 6528462"/>
                  <a:gd name="connsiteY17" fmla="*/ 353410 h 3798658"/>
                  <a:gd name="connsiteX18" fmla="*/ 1872738 w 6528462"/>
                  <a:gd name="connsiteY18" fmla="*/ 467823 h 3798658"/>
                  <a:gd name="connsiteX19" fmla="*/ 1704843 w 6528462"/>
                  <a:gd name="connsiteY19" fmla="*/ 524691 h 3798658"/>
                  <a:gd name="connsiteX20" fmla="*/ 1379883 w 6528462"/>
                  <a:gd name="connsiteY20" fmla="*/ 749455 h 3798658"/>
                  <a:gd name="connsiteX21" fmla="*/ 1064402 w 6528462"/>
                  <a:gd name="connsiteY21" fmla="*/ 1079153 h 3798658"/>
                  <a:gd name="connsiteX22" fmla="*/ 826098 w 6528462"/>
                  <a:gd name="connsiteY22" fmla="*/ 1349953 h 3798658"/>
                  <a:gd name="connsiteX23" fmla="*/ 475413 w 6528462"/>
                  <a:gd name="connsiteY23" fmla="*/ 2016120 h 3798658"/>
                  <a:gd name="connsiteX24" fmla="*/ 254034 w 6528462"/>
                  <a:gd name="connsiteY24" fmla="*/ 2419611 h 3798658"/>
                  <a:gd name="connsiteX25" fmla="*/ 87492 w 6528462"/>
                  <a:gd name="connsiteY25" fmla="*/ 3492655 h 3798658"/>
                  <a:gd name="connsiteX26" fmla="*/ 1600207 w 6528462"/>
                  <a:gd name="connsiteY26" fmla="*/ 3541638 h 3798658"/>
                  <a:gd name="connsiteX27" fmla="*/ 2430015 w 6528462"/>
                  <a:gd name="connsiteY27" fmla="*/ 3495895 h 3798658"/>
                  <a:gd name="connsiteX28" fmla="*/ 3772116 w 6528462"/>
                  <a:gd name="connsiteY28" fmla="*/ 3624607 h 3798658"/>
                  <a:gd name="connsiteX29" fmla="*/ 4395914 w 6528462"/>
                  <a:gd name="connsiteY29" fmla="*/ 3798658 h 3798658"/>
                  <a:gd name="connsiteX30" fmla="*/ 5188003 w 6528462"/>
                  <a:gd name="connsiteY30" fmla="*/ 3708617 h 3798658"/>
                  <a:gd name="connsiteX31" fmla="*/ 5982799 w 6528462"/>
                  <a:gd name="connsiteY31" fmla="*/ 3600297 h 3798658"/>
                  <a:gd name="connsiteX32" fmla="*/ 6208240 w 6528462"/>
                  <a:gd name="connsiteY32" fmla="*/ 3570510 h 3798658"/>
                  <a:gd name="connsiteX33" fmla="*/ 6409986 w 6528462"/>
                  <a:gd name="connsiteY33" fmla="*/ 3411415 h 3798658"/>
                  <a:gd name="connsiteX34" fmla="*/ 6495288 w 6528462"/>
                  <a:gd name="connsiteY34" fmla="*/ 3106088 h 3798658"/>
                  <a:gd name="connsiteX35" fmla="*/ 6528461 w 6528462"/>
                  <a:gd name="connsiteY35" fmla="*/ 2878617 h 3798658"/>
                  <a:gd name="connsiteX36" fmla="*/ 6344994 w 6528462"/>
                  <a:gd name="connsiteY36" fmla="*/ 2262547 h 3798658"/>
                  <a:gd name="connsiteX37" fmla="*/ 6344994 w 6528462"/>
                  <a:gd name="connsiteY37" fmla="*/ 2262547 h 3798658"/>
                  <a:gd name="connsiteX0" fmla="*/ 6344994 w 6528460"/>
                  <a:gd name="connsiteY0" fmla="*/ 2262547 h 3798658"/>
                  <a:gd name="connsiteX1" fmla="*/ 6144602 w 6528460"/>
                  <a:gd name="connsiteY1" fmla="*/ 1972792 h 3798658"/>
                  <a:gd name="connsiteX2" fmla="*/ 5445939 w 6528460"/>
                  <a:gd name="connsiteY2" fmla="*/ 890270 h 3798658"/>
                  <a:gd name="connsiteX3" fmla="*/ 5229977 w 6528460"/>
                  <a:gd name="connsiteY3" fmla="*/ 680401 h 3798658"/>
                  <a:gd name="connsiteX4" fmla="*/ 3865824 w 6528460"/>
                  <a:gd name="connsiteY4" fmla="*/ 107660 h 3798658"/>
                  <a:gd name="connsiteX5" fmla="*/ 3766982 w 6528460"/>
                  <a:gd name="connsiteY5" fmla="*/ 35898 h 3798658"/>
                  <a:gd name="connsiteX6" fmla="*/ 3748702 w 6528460"/>
                  <a:gd name="connsiteY6" fmla="*/ 16 h 3798658"/>
                  <a:gd name="connsiteX7" fmla="*/ 3731777 w 6528460"/>
                  <a:gd name="connsiteY7" fmla="*/ 16 h 3798658"/>
                  <a:gd name="connsiteX8" fmla="*/ 3712145 w 6528460"/>
                  <a:gd name="connsiteY8" fmla="*/ 32513 h 3798658"/>
                  <a:gd name="connsiteX9" fmla="*/ 3653923 w 6528460"/>
                  <a:gd name="connsiteY9" fmla="*/ 195669 h 3798658"/>
                  <a:gd name="connsiteX10" fmla="*/ 3180023 w 6528460"/>
                  <a:gd name="connsiteY10" fmla="*/ 645874 h 3798658"/>
                  <a:gd name="connsiteX11" fmla="*/ 3076443 w 6528460"/>
                  <a:gd name="connsiteY11" fmla="*/ 645874 h 3798658"/>
                  <a:gd name="connsiteX12" fmla="*/ 2645871 w 6528460"/>
                  <a:gd name="connsiteY12" fmla="*/ 100212 h 3798658"/>
                  <a:gd name="connsiteX13" fmla="*/ 2621499 w 6528460"/>
                  <a:gd name="connsiteY13" fmla="*/ 72455 h 3798658"/>
                  <a:gd name="connsiteX14" fmla="*/ 2594420 w 6528460"/>
                  <a:gd name="connsiteY14" fmla="*/ 137447 h 3798658"/>
                  <a:gd name="connsiteX15" fmla="*/ 2517919 w 6528460"/>
                  <a:gd name="connsiteY15" fmla="*/ 216656 h 3798658"/>
                  <a:gd name="connsiteX16" fmla="*/ 2366271 w 6528460"/>
                  <a:gd name="connsiteY16" fmla="*/ 254568 h 3798658"/>
                  <a:gd name="connsiteX17" fmla="*/ 2113750 w 6528460"/>
                  <a:gd name="connsiteY17" fmla="*/ 353410 h 3798658"/>
                  <a:gd name="connsiteX18" fmla="*/ 1872738 w 6528460"/>
                  <a:gd name="connsiteY18" fmla="*/ 467823 h 3798658"/>
                  <a:gd name="connsiteX19" fmla="*/ 1704843 w 6528460"/>
                  <a:gd name="connsiteY19" fmla="*/ 524691 h 3798658"/>
                  <a:gd name="connsiteX20" fmla="*/ 1379883 w 6528460"/>
                  <a:gd name="connsiteY20" fmla="*/ 749455 h 3798658"/>
                  <a:gd name="connsiteX21" fmla="*/ 1064402 w 6528460"/>
                  <a:gd name="connsiteY21" fmla="*/ 1079153 h 3798658"/>
                  <a:gd name="connsiteX22" fmla="*/ 826098 w 6528460"/>
                  <a:gd name="connsiteY22" fmla="*/ 1349953 h 3798658"/>
                  <a:gd name="connsiteX23" fmla="*/ 475413 w 6528460"/>
                  <a:gd name="connsiteY23" fmla="*/ 2016120 h 3798658"/>
                  <a:gd name="connsiteX24" fmla="*/ 254034 w 6528460"/>
                  <a:gd name="connsiteY24" fmla="*/ 2419611 h 3798658"/>
                  <a:gd name="connsiteX25" fmla="*/ 87492 w 6528460"/>
                  <a:gd name="connsiteY25" fmla="*/ 3492655 h 3798658"/>
                  <a:gd name="connsiteX26" fmla="*/ 1600207 w 6528460"/>
                  <a:gd name="connsiteY26" fmla="*/ 3541638 h 3798658"/>
                  <a:gd name="connsiteX27" fmla="*/ 2430015 w 6528460"/>
                  <a:gd name="connsiteY27" fmla="*/ 3495895 h 3798658"/>
                  <a:gd name="connsiteX28" fmla="*/ 3772116 w 6528460"/>
                  <a:gd name="connsiteY28" fmla="*/ 3624607 h 3798658"/>
                  <a:gd name="connsiteX29" fmla="*/ 4395914 w 6528460"/>
                  <a:gd name="connsiteY29" fmla="*/ 3798658 h 3798658"/>
                  <a:gd name="connsiteX30" fmla="*/ 5188003 w 6528460"/>
                  <a:gd name="connsiteY30" fmla="*/ 3708617 h 3798658"/>
                  <a:gd name="connsiteX31" fmla="*/ 5982799 w 6528460"/>
                  <a:gd name="connsiteY31" fmla="*/ 3600297 h 3798658"/>
                  <a:gd name="connsiteX32" fmla="*/ 6208240 w 6528460"/>
                  <a:gd name="connsiteY32" fmla="*/ 3570510 h 3798658"/>
                  <a:gd name="connsiteX33" fmla="*/ 6409986 w 6528460"/>
                  <a:gd name="connsiteY33" fmla="*/ 3411415 h 3798658"/>
                  <a:gd name="connsiteX34" fmla="*/ 6495288 w 6528460"/>
                  <a:gd name="connsiteY34" fmla="*/ 3106088 h 3798658"/>
                  <a:gd name="connsiteX35" fmla="*/ 6528461 w 6528460"/>
                  <a:gd name="connsiteY35" fmla="*/ 2878617 h 3798658"/>
                  <a:gd name="connsiteX36" fmla="*/ 6344994 w 6528460"/>
                  <a:gd name="connsiteY36" fmla="*/ 2262547 h 3798658"/>
                  <a:gd name="connsiteX37" fmla="*/ 6344994 w 6528460"/>
                  <a:gd name="connsiteY37" fmla="*/ 2262547 h 3798658"/>
                  <a:gd name="connsiteX0" fmla="*/ 6344994 w 6528462"/>
                  <a:gd name="connsiteY0" fmla="*/ 2262547 h 3798658"/>
                  <a:gd name="connsiteX1" fmla="*/ 6144602 w 6528462"/>
                  <a:gd name="connsiteY1" fmla="*/ 1972792 h 3798658"/>
                  <a:gd name="connsiteX2" fmla="*/ 5445939 w 6528462"/>
                  <a:gd name="connsiteY2" fmla="*/ 890270 h 3798658"/>
                  <a:gd name="connsiteX3" fmla="*/ 5229977 w 6528462"/>
                  <a:gd name="connsiteY3" fmla="*/ 680401 h 3798658"/>
                  <a:gd name="connsiteX4" fmla="*/ 3865824 w 6528462"/>
                  <a:gd name="connsiteY4" fmla="*/ 107660 h 3798658"/>
                  <a:gd name="connsiteX5" fmla="*/ 3766982 w 6528462"/>
                  <a:gd name="connsiteY5" fmla="*/ 35898 h 3798658"/>
                  <a:gd name="connsiteX6" fmla="*/ 3748702 w 6528462"/>
                  <a:gd name="connsiteY6" fmla="*/ 16 h 3798658"/>
                  <a:gd name="connsiteX7" fmla="*/ 3731777 w 6528462"/>
                  <a:gd name="connsiteY7" fmla="*/ 16 h 3798658"/>
                  <a:gd name="connsiteX8" fmla="*/ 3712145 w 6528462"/>
                  <a:gd name="connsiteY8" fmla="*/ 32513 h 3798658"/>
                  <a:gd name="connsiteX9" fmla="*/ 3653923 w 6528462"/>
                  <a:gd name="connsiteY9" fmla="*/ 195669 h 3798658"/>
                  <a:gd name="connsiteX10" fmla="*/ 3180023 w 6528462"/>
                  <a:gd name="connsiteY10" fmla="*/ 645874 h 3798658"/>
                  <a:gd name="connsiteX11" fmla="*/ 3076443 w 6528462"/>
                  <a:gd name="connsiteY11" fmla="*/ 645874 h 3798658"/>
                  <a:gd name="connsiteX12" fmla="*/ 2645871 w 6528462"/>
                  <a:gd name="connsiteY12" fmla="*/ 100212 h 3798658"/>
                  <a:gd name="connsiteX13" fmla="*/ 2621499 w 6528462"/>
                  <a:gd name="connsiteY13" fmla="*/ 72455 h 3798658"/>
                  <a:gd name="connsiteX14" fmla="*/ 2594420 w 6528462"/>
                  <a:gd name="connsiteY14" fmla="*/ 137447 h 3798658"/>
                  <a:gd name="connsiteX15" fmla="*/ 2517919 w 6528462"/>
                  <a:gd name="connsiteY15" fmla="*/ 216656 h 3798658"/>
                  <a:gd name="connsiteX16" fmla="*/ 2366271 w 6528462"/>
                  <a:gd name="connsiteY16" fmla="*/ 254568 h 3798658"/>
                  <a:gd name="connsiteX17" fmla="*/ 2113750 w 6528462"/>
                  <a:gd name="connsiteY17" fmla="*/ 353410 h 3798658"/>
                  <a:gd name="connsiteX18" fmla="*/ 1872738 w 6528462"/>
                  <a:gd name="connsiteY18" fmla="*/ 467823 h 3798658"/>
                  <a:gd name="connsiteX19" fmla="*/ 1704843 w 6528462"/>
                  <a:gd name="connsiteY19" fmla="*/ 524691 h 3798658"/>
                  <a:gd name="connsiteX20" fmla="*/ 1379883 w 6528462"/>
                  <a:gd name="connsiteY20" fmla="*/ 749455 h 3798658"/>
                  <a:gd name="connsiteX21" fmla="*/ 1064402 w 6528462"/>
                  <a:gd name="connsiteY21" fmla="*/ 1079153 h 3798658"/>
                  <a:gd name="connsiteX22" fmla="*/ 826098 w 6528462"/>
                  <a:gd name="connsiteY22" fmla="*/ 1349953 h 3798658"/>
                  <a:gd name="connsiteX23" fmla="*/ 475413 w 6528462"/>
                  <a:gd name="connsiteY23" fmla="*/ 2016120 h 3798658"/>
                  <a:gd name="connsiteX24" fmla="*/ 254034 w 6528462"/>
                  <a:gd name="connsiteY24" fmla="*/ 2419611 h 3798658"/>
                  <a:gd name="connsiteX25" fmla="*/ 87492 w 6528462"/>
                  <a:gd name="connsiteY25" fmla="*/ 3492655 h 3798658"/>
                  <a:gd name="connsiteX26" fmla="*/ 1600207 w 6528462"/>
                  <a:gd name="connsiteY26" fmla="*/ 3541638 h 3798658"/>
                  <a:gd name="connsiteX27" fmla="*/ 2430015 w 6528462"/>
                  <a:gd name="connsiteY27" fmla="*/ 3495895 h 3798658"/>
                  <a:gd name="connsiteX28" fmla="*/ 3666776 w 6528462"/>
                  <a:gd name="connsiteY28" fmla="*/ 3500456 h 3798658"/>
                  <a:gd name="connsiteX29" fmla="*/ 4395914 w 6528462"/>
                  <a:gd name="connsiteY29" fmla="*/ 3798658 h 3798658"/>
                  <a:gd name="connsiteX30" fmla="*/ 5188003 w 6528462"/>
                  <a:gd name="connsiteY30" fmla="*/ 3708617 h 3798658"/>
                  <a:gd name="connsiteX31" fmla="*/ 5982799 w 6528462"/>
                  <a:gd name="connsiteY31" fmla="*/ 3600297 h 3798658"/>
                  <a:gd name="connsiteX32" fmla="*/ 6208240 w 6528462"/>
                  <a:gd name="connsiteY32" fmla="*/ 3570510 h 3798658"/>
                  <a:gd name="connsiteX33" fmla="*/ 6409986 w 6528462"/>
                  <a:gd name="connsiteY33" fmla="*/ 3411415 h 3798658"/>
                  <a:gd name="connsiteX34" fmla="*/ 6495288 w 6528462"/>
                  <a:gd name="connsiteY34" fmla="*/ 3106088 h 3798658"/>
                  <a:gd name="connsiteX35" fmla="*/ 6528461 w 6528462"/>
                  <a:gd name="connsiteY35" fmla="*/ 2878617 h 3798658"/>
                  <a:gd name="connsiteX36" fmla="*/ 6344994 w 6528462"/>
                  <a:gd name="connsiteY36" fmla="*/ 2262547 h 3798658"/>
                  <a:gd name="connsiteX37" fmla="*/ 6344994 w 6528462"/>
                  <a:gd name="connsiteY37" fmla="*/ 2262547 h 3798658"/>
                  <a:gd name="connsiteX0" fmla="*/ 6344994 w 6528460"/>
                  <a:gd name="connsiteY0" fmla="*/ 2262547 h 3798658"/>
                  <a:gd name="connsiteX1" fmla="*/ 6144602 w 6528460"/>
                  <a:gd name="connsiteY1" fmla="*/ 1972792 h 3798658"/>
                  <a:gd name="connsiteX2" fmla="*/ 5445939 w 6528460"/>
                  <a:gd name="connsiteY2" fmla="*/ 890270 h 3798658"/>
                  <a:gd name="connsiteX3" fmla="*/ 5229977 w 6528460"/>
                  <a:gd name="connsiteY3" fmla="*/ 680401 h 3798658"/>
                  <a:gd name="connsiteX4" fmla="*/ 3865824 w 6528460"/>
                  <a:gd name="connsiteY4" fmla="*/ 107660 h 3798658"/>
                  <a:gd name="connsiteX5" fmla="*/ 3766982 w 6528460"/>
                  <a:gd name="connsiteY5" fmla="*/ 35898 h 3798658"/>
                  <a:gd name="connsiteX6" fmla="*/ 3748702 w 6528460"/>
                  <a:gd name="connsiteY6" fmla="*/ 16 h 3798658"/>
                  <a:gd name="connsiteX7" fmla="*/ 3731777 w 6528460"/>
                  <a:gd name="connsiteY7" fmla="*/ 16 h 3798658"/>
                  <a:gd name="connsiteX8" fmla="*/ 3712145 w 6528460"/>
                  <a:gd name="connsiteY8" fmla="*/ 32513 h 3798658"/>
                  <a:gd name="connsiteX9" fmla="*/ 3653923 w 6528460"/>
                  <a:gd name="connsiteY9" fmla="*/ 195669 h 3798658"/>
                  <a:gd name="connsiteX10" fmla="*/ 3180023 w 6528460"/>
                  <a:gd name="connsiteY10" fmla="*/ 645874 h 3798658"/>
                  <a:gd name="connsiteX11" fmla="*/ 3076443 w 6528460"/>
                  <a:gd name="connsiteY11" fmla="*/ 645874 h 3798658"/>
                  <a:gd name="connsiteX12" fmla="*/ 2645871 w 6528460"/>
                  <a:gd name="connsiteY12" fmla="*/ 100212 h 3798658"/>
                  <a:gd name="connsiteX13" fmla="*/ 2621499 w 6528460"/>
                  <a:gd name="connsiteY13" fmla="*/ 72455 h 3798658"/>
                  <a:gd name="connsiteX14" fmla="*/ 2594420 w 6528460"/>
                  <a:gd name="connsiteY14" fmla="*/ 137447 h 3798658"/>
                  <a:gd name="connsiteX15" fmla="*/ 2517919 w 6528460"/>
                  <a:gd name="connsiteY15" fmla="*/ 216656 h 3798658"/>
                  <a:gd name="connsiteX16" fmla="*/ 2366271 w 6528460"/>
                  <a:gd name="connsiteY16" fmla="*/ 254568 h 3798658"/>
                  <a:gd name="connsiteX17" fmla="*/ 2113750 w 6528460"/>
                  <a:gd name="connsiteY17" fmla="*/ 353410 h 3798658"/>
                  <a:gd name="connsiteX18" fmla="*/ 1872738 w 6528460"/>
                  <a:gd name="connsiteY18" fmla="*/ 467823 h 3798658"/>
                  <a:gd name="connsiteX19" fmla="*/ 1704843 w 6528460"/>
                  <a:gd name="connsiteY19" fmla="*/ 524691 h 3798658"/>
                  <a:gd name="connsiteX20" fmla="*/ 1379883 w 6528460"/>
                  <a:gd name="connsiteY20" fmla="*/ 749455 h 3798658"/>
                  <a:gd name="connsiteX21" fmla="*/ 1064402 w 6528460"/>
                  <a:gd name="connsiteY21" fmla="*/ 1079153 h 3798658"/>
                  <a:gd name="connsiteX22" fmla="*/ 826098 w 6528460"/>
                  <a:gd name="connsiteY22" fmla="*/ 1349953 h 3798658"/>
                  <a:gd name="connsiteX23" fmla="*/ 475413 w 6528460"/>
                  <a:gd name="connsiteY23" fmla="*/ 2016120 h 3798658"/>
                  <a:gd name="connsiteX24" fmla="*/ 254034 w 6528460"/>
                  <a:gd name="connsiteY24" fmla="*/ 2419611 h 3798658"/>
                  <a:gd name="connsiteX25" fmla="*/ 87492 w 6528460"/>
                  <a:gd name="connsiteY25" fmla="*/ 3492655 h 3798658"/>
                  <a:gd name="connsiteX26" fmla="*/ 1600207 w 6528460"/>
                  <a:gd name="connsiteY26" fmla="*/ 3541638 h 3798658"/>
                  <a:gd name="connsiteX27" fmla="*/ 2430015 w 6528460"/>
                  <a:gd name="connsiteY27" fmla="*/ 3495895 h 3798658"/>
                  <a:gd name="connsiteX28" fmla="*/ 3666776 w 6528460"/>
                  <a:gd name="connsiteY28" fmla="*/ 3500456 h 3798658"/>
                  <a:gd name="connsiteX29" fmla="*/ 4395914 w 6528460"/>
                  <a:gd name="connsiteY29" fmla="*/ 3798658 h 3798658"/>
                  <a:gd name="connsiteX30" fmla="*/ 5188003 w 6528460"/>
                  <a:gd name="connsiteY30" fmla="*/ 3708617 h 3798658"/>
                  <a:gd name="connsiteX31" fmla="*/ 5982799 w 6528460"/>
                  <a:gd name="connsiteY31" fmla="*/ 3600297 h 3798658"/>
                  <a:gd name="connsiteX32" fmla="*/ 6208240 w 6528460"/>
                  <a:gd name="connsiteY32" fmla="*/ 3570510 h 3798658"/>
                  <a:gd name="connsiteX33" fmla="*/ 6409986 w 6528460"/>
                  <a:gd name="connsiteY33" fmla="*/ 3411415 h 3798658"/>
                  <a:gd name="connsiteX34" fmla="*/ 6495288 w 6528460"/>
                  <a:gd name="connsiteY34" fmla="*/ 3106088 h 3798658"/>
                  <a:gd name="connsiteX35" fmla="*/ 6528461 w 6528460"/>
                  <a:gd name="connsiteY35" fmla="*/ 2878617 h 3798658"/>
                  <a:gd name="connsiteX36" fmla="*/ 6344994 w 6528460"/>
                  <a:gd name="connsiteY36" fmla="*/ 2262547 h 3798658"/>
                  <a:gd name="connsiteX37" fmla="*/ 6344994 w 6528460"/>
                  <a:gd name="connsiteY37" fmla="*/ 2262547 h 3798658"/>
                  <a:gd name="connsiteX0" fmla="*/ 6344994 w 6528462"/>
                  <a:gd name="connsiteY0" fmla="*/ 2262547 h 3798658"/>
                  <a:gd name="connsiteX1" fmla="*/ 6144602 w 6528462"/>
                  <a:gd name="connsiteY1" fmla="*/ 1972792 h 3798658"/>
                  <a:gd name="connsiteX2" fmla="*/ 5445939 w 6528462"/>
                  <a:gd name="connsiteY2" fmla="*/ 890270 h 3798658"/>
                  <a:gd name="connsiteX3" fmla="*/ 5229977 w 6528462"/>
                  <a:gd name="connsiteY3" fmla="*/ 680401 h 3798658"/>
                  <a:gd name="connsiteX4" fmla="*/ 3865824 w 6528462"/>
                  <a:gd name="connsiteY4" fmla="*/ 107660 h 3798658"/>
                  <a:gd name="connsiteX5" fmla="*/ 3766982 w 6528462"/>
                  <a:gd name="connsiteY5" fmla="*/ 35898 h 3798658"/>
                  <a:gd name="connsiteX6" fmla="*/ 3748702 w 6528462"/>
                  <a:gd name="connsiteY6" fmla="*/ 16 h 3798658"/>
                  <a:gd name="connsiteX7" fmla="*/ 3731777 w 6528462"/>
                  <a:gd name="connsiteY7" fmla="*/ 16 h 3798658"/>
                  <a:gd name="connsiteX8" fmla="*/ 3712145 w 6528462"/>
                  <a:gd name="connsiteY8" fmla="*/ 32513 h 3798658"/>
                  <a:gd name="connsiteX9" fmla="*/ 3653923 w 6528462"/>
                  <a:gd name="connsiteY9" fmla="*/ 195669 h 3798658"/>
                  <a:gd name="connsiteX10" fmla="*/ 3180023 w 6528462"/>
                  <a:gd name="connsiteY10" fmla="*/ 645874 h 3798658"/>
                  <a:gd name="connsiteX11" fmla="*/ 3076443 w 6528462"/>
                  <a:gd name="connsiteY11" fmla="*/ 645874 h 3798658"/>
                  <a:gd name="connsiteX12" fmla="*/ 2645871 w 6528462"/>
                  <a:gd name="connsiteY12" fmla="*/ 100212 h 3798658"/>
                  <a:gd name="connsiteX13" fmla="*/ 2621499 w 6528462"/>
                  <a:gd name="connsiteY13" fmla="*/ 72455 h 3798658"/>
                  <a:gd name="connsiteX14" fmla="*/ 2594420 w 6528462"/>
                  <a:gd name="connsiteY14" fmla="*/ 137447 h 3798658"/>
                  <a:gd name="connsiteX15" fmla="*/ 2517919 w 6528462"/>
                  <a:gd name="connsiteY15" fmla="*/ 216656 h 3798658"/>
                  <a:gd name="connsiteX16" fmla="*/ 2366271 w 6528462"/>
                  <a:gd name="connsiteY16" fmla="*/ 254568 h 3798658"/>
                  <a:gd name="connsiteX17" fmla="*/ 2113750 w 6528462"/>
                  <a:gd name="connsiteY17" fmla="*/ 353410 h 3798658"/>
                  <a:gd name="connsiteX18" fmla="*/ 1872738 w 6528462"/>
                  <a:gd name="connsiteY18" fmla="*/ 467823 h 3798658"/>
                  <a:gd name="connsiteX19" fmla="*/ 1704843 w 6528462"/>
                  <a:gd name="connsiteY19" fmla="*/ 524691 h 3798658"/>
                  <a:gd name="connsiteX20" fmla="*/ 1379883 w 6528462"/>
                  <a:gd name="connsiteY20" fmla="*/ 749455 h 3798658"/>
                  <a:gd name="connsiteX21" fmla="*/ 1064402 w 6528462"/>
                  <a:gd name="connsiteY21" fmla="*/ 1079153 h 3798658"/>
                  <a:gd name="connsiteX22" fmla="*/ 826098 w 6528462"/>
                  <a:gd name="connsiteY22" fmla="*/ 1349953 h 3798658"/>
                  <a:gd name="connsiteX23" fmla="*/ 475413 w 6528462"/>
                  <a:gd name="connsiteY23" fmla="*/ 2016120 h 3798658"/>
                  <a:gd name="connsiteX24" fmla="*/ 254034 w 6528462"/>
                  <a:gd name="connsiteY24" fmla="*/ 2419611 h 3798658"/>
                  <a:gd name="connsiteX25" fmla="*/ 87492 w 6528462"/>
                  <a:gd name="connsiteY25" fmla="*/ 3492655 h 3798658"/>
                  <a:gd name="connsiteX26" fmla="*/ 1600207 w 6528462"/>
                  <a:gd name="connsiteY26" fmla="*/ 3541638 h 3798658"/>
                  <a:gd name="connsiteX27" fmla="*/ 2430015 w 6528462"/>
                  <a:gd name="connsiteY27" fmla="*/ 3495895 h 3798658"/>
                  <a:gd name="connsiteX28" fmla="*/ 3666776 w 6528462"/>
                  <a:gd name="connsiteY28" fmla="*/ 3500456 h 3798658"/>
                  <a:gd name="connsiteX29" fmla="*/ 4395914 w 6528462"/>
                  <a:gd name="connsiteY29" fmla="*/ 3798658 h 3798658"/>
                  <a:gd name="connsiteX30" fmla="*/ 5188003 w 6528462"/>
                  <a:gd name="connsiteY30" fmla="*/ 3708617 h 3798658"/>
                  <a:gd name="connsiteX31" fmla="*/ 5982799 w 6528462"/>
                  <a:gd name="connsiteY31" fmla="*/ 3600297 h 3798658"/>
                  <a:gd name="connsiteX32" fmla="*/ 6208240 w 6528462"/>
                  <a:gd name="connsiteY32" fmla="*/ 3570510 h 3798658"/>
                  <a:gd name="connsiteX33" fmla="*/ 6409986 w 6528462"/>
                  <a:gd name="connsiteY33" fmla="*/ 3411415 h 3798658"/>
                  <a:gd name="connsiteX34" fmla="*/ 6495288 w 6528462"/>
                  <a:gd name="connsiteY34" fmla="*/ 3106088 h 3798658"/>
                  <a:gd name="connsiteX35" fmla="*/ 6528461 w 6528462"/>
                  <a:gd name="connsiteY35" fmla="*/ 2878617 h 3798658"/>
                  <a:gd name="connsiteX36" fmla="*/ 6344994 w 6528462"/>
                  <a:gd name="connsiteY36" fmla="*/ 2262547 h 3798658"/>
                  <a:gd name="connsiteX37" fmla="*/ 6344994 w 6528462"/>
                  <a:gd name="connsiteY37" fmla="*/ 2262547 h 3798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6528462" h="3798658">
                    <a:moveTo>
                      <a:pt x="6344994" y="2262547"/>
                    </a:moveTo>
                    <a:cubicBezTo>
                      <a:pt x="6290834" y="2158289"/>
                      <a:pt x="6210272" y="2069603"/>
                      <a:pt x="6144602" y="1972792"/>
                    </a:cubicBezTo>
                    <a:cubicBezTo>
                      <a:pt x="6034252" y="1809635"/>
                      <a:pt x="5492653" y="974895"/>
                      <a:pt x="5445939" y="890270"/>
                    </a:cubicBezTo>
                    <a:cubicBezTo>
                      <a:pt x="5393810" y="797521"/>
                      <a:pt x="5317310" y="731175"/>
                      <a:pt x="5229977" y="680401"/>
                    </a:cubicBezTo>
                    <a:cubicBezTo>
                      <a:pt x="4934805" y="509120"/>
                      <a:pt x="3917952" y="163850"/>
                      <a:pt x="3865824" y="107660"/>
                    </a:cubicBezTo>
                    <a:cubicBezTo>
                      <a:pt x="3821142" y="100212"/>
                      <a:pt x="3776460" y="91411"/>
                      <a:pt x="3766982" y="35898"/>
                    </a:cubicBezTo>
                    <a:cubicBezTo>
                      <a:pt x="3761566" y="24388"/>
                      <a:pt x="3764274" y="6786"/>
                      <a:pt x="3748702" y="16"/>
                    </a:cubicBezTo>
                    <a:lnTo>
                      <a:pt x="3731777" y="16"/>
                    </a:lnTo>
                    <a:cubicBezTo>
                      <a:pt x="3707406" y="-660"/>
                      <a:pt x="3712145" y="19650"/>
                      <a:pt x="3712145" y="32513"/>
                    </a:cubicBezTo>
                    <a:cubicBezTo>
                      <a:pt x="3709437" y="92765"/>
                      <a:pt x="3685742" y="146248"/>
                      <a:pt x="3653923" y="195669"/>
                    </a:cubicBezTo>
                    <a:cubicBezTo>
                      <a:pt x="3624135" y="242382"/>
                      <a:pt x="3305268" y="541616"/>
                      <a:pt x="3180023" y="645874"/>
                    </a:cubicBezTo>
                    <a:cubicBezTo>
                      <a:pt x="3131280" y="686494"/>
                      <a:pt x="3125186" y="685817"/>
                      <a:pt x="3076443" y="645874"/>
                    </a:cubicBezTo>
                    <a:cubicBezTo>
                      <a:pt x="2983017" y="570050"/>
                      <a:pt x="2664827" y="312790"/>
                      <a:pt x="2645871" y="100212"/>
                    </a:cubicBezTo>
                    <a:cubicBezTo>
                      <a:pt x="2643840" y="86672"/>
                      <a:pt x="2645871" y="67040"/>
                      <a:pt x="2621499" y="72455"/>
                    </a:cubicBezTo>
                    <a:cubicBezTo>
                      <a:pt x="2600512" y="88703"/>
                      <a:pt x="2599835" y="113752"/>
                      <a:pt x="2594420" y="137447"/>
                    </a:cubicBezTo>
                    <a:cubicBezTo>
                      <a:pt x="2584265" y="178744"/>
                      <a:pt x="2561924" y="205824"/>
                      <a:pt x="2517919" y="216656"/>
                    </a:cubicBezTo>
                    <a:cubicBezTo>
                      <a:pt x="2466467" y="228165"/>
                      <a:pt x="2417046" y="243736"/>
                      <a:pt x="2366271" y="254568"/>
                    </a:cubicBezTo>
                    <a:cubicBezTo>
                      <a:pt x="2279615" y="282325"/>
                      <a:pt x="2190928" y="301958"/>
                      <a:pt x="2113750" y="353410"/>
                    </a:cubicBezTo>
                    <a:cubicBezTo>
                      <a:pt x="2039280" y="403508"/>
                      <a:pt x="1960071" y="444128"/>
                      <a:pt x="1872738" y="467823"/>
                    </a:cubicBezTo>
                    <a:cubicBezTo>
                      <a:pt x="1864615" y="471208"/>
                      <a:pt x="1733953" y="513859"/>
                      <a:pt x="1704843" y="524691"/>
                    </a:cubicBezTo>
                    <a:cubicBezTo>
                      <a:pt x="1578244" y="573435"/>
                      <a:pt x="1471955" y="650613"/>
                      <a:pt x="1379883" y="749455"/>
                    </a:cubicBezTo>
                    <a:cubicBezTo>
                      <a:pt x="1373790" y="755547"/>
                      <a:pt x="1170691" y="981665"/>
                      <a:pt x="1064402" y="1079153"/>
                    </a:cubicBezTo>
                    <a:cubicBezTo>
                      <a:pt x="975715" y="1160393"/>
                      <a:pt x="880935" y="1238248"/>
                      <a:pt x="826098" y="1349953"/>
                    </a:cubicBezTo>
                    <a:cubicBezTo>
                      <a:pt x="725225" y="1580132"/>
                      <a:pt x="612843" y="1804896"/>
                      <a:pt x="475413" y="2016120"/>
                    </a:cubicBezTo>
                    <a:cubicBezTo>
                      <a:pt x="409067" y="2119024"/>
                      <a:pt x="315641" y="2313322"/>
                      <a:pt x="254034" y="2419611"/>
                    </a:cubicBezTo>
                    <a:cubicBezTo>
                      <a:pt x="122019" y="2788576"/>
                      <a:pt x="-135241" y="2588184"/>
                      <a:pt x="87492" y="3492655"/>
                    </a:cubicBezTo>
                    <a:cubicBezTo>
                      <a:pt x="722555" y="3551119"/>
                      <a:pt x="1271235" y="3578719"/>
                      <a:pt x="1600207" y="3541638"/>
                    </a:cubicBezTo>
                    <a:cubicBezTo>
                      <a:pt x="1797504" y="3455648"/>
                      <a:pt x="2098127" y="3483948"/>
                      <a:pt x="2430015" y="3495895"/>
                    </a:cubicBezTo>
                    <a:cubicBezTo>
                      <a:pt x="2783329" y="3489893"/>
                      <a:pt x="3335364" y="3476331"/>
                      <a:pt x="3666776" y="3500456"/>
                    </a:cubicBezTo>
                    <a:cubicBezTo>
                      <a:pt x="3828116" y="3633628"/>
                      <a:pt x="4104127" y="3774625"/>
                      <a:pt x="4395914" y="3798658"/>
                    </a:cubicBezTo>
                    <a:cubicBezTo>
                      <a:pt x="4629479" y="3726896"/>
                      <a:pt x="5077652" y="3722834"/>
                      <a:pt x="5188003" y="3708617"/>
                    </a:cubicBezTo>
                    <a:lnTo>
                      <a:pt x="5982799" y="3600297"/>
                    </a:lnTo>
                    <a:lnTo>
                      <a:pt x="6208240" y="3570510"/>
                    </a:lnTo>
                    <a:cubicBezTo>
                      <a:pt x="6305051" y="3556292"/>
                      <a:pt x="6366658" y="3494686"/>
                      <a:pt x="6409986" y="3411415"/>
                    </a:cubicBezTo>
                    <a:cubicBezTo>
                      <a:pt x="6412694" y="3379596"/>
                      <a:pt x="6491903" y="3117597"/>
                      <a:pt x="6495288" y="3106088"/>
                    </a:cubicBezTo>
                    <a:cubicBezTo>
                      <a:pt x="6517628" y="3031618"/>
                      <a:pt x="6526430" y="2955795"/>
                      <a:pt x="6528461" y="2878617"/>
                    </a:cubicBezTo>
                    <a:cubicBezTo>
                      <a:pt x="6528461" y="2804147"/>
                      <a:pt x="6403893" y="2375606"/>
                      <a:pt x="6344994" y="2262547"/>
                    </a:cubicBezTo>
                    <a:lnTo>
                      <a:pt x="6344994" y="2262547"/>
                    </a:lnTo>
                    <a:close/>
                  </a:path>
                </a:pathLst>
              </a:custGeom>
              <a:solidFill>
                <a:srgbClr val="E3E9F4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E2B23BD8-892F-4173-8E59-36630EC7EB6C}"/>
                  </a:ext>
                </a:extLst>
              </p:cNvPr>
              <p:cNvSpPr/>
              <p:nvPr/>
            </p:nvSpPr>
            <p:spPr>
              <a:xfrm>
                <a:off x="9492416" y="3729716"/>
                <a:ext cx="792190" cy="662344"/>
              </a:xfrm>
              <a:custGeom>
                <a:avLst/>
                <a:gdLst>
                  <a:gd name="connsiteX0" fmla="*/ 1105540 w 1192918"/>
                  <a:gd name="connsiteY0" fmla="*/ 0 h 997390"/>
                  <a:gd name="connsiteX1" fmla="*/ 1119080 w 1192918"/>
                  <a:gd name="connsiteY1" fmla="*/ 41297 h 997390"/>
                  <a:gd name="connsiteX2" fmla="*/ 1159023 w 1192918"/>
                  <a:gd name="connsiteY2" fmla="*/ 335115 h 997390"/>
                  <a:gd name="connsiteX3" fmla="*/ 1001282 w 1192918"/>
                  <a:gd name="connsiteY3" fmla="*/ 825939 h 997390"/>
                  <a:gd name="connsiteX4" fmla="*/ 896347 w 1192918"/>
                  <a:gd name="connsiteY4" fmla="*/ 871298 h 997390"/>
                  <a:gd name="connsiteX5" fmla="*/ 377766 w 1192918"/>
                  <a:gd name="connsiteY5" fmla="*/ 540922 h 997390"/>
                  <a:gd name="connsiteX6" fmla="*/ 0 w 1192918"/>
                  <a:gd name="connsiteY6" fmla="*/ 943737 h 997390"/>
                  <a:gd name="connsiteX7" fmla="*/ 31819 w 1192918"/>
                  <a:gd name="connsiteY7" fmla="*/ 957277 h 997390"/>
                  <a:gd name="connsiteX8" fmla="*/ 73793 w 1192918"/>
                  <a:gd name="connsiteY8" fmla="*/ 963370 h 997390"/>
                  <a:gd name="connsiteX9" fmla="*/ 367611 w 1192918"/>
                  <a:gd name="connsiteY9" fmla="*/ 606591 h 997390"/>
                  <a:gd name="connsiteX10" fmla="*/ 912595 w 1192918"/>
                  <a:gd name="connsiteY10" fmla="*/ 970140 h 997390"/>
                  <a:gd name="connsiteX11" fmla="*/ 1003313 w 1192918"/>
                  <a:gd name="connsiteY11" fmla="*/ 939675 h 997390"/>
                  <a:gd name="connsiteX12" fmla="*/ 1060858 w 1192918"/>
                  <a:gd name="connsiteY12" fmla="*/ 730482 h 997390"/>
                  <a:gd name="connsiteX13" fmla="*/ 1170531 w 1192918"/>
                  <a:gd name="connsiteY13" fmla="*/ 401460 h 997390"/>
                  <a:gd name="connsiteX14" fmla="*/ 1105540 w 1192918"/>
                  <a:gd name="connsiteY14" fmla="*/ 0 h 997390"/>
                  <a:gd name="connsiteX15" fmla="*/ 1105540 w 1192918"/>
                  <a:gd name="connsiteY15" fmla="*/ 0 h 997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92918" h="997390">
                    <a:moveTo>
                      <a:pt x="1105540" y="0"/>
                    </a:moveTo>
                    <a:cubicBezTo>
                      <a:pt x="1100801" y="16925"/>
                      <a:pt x="1113663" y="27757"/>
                      <a:pt x="1119080" y="41297"/>
                    </a:cubicBezTo>
                    <a:cubicBezTo>
                      <a:pt x="1158346" y="136077"/>
                      <a:pt x="1182718" y="233565"/>
                      <a:pt x="1159023" y="335115"/>
                    </a:cubicBezTo>
                    <a:cubicBezTo>
                      <a:pt x="1120433" y="502333"/>
                      <a:pt x="1061535" y="664813"/>
                      <a:pt x="1001282" y="825939"/>
                    </a:cubicBezTo>
                    <a:cubicBezTo>
                      <a:pt x="979618" y="884838"/>
                      <a:pt x="956600" y="893639"/>
                      <a:pt x="896347" y="871298"/>
                    </a:cubicBezTo>
                    <a:cubicBezTo>
                      <a:pt x="793443" y="832709"/>
                      <a:pt x="406877" y="538891"/>
                      <a:pt x="377766" y="540922"/>
                    </a:cubicBezTo>
                    <a:cubicBezTo>
                      <a:pt x="359487" y="541599"/>
                      <a:pt x="100196" y="800890"/>
                      <a:pt x="0" y="943737"/>
                    </a:cubicBezTo>
                    <a:cubicBezTo>
                      <a:pt x="10155" y="958631"/>
                      <a:pt x="28434" y="938998"/>
                      <a:pt x="31819" y="957277"/>
                    </a:cubicBezTo>
                    <a:cubicBezTo>
                      <a:pt x="39943" y="998574"/>
                      <a:pt x="58899" y="979618"/>
                      <a:pt x="73793" y="963370"/>
                    </a:cubicBezTo>
                    <a:cubicBezTo>
                      <a:pt x="113059" y="921396"/>
                      <a:pt x="306681" y="662782"/>
                      <a:pt x="367611" y="606591"/>
                    </a:cubicBezTo>
                    <a:cubicBezTo>
                      <a:pt x="470514" y="672260"/>
                      <a:pt x="857758" y="929520"/>
                      <a:pt x="912595" y="970140"/>
                    </a:cubicBezTo>
                    <a:cubicBezTo>
                      <a:pt x="970140" y="1012791"/>
                      <a:pt x="987742" y="1007374"/>
                      <a:pt x="1003313" y="939675"/>
                    </a:cubicBezTo>
                    <a:cubicBezTo>
                      <a:pt x="1019561" y="869267"/>
                      <a:pt x="1035132" y="798182"/>
                      <a:pt x="1060858" y="730482"/>
                    </a:cubicBezTo>
                    <a:cubicBezTo>
                      <a:pt x="1102832" y="622839"/>
                      <a:pt x="1140067" y="513842"/>
                      <a:pt x="1170531" y="401460"/>
                    </a:cubicBezTo>
                    <a:cubicBezTo>
                      <a:pt x="1210475" y="257260"/>
                      <a:pt x="1201673" y="122537"/>
                      <a:pt x="1105540" y="0"/>
                    </a:cubicBezTo>
                    <a:lnTo>
                      <a:pt x="1105540" y="0"/>
                    </a:lnTo>
                    <a:close/>
                  </a:path>
                </a:pathLst>
              </a:custGeom>
              <a:solidFill>
                <a:srgbClr val="CBD7EC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B1CFA3DB-21E5-491B-A6A2-248B5DB85DB2}"/>
                  </a:ext>
                </a:extLst>
              </p:cNvPr>
              <p:cNvSpPr/>
              <p:nvPr/>
            </p:nvSpPr>
            <p:spPr>
              <a:xfrm>
                <a:off x="10572756" y="5112566"/>
                <a:ext cx="1454389" cy="1037237"/>
              </a:xfrm>
              <a:custGeom>
                <a:avLst/>
                <a:gdLst>
                  <a:gd name="connsiteX0" fmla="*/ 0 w 2190091"/>
                  <a:gd name="connsiteY0" fmla="*/ 1561923 h 1561922"/>
                  <a:gd name="connsiteX1" fmla="*/ 266061 w 2190091"/>
                  <a:gd name="connsiteY1" fmla="*/ 1471882 h 1561922"/>
                  <a:gd name="connsiteX2" fmla="*/ 701371 w 2190091"/>
                  <a:gd name="connsiteY2" fmla="*/ 1393350 h 1561922"/>
                  <a:gd name="connsiteX3" fmla="*/ 1087260 w 2190091"/>
                  <a:gd name="connsiteY3" fmla="*/ 1344606 h 1561922"/>
                  <a:gd name="connsiteX4" fmla="*/ 1663386 w 2190091"/>
                  <a:gd name="connsiteY4" fmla="*/ 1299247 h 1561922"/>
                  <a:gd name="connsiteX5" fmla="*/ 1698591 w 2190091"/>
                  <a:gd name="connsiteY5" fmla="*/ 1279614 h 1561922"/>
                  <a:gd name="connsiteX6" fmla="*/ 1668803 w 2190091"/>
                  <a:gd name="connsiteY6" fmla="*/ 1255919 h 1561922"/>
                  <a:gd name="connsiteX7" fmla="*/ 1283590 w 2190091"/>
                  <a:gd name="connsiteY7" fmla="*/ 1117812 h 1561922"/>
                  <a:gd name="connsiteX8" fmla="*/ 1052734 w 2190091"/>
                  <a:gd name="connsiteY8" fmla="*/ 1018293 h 1561922"/>
                  <a:gd name="connsiteX9" fmla="*/ 894316 w 2190091"/>
                  <a:gd name="connsiteY9" fmla="*/ 1048758 h 1561922"/>
                  <a:gd name="connsiteX10" fmla="*/ 750792 w 2190091"/>
                  <a:gd name="connsiteY10" fmla="*/ 1192282 h 1561922"/>
                  <a:gd name="connsiteX11" fmla="*/ 473222 w 2190091"/>
                  <a:gd name="connsiteY11" fmla="*/ 1270137 h 1561922"/>
                  <a:gd name="connsiteX12" fmla="*/ 538891 w 2190091"/>
                  <a:gd name="connsiteY12" fmla="*/ 1236963 h 1561922"/>
                  <a:gd name="connsiteX13" fmla="*/ 800213 w 2190091"/>
                  <a:gd name="connsiteY13" fmla="*/ 1051466 h 1561922"/>
                  <a:gd name="connsiteX14" fmla="*/ 991127 w 2190091"/>
                  <a:gd name="connsiteY14" fmla="*/ 941115 h 1561922"/>
                  <a:gd name="connsiteX15" fmla="*/ 1164438 w 2190091"/>
                  <a:gd name="connsiteY15" fmla="*/ 951270 h 1561922"/>
                  <a:gd name="connsiteX16" fmla="*/ 1507676 w 2190091"/>
                  <a:gd name="connsiteY16" fmla="*/ 1056882 h 1561922"/>
                  <a:gd name="connsiteX17" fmla="*/ 1794047 w 2190091"/>
                  <a:gd name="connsiteY17" fmla="*/ 1125259 h 1561922"/>
                  <a:gd name="connsiteX18" fmla="*/ 1993085 w 2190091"/>
                  <a:gd name="connsiteY18" fmla="*/ 1001368 h 1561922"/>
                  <a:gd name="connsiteX19" fmla="*/ 1968713 w 2190091"/>
                  <a:gd name="connsiteY19" fmla="*/ 867999 h 1561922"/>
                  <a:gd name="connsiteX20" fmla="*/ 1859039 w 2190091"/>
                  <a:gd name="connsiteY20" fmla="*/ 675731 h 1561922"/>
                  <a:gd name="connsiteX21" fmla="*/ 1976837 w 2190091"/>
                  <a:gd name="connsiteY21" fmla="*/ 754263 h 1561922"/>
                  <a:gd name="connsiteX22" fmla="*/ 2082449 w 2190091"/>
                  <a:gd name="connsiteY22" fmla="*/ 735984 h 1561922"/>
                  <a:gd name="connsiteX23" fmla="*/ 2109529 w 2190091"/>
                  <a:gd name="connsiteY23" fmla="*/ 466539 h 1561922"/>
                  <a:gd name="connsiteX24" fmla="*/ 1930124 w 2190091"/>
                  <a:gd name="connsiteY24" fmla="*/ 33259 h 1561922"/>
                  <a:gd name="connsiteX25" fmla="*/ 1922677 w 2190091"/>
                  <a:gd name="connsiteY25" fmla="*/ 2794 h 1561922"/>
                  <a:gd name="connsiteX26" fmla="*/ 1954496 w 2190091"/>
                  <a:gd name="connsiteY26" fmla="*/ 12949 h 1561922"/>
                  <a:gd name="connsiteX27" fmla="*/ 2037767 w 2190091"/>
                  <a:gd name="connsiteY27" fmla="*/ 93512 h 1561922"/>
                  <a:gd name="connsiteX28" fmla="*/ 2152180 w 2190091"/>
                  <a:gd name="connsiteY28" fmla="*/ 412379 h 1561922"/>
                  <a:gd name="connsiteX29" fmla="*/ 2190092 w 2190091"/>
                  <a:gd name="connsiteY29" fmla="*/ 627664 h 1561922"/>
                  <a:gd name="connsiteX30" fmla="*/ 2156919 w 2190091"/>
                  <a:gd name="connsiteY30" fmla="*/ 856490 h 1561922"/>
                  <a:gd name="connsiteX31" fmla="*/ 2070940 w 2190091"/>
                  <a:gd name="connsiteY31" fmla="*/ 1162494 h 1561922"/>
                  <a:gd name="connsiteX32" fmla="*/ 1869194 w 2190091"/>
                  <a:gd name="connsiteY32" fmla="*/ 1322266 h 1561922"/>
                  <a:gd name="connsiteX33" fmla="*/ 1643076 w 2190091"/>
                  <a:gd name="connsiteY33" fmla="*/ 1352053 h 1561922"/>
                  <a:gd name="connsiteX34" fmla="*/ 1270727 w 2190091"/>
                  <a:gd name="connsiteY34" fmla="*/ 1400797 h 1561922"/>
                  <a:gd name="connsiteX35" fmla="*/ 846249 w 2190091"/>
                  <a:gd name="connsiteY35" fmla="*/ 1460373 h 1561922"/>
                  <a:gd name="connsiteX36" fmla="*/ 513842 w 2190091"/>
                  <a:gd name="connsiteY36" fmla="*/ 1503701 h 1561922"/>
                  <a:gd name="connsiteX37" fmla="*/ 491501 w 2190091"/>
                  <a:gd name="connsiteY37" fmla="*/ 1505732 h 1561922"/>
                  <a:gd name="connsiteX38" fmla="*/ 51452 w 2190091"/>
                  <a:gd name="connsiteY38" fmla="*/ 1551091 h 1561922"/>
                  <a:gd name="connsiteX39" fmla="*/ 0 w 2190091"/>
                  <a:gd name="connsiteY39" fmla="*/ 1561923 h 1561922"/>
                  <a:gd name="connsiteX40" fmla="*/ 0 w 2190091"/>
                  <a:gd name="connsiteY40" fmla="*/ 1561923 h 1561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2190091" h="1561922">
                    <a:moveTo>
                      <a:pt x="0" y="1561923"/>
                    </a:moveTo>
                    <a:cubicBezTo>
                      <a:pt x="83271" y="1513856"/>
                      <a:pt x="174666" y="1494223"/>
                      <a:pt x="266061" y="1471882"/>
                    </a:cubicBezTo>
                    <a:cubicBezTo>
                      <a:pt x="409584" y="1437355"/>
                      <a:pt x="556493" y="1417045"/>
                      <a:pt x="701371" y="1393350"/>
                    </a:cubicBezTo>
                    <a:cubicBezTo>
                      <a:pt x="829324" y="1372363"/>
                      <a:pt x="959307" y="1361531"/>
                      <a:pt x="1087260" y="1344606"/>
                    </a:cubicBezTo>
                    <a:cubicBezTo>
                      <a:pt x="1278175" y="1319557"/>
                      <a:pt x="1471119" y="1312787"/>
                      <a:pt x="1663386" y="1299247"/>
                    </a:cubicBezTo>
                    <a:cubicBezTo>
                      <a:pt x="1677604" y="1298571"/>
                      <a:pt x="1697914" y="1297216"/>
                      <a:pt x="1698591" y="1279614"/>
                    </a:cubicBezTo>
                    <a:cubicBezTo>
                      <a:pt x="1699268" y="1264043"/>
                      <a:pt x="1680311" y="1260658"/>
                      <a:pt x="1668803" y="1255919"/>
                    </a:cubicBezTo>
                    <a:cubicBezTo>
                      <a:pt x="1540850" y="1209883"/>
                      <a:pt x="1410866" y="1166556"/>
                      <a:pt x="1283590" y="1117812"/>
                    </a:cubicBezTo>
                    <a:cubicBezTo>
                      <a:pt x="1205058" y="1088024"/>
                      <a:pt x="1129235" y="1052820"/>
                      <a:pt x="1052734" y="1018293"/>
                    </a:cubicBezTo>
                    <a:cubicBezTo>
                      <a:pt x="991127" y="991213"/>
                      <a:pt x="940352" y="1002045"/>
                      <a:pt x="894316" y="1048758"/>
                    </a:cubicBezTo>
                    <a:cubicBezTo>
                      <a:pt x="846249" y="1096825"/>
                      <a:pt x="798182" y="1143538"/>
                      <a:pt x="750792" y="1192282"/>
                    </a:cubicBezTo>
                    <a:cubicBezTo>
                      <a:pt x="674968" y="1273522"/>
                      <a:pt x="580188" y="1287062"/>
                      <a:pt x="473222" y="1270137"/>
                    </a:cubicBezTo>
                    <a:cubicBezTo>
                      <a:pt x="494886" y="1259304"/>
                      <a:pt x="515873" y="1245764"/>
                      <a:pt x="538891" y="1236963"/>
                    </a:cubicBezTo>
                    <a:cubicBezTo>
                      <a:pt x="642472" y="1198374"/>
                      <a:pt x="727097" y="1134059"/>
                      <a:pt x="800213" y="1051466"/>
                    </a:cubicBezTo>
                    <a:cubicBezTo>
                      <a:pt x="851665" y="993921"/>
                      <a:pt x="915302" y="956686"/>
                      <a:pt x="991127" y="941115"/>
                    </a:cubicBezTo>
                    <a:cubicBezTo>
                      <a:pt x="1050025" y="929606"/>
                      <a:pt x="1107570" y="939084"/>
                      <a:pt x="1164438" y="951270"/>
                    </a:cubicBezTo>
                    <a:cubicBezTo>
                      <a:pt x="1282236" y="975642"/>
                      <a:pt x="1394618" y="1019647"/>
                      <a:pt x="1507676" y="1056882"/>
                    </a:cubicBezTo>
                    <a:cubicBezTo>
                      <a:pt x="1601103" y="1087347"/>
                      <a:pt x="1695883" y="1113750"/>
                      <a:pt x="1794047" y="1125259"/>
                    </a:cubicBezTo>
                    <a:cubicBezTo>
                      <a:pt x="1883411" y="1136091"/>
                      <a:pt x="1972775" y="1082608"/>
                      <a:pt x="1993085" y="1001368"/>
                    </a:cubicBezTo>
                    <a:cubicBezTo>
                      <a:pt x="2005948" y="954655"/>
                      <a:pt x="1987669" y="909973"/>
                      <a:pt x="1968713" y="867999"/>
                    </a:cubicBezTo>
                    <a:cubicBezTo>
                      <a:pt x="1939602" y="803684"/>
                      <a:pt x="1903721" y="744108"/>
                      <a:pt x="1859039" y="675731"/>
                    </a:cubicBezTo>
                    <a:cubicBezTo>
                      <a:pt x="1910491" y="697395"/>
                      <a:pt x="1940279" y="731922"/>
                      <a:pt x="1976837" y="754263"/>
                    </a:cubicBezTo>
                    <a:cubicBezTo>
                      <a:pt x="2028289" y="786759"/>
                      <a:pt x="2039121" y="776604"/>
                      <a:pt x="2082449" y="735984"/>
                    </a:cubicBezTo>
                    <a:cubicBezTo>
                      <a:pt x="2171813" y="651359"/>
                      <a:pt x="2126454" y="557257"/>
                      <a:pt x="2109529" y="466539"/>
                    </a:cubicBezTo>
                    <a:cubicBezTo>
                      <a:pt x="2080418" y="310152"/>
                      <a:pt x="2016103" y="166628"/>
                      <a:pt x="1930124" y="33259"/>
                    </a:cubicBezTo>
                    <a:cubicBezTo>
                      <a:pt x="1924031" y="23104"/>
                      <a:pt x="1910491" y="13626"/>
                      <a:pt x="1922677" y="2794"/>
                    </a:cubicBezTo>
                    <a:cubicBezTo>
                      <a:pt x="1933509" y="-5330"/>
                      <a:pt x="1945019" y="6179"/>
                      <a:pt x="1954496" y="12949"/>
                    </a:cubicBezTo>
                    <a:cubicBezTo>
                      <a:pt x="1981576" y="33936"/>
                      <a:pt x="2010687" y="56954"/>
                      <a:pt x="2037767" y="93512"/>
                    </a:cubicBezTo>
                    <a:cubicBezTo>
                      <a:pt x="2081095" y="163243"/>
                      <a:pt x="2124423" y="310152"/>
                      <a:pt x="2152180" y="412379"/>
                    </a:cubicBezTo>
                    <a:cubicBezTo>
                      <a:pt x="2165720" y="483464"/>
                      <a:pt x="2190092" y="552518"/>
                      <a:pt x="2190092" y="627664"/>
                    </a:cubicBezTo>
                    <a:cubicBezTo>
                      <a:pt x="2189415" y="706196"/>
                      <a:pt x="2179937" y="782020"/>
                      <a:pt x="2156919" y="856490"/>
                    </a:cubicBezTo>
                    <a:cubicBezTo>
                      <a:pt x="2153534" y="867322"/>
                      <a:pt x="2073648" y="1129998"/>
                      <a:pt x="2070940" y="1162494"/>
                    </a:cubicBezTo>
                    <a:cubicBezTo>
                      <a:pt x="2027612" y="1246442"/>
                      <a:pt x="1966682" y="1308048"/>
                      <a:pt x="1869194" y="1322266"/>
                    </a:cubicBezTo>
                    <a:cubicBezTo>
                      <a:pt x="1794047" y="1333097"/>
                      <a:pt x="1718901" y="1341898"/>
                      <a:pt x="1643076" y="1352053"/>
                    </a:cubicBezTo>
                    <a:cubicBezTo>
                      <a:pt x="1518509" y="1368301"/>
                      <a:pt x="1395295" y="1384549"/>
                      <a:pt x="1270727" y="1400797"/>
                    </a:cubicBezTo>
                    <a:cubicBezTo>
                      <a:pt x="1129235" y="1419753"/>
                      <a:pt x="987742" y="1440740"/>
                      <a:pt x="846249" y="1460373"/>
                    </a:cubicBezTo>
                    <a:cubicBezTo>
                      <a:pt x="735221" y="1475944"/>
                      <a:pt x="624193" y="1489484"/>
                      <a:pt x="513842" y="1503701"/>
                    </a:cubicBezTo>
                    <a:cubicBezTo>
                      <a:pt x="506396" y="1504378"/>
                      <a:pt x="498271" y="1506409"/>
                      <a:pt x="491501" y="1505732"/>
                    </a:cubicBezTo>
                    <a:cubicBezTo>
                      <a:pt x="342561" y="1497608"/>
                      <a:pt x="197007" y="1519949"/>
                      <a:pt x="51452" y="1551091"/>
                    </a:cubicBezTo>
                    <a:cubicBezTo>
                      <a:pt x="35881" y="1556507"/>
                      <a:pt x="17602" y="1559215"/>
                      <a:pt x="0" y="1561923"/>
                    </a:cubicBezTo>
                    <a:lnTo>
                      <a:pt x="0" y="1561923"/>
                    </a:lnTo>
                    <a:close/>
                  </a:path>
                </a:pathLst>
              </a:custGeom>
              <a:solidFill>
                <a:srgbClr val="CBD7EC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4178A4F8-5B20-416C-A91C-3D87DB24E77F}"/>
                  </a:ext>
                </a:extLst>
              </p:cNvPr>
              <p:cNvSpPr/>
              <p:nvPr/>
            </p:nvSpPr>
            <p:spPr>
              <a:xfrm>
                <a:off x="8483674" y="4434657"/>
                <a:ext cx="1023577" cy="1513285"/>
              </a:xfrm>
              <a:custGeom>
                <a:avLst/>
                <a:gdLst>
                  <a:gd name="connsiteX0" fmla="*/ 1533906 w 1541353"/>
                  <a:gd name="connsiteY0" fmla="*/ 2278779 h 2278778"/>
                  <a:gd name="connsiteX1" fmla="*/ 536010 w 1541353"/>
                  <a:gd name="connsiteY1" fmla="*/ 2230712 h 2278778"/>
                  <a:gd name="connsiteX2" fmla="*/ 359313 w 1541353"/>
                  <a:gd name="connsiteY2" fmla="*/ 1427114 h 2278778"/>
                  <a:gd name="connsiteX3" fmla="*/ 137257 w 1541353"/>
                  <a:gd name="connsiteY3" fmla="*/ 1767645 h 2278778"/>
                  <a:gd name="connsiteX4" fmla="*/ 504 w 1541353"/>
                  <a:gd name="connsiteY4" fmla="*/ 1621413 h 2278778"/>
                  <a:gd name="connsiteX5" fmla="*/ 37738 w 1541353"/>
                  <a:gd name="connsiteY5" fmla="*/ 1452163 h 2278778"/>
                  <a:gd name="connsiteX6" fmla="*/ 97314 w 1541353"/>
                  <a:gd name="connsiteY6" fmla="*/ 1442008 h 2278778"/>
                  <a:gd name="connsiteX7" fmla="*/ 175846 w 1541353"/>
                  <a:gd name="connsiteY7" fmla="*/ 1545589 h 2278778"/>
                  <a:gd name="connsiteX8" fmla="*/ 271980 w 1541353"/>
                  <a:gd name="connsiteY8" fmla="*/ 1540173 h 2278778"/>
                  <a:gd name="connsiteX9" fmla="*/ 302445 w 1541353"/>
                  <a:gd name="connsiteY9" fmla="*/ 1330980 h 2278778"/>
                  <a:gd name="connsiteX10" fmla="*/ 229329 w 1541353"/>
                  <a:gd name="connsiteY10" fmla="*/ 881453 h 2278778"/>
                  <a:gd name="connsiteX11" fmla="*/ 110854 w 1541353"/>
                  <a:gd name="connsiteY11" fmla="*/ 413647 h 2278778"/>
                  <a:gd name="connsiteX12" fmla="*/ 57371 w 1541353"/>
                  <a:gd name="connsiteY12" fmla="*/ 0 h 2278778"/>
                  <a:gd name="connsiteX13" fmla="*/ 78358 w 1541353"/>
                  <a:gd name="connsiteY13" fmla="*/ 83948 h 2278778"/>
                  <a:gd name="connsiteX14" fmla="*/ 137934 w 1541353"/>
                  <a:gd name="connsiteY14" fmla="*/ 321575 h 2278778"/>
                  <a:gd name="connsiteX15" fmla="*/ 188709 w 1541353"/>
                  <a:gd name="connsiteY15" fmla="*/ 373027 h 2278778"/>
                  <a:gd name="connsiteX16" fmla="*/ 233391 w 1541353"/>
                  <a:gd name="connsiteY16" fmla="*/ 321575 h 2278778"/>
                  <a:gd name="connsiteX17" fmla="*/ 303122 w 1541353"/>
                  <a:gd name="connsiteY17" fmla="*/ 88010 h 2278778"/>
                  <a:gd name="connsiteX18" fmla="*/ 309215 w 1541353"/>
                  <a:gd name="connsiteY18" fmla="*/ 343915 h 2278778"/>
                  <a:gd name="connsiteX19" fmla="*/ 311246 w 1541353"/>
                  <a:gd name="connsiteY19" fmla="*/ 790058 h 2278778"/>
                  <a:gd name="connsiteX20" fmla="*/ 456124 w 1541353"/>
                  <a:gd name="connsiteY20" fmla="*/ 1332334 h 2278778"/>
                  <a:gd name="connsiteX21" fmla="*/ 783114 w 1541353"/>
                  <a:gd name="connsiteY21" fmla="*/ 1474504 h 2278778"/>
                  <a:gd name="connsiteX22" fmla="*/ 981475 w 1541353"/>
                  <a:gd name="connsiteY22" fmla="*/ 1471119 h 2278778"/>
                  <a:gd name="connsiteX23" fmla="*/ 1034281 w 1541353"/>
                  <a:gd name="connsiteY23" fmla="*/ 1534757 h 2278778"/>
                  <a:gd name="connsiteX24" fmla="*/ 977413 w 1541353"/>
                  <a:gd name="connsiteY24" fmla="*/ 1708746 h 2278778"/>
                  <a:gd name="connsiteX25" fmla="*/ 920545 w 1541353"/>
                  <a:gd name="connsiteY25" fmla="*/ 1869195 h 2278778"/>
                  <a:gd name="connsiteX26" fmla="*/ 925284 w 1541353"/>
                  <a:gd name="connsiteY26" fmla="*/ 1911845 h 2278778"/>
                  <a:gd name="connsiteX27" fmla="*/ 965904 w 1541353"/>
                  <a:gd name="connsiteY27" fmla="*/ 1903721 h 2278778"/>
                  <a:gd name="connsiteX28" fmla="*/ 1096565 w 1541353"/>
                  <a:gd name="connsiteY28" fmla="*/ 1750720 h 2278778"/>
                  <a:gd name="connsiteX29" fmla="*/ 1375488 w 1541353"/>
                  <a:gd name="connsiteY29" fmla="*/ 1241616 h 2278778"/>
                  <a:gd name="connsiteX30" fmla="*/ 1519689 w 1541353"/>
                  <a:gd name="connsiteY30" fmla="*/ 922073 h 2278778"/>
                  <a:gd name="connsiteX31" fmla="*/ 1541353 w 1541353"/>
                  <a:gd name="connsiteY31" fmla="*/ 898378 h 2278778"/>
                  <a:gd name="connsiteX32" fmla="*/ 1406630 w 1541353"/>
                  <a:gd name="connsiteY32" fmla="*/ 1316763 h 2278778"/>
                  <a:gd name="connsiteX33" fmla="*/ 1139216 w 1541353"/>
                  <a:gd name="connsiteY33" fmla="*/ 1911168 h 2278778"/>
                  <a:gd name="connsiteX34" fmla="*/ 1106720 w 1541353"/>
                  <a:gd name="connsiteY34" fmla="*/ 2092604 h 2278778"/>
                  <a:gd name="connsiteX35" fmla="*/ 1238058 w 1541353"/>
                  <a:gd name="connsiteY35" fmla="*/ 2206340 h 2278778"/>
                  <a:gd name="connsiteX36" fmla="*/ 1528490 w 1541353"/>
                  <a:gd name="connsiteY36" fmla="*/ 2134578 h 2278778"/>
                  <a:gd name="connsiteX37" fmla="*/ 1533906 w 1541353"/>
                  <a:gd name="connsiteY37" fmla="*/ 2278779 h 2278778"/>
                  <a:gd name="connsiteX38" fmla="*/ 1533906 w 1541353"/>
                  <a:gd name="connsiteY38" fmla="*/ 2278779 h 2278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541353" h="2278778">
                    <a:moveTo>
                      <a:pt x="1533906" y="2278779"/>
                    </a:moveTo>
                    <a:cubicBezTo>
                      <a:pt x="1378873" y="2276071"/>
                      <a:pt x="551580" y="2237482"/>
                      <a:pt x="536010" y="2230712"/>
                    </a:cubicBezTo>
                    <a:cubicBezTo>
                      <a:pt x="520439" y="2215141"/>
                      <a:pt x="472371" y="1621413"/>
                      <a:pt x="359313" y="1427114"/>
                    </a:cubicBezTo>
                    <a:cubicBezTo>
                      <a:pt x="359990" y="1704683"/>
                      <a:pt x="163660" y="1771030"/>
                      <a:pt x="137257" y="1767645"/>
                    </a:cubicBezTo>
                    <a:cubicBezTo>
                      <a:pt x="43831" y="1758843"/>
                      <a:pt x="-5590" y="1718901"/>
                      <a:pt x="504" y="1621413"/>
                    </a:cubicBezTo>
                    <a:cubicBezTo>
                      <a:pt x="3888" y="1562514"/>
                      <a:pt x="10658" y="1504969"/>
                      <a:pt x="37738" y="1452163"/>
                    </a:cubicBezTo>
                    <a:cubicBezTo>
                      <a:pt x="51955" y="1423052"/>
                      <a:pt x="70234" y="1416959"/>
                      <a:pt x="97314" y="1442008"/>
                    </a:cubicBezTo>
                    <a:cubicBezTo>
                      <a:pt x="129133" y="1472473"/>
                      <a:pt x="150797" y="1510385"/>
                      <a:pt x="175846" y="1545589"/>
                    </a:cubicBezTo>
                    <a:cubicBezTo>
                      <a:pt x="215112" y="1600426"/>
                      <a:pt x="242869" y="1600426"/>
                      <a:pt x="271980" y="1540173"/>
                    </a:cubicBezTo>
                    <a:cubicBezTo>
                      <a:pt x="303799" y="1474504"/>
                      <a:pt x="311923" y="1406127"/>
                      <a:pt x="302445" y="1330980"/>
                    </a:cubicBezTo>
                    <a:cubicBezTo>
                      <a:pt x="283489" y="1179332"/>
                      <a:pt x="253701" y="1031069"/>
                      <a:pt x="229329" y="881453"/>
                    </a:cubicBezTo>
                    <a:cubicBezTo>
                      <a:pt x="202926" y="721681"/>
                      <a:pt x="171107" y="564617"/>
                      <a:pt x="110854" y="413647"/>
                    </a:cubicBezTo>
                    <a:cubicBezTo>
                      <a:pt x="57371" y="282309"/>
                      <a:pt x="47216" y="143524"/>
                      <a:pt x="57371" y="0"/>
                    </a:cubicBezTo>
                    <a:cubicBezTo>
                      <a:pt x="75650" y="27080"/>
                      <a:pt x="71588" y="56868"/>
                      <a:pt x="78358" y="83948"/>
                    </a:cubicBezTo>
                    <a:cubicBezTo>
                      <a:pt x="84451" y="111028"/>
                      <a:pt x="114916" y="272831"/>
                      <a:pt x="137934" y="321575"/>
                    </a:cubicBezTo>
                    <a:cubicBezTo>
                      <a:pt x="148766" y="343915"/>
                      <a:pt x="157567" y="373027"/>
                      <a:pt x="188709" y="373027"/>
                    </a:cubicBezTo>
                    <a:cubicBezTo>
                      <a:pt x="217820" y="372349"/>
                      <a:pt x="225944" y="343239"/>
                      <a:pt x="233391" y="321575"/>
                    </a:cubicBezTo>
                    <a:cubicBezTo>
                      <a:pt x="251670" y="266738"/>
                      <a:pt x="294321" y="117121"/>
                      <a:pt x="303122" y="88010"/>
                    </a:cubicBezTo>
                    <a:cubicBezTo>
                      <a:pt x="322755" y="161803"/>
                      <a:pt x="309215" y="325637"/>
                      <a:pt x="309215" y="343915"/>
                    </a:cubicBezTo>
                    <a:cubicBezTo>
                      <a:pt x="309215" y="492855"/>
                      <a:pt x="301768" y="641118"/>
                      <a:pt x="311246" y="790058"/>
                    </a:cubicBezTo>
                    <a:cubicBezTo>
                      <a:pt x="322078" y="978941"/>
                      <a:pt x="366760" y="1163762"/>
                      <a:pt x="456124" y="1332334"/>
                    </a:cubicBezTo>
                    <a:cubicBezTo>
                      <a:pt x="530594" y="1470442"/>
                      <a:pt x="621989" y="1488044"/>
                      <a:pt x="783114" y="1474504"/>
                    </a:cubicBezTo>
                    <a:cubicBezTo>
                      <a:pt x="849460" y="1469088"/>
                      <a:pt x="915129" y="1469088"/>
                      <a:pt x="981475" y="1471119"/>
                    </a:cubicBezTo>
                    <a:cubicBezTo>
                      <a:pt x="1018033" y="1471796"/>
                      <a:pt x="1038343" y="1495491"/>
                      <a:pt x="1034281" y="1534757"/>
                    </a:cubicBezTo>
                    <a:cubicBezTo>
                      <a:pt x="1028188" y="1597041"/>
                      <a:pt x="999754" y="1651878"/>
                      <a:pt x="977413" y="1708746"/>
                    </a:cubicBezTo>
                    <a:cubicBezTo>
                      <a:pt x="955749" y="1762228"/>
                      <a:pt x="934085" y="1814357"/>
                      <a:pt x="920545" y="1869195"/>
                    </a:cubicBezTo>
                    <a:cubicBezTo>
                      <a:pt x="917160" y="1883411"/>
                      <a:pt x="913098" y="1899660"/>
                      <a:pt x="925284" y="1911845"/>
                    </a:cubicBezTo>
                    <a:cubicBezTo>
                      <a:pt x="940855" y="1925385"/>
                      <a:pt x="954395" y="1911845"/>
                      <a:pt x="965904" y="1903721"/>
                    </a:cubicBezTo>
                    <a:cubicBezTo>
                      <a:pt x="1024126" y="1865132"/>
                      <a:pt x="1060007" y="1807587"/>
                      <a:pt x="1096565" y="1750720"/>
                    </a:cubicBezTo>
                    <a:cubicBezTo>
                      <a:pt x="1201500" y="1587563"/>
                      <a:pt x="1292218" y="1416282"/>
                      <a:pt x="1375488" y="1241616"/>
                    </a:cubicBezTo>
                    <a:cubicBezTo>
                      <a:pt x="1426263" y="1136004"/>
                      <a:pt x="1471622" y="1028362"/>
                      <a:pt x="1519689" y="922073"/>
                    </a:cubicBezTo>
                    <a:cubicBezTo>
                      <a:pt x="1523074" y="913272"/>
                      <a:pt x="1525105" y="901086"/>
                      <a:pt x="1541353" y="898378"/>
                    </a:cubicBezTo>
                    <a:cubicBezTo>
                      <a:pt x="1504118" y="1041902"/>
                      <a:pt x="1456051" y="1179332"/>
                      <a:pt x="1406630" y="1316763"/>
                    </a:cubicBezTo>
                    <a:cubicBezTo>
                      <a:pt x="1333514" y="1521894"/>
                      <a:pt x="1227903" y="1713485"/>
                      <a:pt x="1139216" y="1911168"/>
                    </a:cubicBezTo>
                    <a:cubicBezTo>
                      <a:pt x="1114167" y="1968713"/>
                      <a:pt x="1096565" y="2028289"/>
                      <a:pt x="1106720" y="2092604"/>
                    </a:cubicBezTo>
                    <a:cubicBezTo>
                      <a:pt x="1119583" y="2171813"/>
                      <a:pt x="1174420" y="2198893"/>
                      <a:pt x="1238058" y="2206340"/>
                    </a:cubicBezTo>
                    <a:cubicBezTo>
                      <a:pt x="1340962" y="2217849"/>
                      <a:pt x="1442511" y="2197539"/>
                      <a:pt x="1528490" y="2134578"/>
                    </a:cubicBezTo>
                    <a:cubicBezTo>
                      <a:pt x="1524428" y="2211756"/>
                      <a:pt x="1544061" y="2253053"/>
                      <a:pt x="1533906" y="2278779"/>
                    </a:cubicBezTo>
                    <a:lnTo>
                      <a:pt x="1533906" y="2278779"/>
                    </a:lnTo>
                    <a:close/>
                  </a:path>
                </a:pathLst>
              </a:custGeom>
              <a:solidFill>
                <a:srgbClr val="CBD7EC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68692F13-C057-4735-91FD-A31E5D8E57CD}"/>
                  </a:ext>
                </a:extLst>
              </p:cNvPr>
              <p:cNvSpPr/>
              <p:nvPr/>
            </p:nvSpPr>
            <p:spPr>
              <a:xfrm>
                <a:off x="10803487" y="4262918"/>
                <a:ext cx="1065483" cy="1368660"/>
              </a:xfrm>
              <a:custGeom>
                <a:avLst/>
                <a:gdLst>
                  <a:gd name="connsiteX0" fmla="*/ 967962 w 1604456"/>
                  <a:gd name="connsiteY0" fmla="*/ 1468411 h 2060996"/>
                  <a:gd name="connsiteX1" fmla="*/ 902969 w 1604456"/>
                  <a:gd name="connsiteY1" fmla="*/ 1545589 h 2060996"/>
                  <a:gd name="connsiteX2" fmla="*/ 870474 w 1604456"/>
                  <a:gd name="connsiteY2" fmla="*/ 1582147 h 2060996"/>
                  <a:gd name="connsiteX3" fmla="*/ 865057 w 1604456"/>
                  <a:gd name="connsiteY3" fmla="*/ 1614643 h 2060996"/>
                  <a:gd name="connsiteX4" fmla="*/ 894845 w 1604456"/>
                  <a:gd name="connsiteY4" fmla="*/ 1615320 h 2060996"/>
                  <a:gd name="connsiteX5" fmla="*/ 1011289 w 1604456"/>
                  <a:gd name="connsiteY5" fmla="*/ 1566576 h 2060996"/>
                  <a:gd name="connsiteX6" fmla="*/ 1495343 w 1604456"/>
                  <a:gd name="connsiteY6" fmla="*/ 1512416 h 2060996"/>
                  <a:gd name="connsiteX7" fmla="*/ 1586061 w 1604456"/>
                  <a:gd name="connsiteY7" fmla="*/ 1550328 h 2060996"/>
                  <a:gd name="connsiteX8" fmla="*/ 1604341 w 1604456"/>
                  <a:gd name="connsiteY8" fmla="*/ 1573346 h 2060996"/>
                  <a:gd name="connsiteX9" fmla="*/ 1576583 w 1604456"/>
                  <a:gd name="connsiteY9" fmla="*/ 1591625 h 2060996"/>
                  <a:gd name="connsiteX10" fmla="*/ 1508883 w 1604456"/>
                  <a:gd name="connsiteY10" fmla="*/ 1590948 h 2060996"/>
                  <a:gd name="connsiteX11" fmla="*/ 1205588 w 1604456"/>
                  <a:gd name="connsiteY11" fmla="*/ 1598395 h 2060996"/>
                  <a:gd name="connsiteX12" fmla="*/ 412823 w 1604456"/>
                  <a:gd name="connsiteY12" fmla="*/ 1862424 h 2060996"/>
                  <a:gd name="connsiteX13" fmla="*/ 115620 w 1604456"/>
                  <a:gd name="connsiteY13" fmla="*/ 2027612 h 2060996"/>
                  <a:gd name="connsiteX14" fmla="*/ 28287 w 1604456"/>
                  <a:gd name="connsiteY14" fmla="*/ 2060108 h 2060996"/>
                  <a:gd name="connsiteX15" fmla="*/ 1207 w 1604456"/>
                  <a:gd name="connsiteY15" fmla="*/ 2048599 h 2060996"/>
                  <a:gd name="connsiteX16" fmla="*/ 9330 w 1604456"/>
                  <a:gd name="connsiteY16" fmla="*/ 2029643 h 2060996"/>
                  <a:gd name="connsiteX17" fmla="*/ 86508 w 1604456"/>
                  <a:gd name="connsiteY17" fmla="*/ 1829251 h 2060996"/>
                  <a:gd name="connsiteX18" fmla="*/ 67553 w 1604456"/>
                  <a:gd name="connsiteY18" fmla="*/ 1343166 h 2060996"/>
                  <a:gd name="connsiteX19" fmla="*/ 108850 w 1604456"/>
                  <a:gd name="connsiteY19" fmla="*/ 962693 h 2060996"/>
                  <a:gd name="connsiteX20" fmla="*/ 142023 w 1604456"/>
                  <a:gd name="connsiteY20" fmla="*/ 621485 h 2060996"/>
                  <a:gd name="connsiteX21" fmla="*/ 204983 w 1604456"/>
                  <a:gd name="connsiteY21" fmla="*/ 77855 h 2060996"/>
                  <a:gd name="connsiteX22" fmla="*/ 235448 w 1604456"/>
                  <a:gd name="connsiteY22" fmla="*/ 0 h 2060996"/>
                  <a:gd name="connsiteX23" fmla="*/ 226648 w 1604456"/>
                  <a:gd name="connsiteY23" fmla="*/ 123214 h 2060996"/>
                  <a:gd name="connsiteX24" fmla="*/ 186028 w 1604456"/>
                  <a:gd name="connsiteY24" fmla="*/ 494886 h 2060996"/>
                  <a:gd name="connsiteX25" fmla="*/ 175873 w 1604456"/>
                  <a:gd name="connsiteY25" fmla="*/ 619454 h 2060996"/>
                  <a:gd name="connsiteX26" fmla="*/ 196860 w 1604456"/>
                  <a:gd name="connsiteY26" fmla="*/ 674968 h 2060996"/>
                  <a:gd name="connsiteX27" fmla="*/ 245603 w 1604456"/>
                  <a:gd name="connsiteY27" fmla="*/ 658720 h 2060996"/>
                  <a:gd name="connsiteX28" fmla="*/ 296378 w 1604456"/>
                  <a:gd name="connsiteY28" fmla="*/ 630286 h 2060996"/>
                  <a:gd name="connsiteX29" fmla="*/ 324135 w 1604456"/>
                  <a:gd name="connsiteY29" fmla="*/ 624870 h 2060996"/>
                  <a:gd name="connsiteX30" fmla="*/ 324135 w 1604456"/>
                  <a:gd name="connsiteY30" fmla="*/ 654658 h 2060996"/>
                  <a:gd name="connsiteX31" fmla="*/ 242218 w 1604456"/>
                  <a:gd name="connsiteY31" fmla="*/ 891608 h 2060996"/>
                  <a:gd name="connsiteX32" fmla="*/ 158270 w 1604456"/>
                  <a:gd name="connsiteY32" fmla="*/ 1354675 h 2060996"/>
                  <a:gd name="connsiteX33" fmla="*/ 158270 w 1604456"/>
                  <a:gd name="connsiteY33" fmla="*/ 1377016 h 2060996"/>
                  <a:gd name="connsiteX34" fmla="*/ 171133 w 1604456"/>
                  <a:gd name="connsiteY34" fmla="*/ 1402065 h 2060996"/>
                  <a:gd name="connsiteX35" fmla="*/ 188058 w 1604456"/>
                  <a:gd name="connsiteY35" fmla="*/ 1383786 h 2060996"/>
                  <a:gd name="connsiteX36" fmla="*/ 263883 w 1604456"/>
                  <a:gd name="connsiteY36" fmla="*/ 1226045 h 2060996"/>
                  <a:gd name="connsiteX37" fmla="*/ 293670 w 1604456"/>
                  <a:gd name="connsiteY37" fmla="*/ 1175947 h 2060996"/>
                  <a:gd name="connsiteX38" fmla="*/ 318043 w 1604456"/>
                  <a:gd name="connsiteY38" fmla="*/ 1159022 h 2060996"/>
                  <a:gd name="connsiteX39" fmla="*/ 337675 w 1604456"/>
                  <a:gd name="connsiteY39" fmla="*/ 1186102 h 2060996"/>
                  <a:gd name="connsiteX40" fmla="*/ 343091 w 1604456"/>
                  <a:gd name="connsiteY40" fmla="*/ 1462318 h 2060996"/>
                  <a:gd name="connsiteX41" fmla="*/ 320750 w 1604456"/>
                  <a:gd name="connsiteY41" fmla="*/ 1683696 h 2060996"/>
                  <a:gd name="connsiteX42" fmla="*/ 381680 w 1604456"/>
                  <a:gd name="connsiteY42" fmla="*/ 1730410 h 2060996"/>
                  <a:gd name="connsiteX43" fmla="*/ 527912 w 1604456"/>
                  <a:gd name="connsiteY43" fmla="*/ 1738534 h 2060996"/>
                  <a:gd name="connsiteX44" fmla="*/ 624046 w 1604456"/>
                  <a:gd name="connsiteY44" fmla="*/ 1727701 h 2060996"/>
                  <a:gd name="connsiteX45" fmla="*/ 735074 w 1604456"/>
                  <a:gd name="connsiteY45" fmla="*/ 1637661 h 2060996"/>
                  <a:gd name="connsiteX46" fmla="*/ 936142 w 1604456"/>
                  <a:gd name="connsiteY46" fmla="*/ 1474504 h 2060996"/>
                  <a:gd name="connsiteX47" fmla="*/ 960514 w 1604456"/>
                  <a:gd name="connsiteY47" fmla="*/ 1464349 h 2060996"/>
                  <a:gd name="connsiteX48" fmla="*/ 967962 w 1604456"/>
                  <a:gd name="connsiteY48" fmla="*/ 1468411 h 2060996"/>
                  <a:gd name="connsiteX49" fmla="*/ 967962 w 1604456"/>
                  <a:gd name="connsiteY49" fmla="*/ 1468411 h 206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604456" h="2060996">
                    <a:moveTo>
                      <a:pt x="967962" y="1468411"/>
                    </a:moveTo>
                    <a:cubicBezTo>
                      <a:pt x="946297" y="1494137"/>
                      <a:pt x="924634" y="1520540"/>
                      <a:pt x="902969" y="1545589"/>
                    </a:cubicBezTo>
                    <a:cubicBezTo>
                      <a:pt x="892137" y="1558452"/>
                      <a:pt x="879274" y="1568607"/>
                      <a:pt x="870474" y="1582147"/>
                    </a:cubicBezTo>
                    <a:cubicBezTo>
                      <a:pt x="864381" y="1590948"/>
                      <a:pt x="854902" y="1602457"/>
                      <a:pt x="865057" y="1614643"/>
                    </a:cubicBezTo>
                    <a:cubicBezTo>
                      <a:pt x="873182" y="1623444"/>
                      <a:pt x="884690" y="1620059"/>
                      <a:pt x="894845" y="1615320"/>
                    </a:cubicBezTo>
                    <a:cubicBezTo>
                      <a:pt x="933434" y="1599072"/>
                      <a:pt x="972024" y="1582824"/>
                      <a:pt x="1011289" y="1566576"/>
                    </a:cubicBezTo>
                    <a:cubicBezTo>
                      <a:pt x="1166999" y="1502261"/>
                      <a:pt x="1329479" y="1488721"/>
                      <a:pt x="1495343" y="1512416"/>
                    </a:cubicBezTo>
                    <a:cubicBezTo>
                      <a:pt x="1528516" y="1517155"/>
                      <a:pt x="1557628" y="1534080"/>
                      <a:pt x="1586061" y="1550328"/>
                    </a:cubicBezTo>
                    <a:cubicBezTo>
                      <a:pt x="1594863" y="1555744"/>
                      <a:pt x="1605694" y="1561837"/>
                      <a:pt x="1604341" y="1573346"/>
                    </a:cubicBezTo>
                    <a:cubicBezTo>
                      <a:pt x="1602309" y="1587563"/>
                      <a:pt x="1588093" y="1590271"/>
                      <a:pt x="1576583" y="1591625"/>
                    </a:cubicBezTo>
                    <a:cubicBezTo>
                      <a:pt x="1554243" y="1592302"/>
                      <a:pt x="1531225" y="1594333"/>
                      <a:pt x="1508883" y="1590948"/>
                    </a:cubicBezTo>
                    <a:cubicBezTo>
                      <a:pt x="1407333" y="1574700"/>
                      <a:pt x="1305107" y="1583501"/>
                      <a:pt x="1205588" y="1598395"/>
                    </a:cubicBezTo>
                    <a:cubicBezTo>
                      <a:pt x="925310" y="1639015"/>
                      <a:pt x="669404" y="1752074"/>
                      <a:pt x="412823" y="1862424"/>
                    </a:cubicBezTo>
                    <a:cubicBezTo>
                      <a:pt x="307210" y="1907106"/>
                      <a:pt x="211076" y="1966682"/>
                      <a:pt x="115620" y="2027612"/>
                    </a:cubicBezTo>
                    <a:cubicBezTo>
                      <a:pt x="88540" y="2044537"/>
                      <a:pt x="58752" y="2052661"/>
                      <a:pt x="28287" y="2060108"/>
                    </a:cubicBezTo>
                    <a:cubicBezTo>
                      <a:pt x="17455" y="2062816"/>
                      <a:pt x="6623" y="2059431"/>
                      <a:pt x="1207" y="2048599"/>
                    </a:cubicBezTo>
                    <a:cubicBezTo>
                      <a:pt x="-2178" y="2040475"/>
                      <a:pt x="1884" y="2034382"/>
                      <a:pt x="9330" y="2029643"/>
                    </a:cubicBezTo>
                    <a:cubicBezTo>
                      <a:pt x="77030" y="1979545"/>
                      <a:pt x="83123" y="1903044"/>
                      <a:pt x="86508" y="1829251"/>
                    </a:cubicBezTo>
                    <a:cubicBezTo>
                      <a:pt x="94633" y="1666772"/>
                      <a:pt x="66875" y="1505646"/>
                      <a:pt x="67553" y="1343166"/>
                    </a:cubicBezTo>
                    <a:cubicBezTo>
                      <a:pt x="68230" y="1213859"/>
                      <a:pt x="91248" y="1088615"/>
                      <a:pt x="108850" y="962693"/>
                    </a:cubicBezTo>
                    <a:cubicBezTo>
                      <a:pt x="125098" y="849634"/>
                      <a:pt x="135930" y="735898"/>
                      <a:pt x="142023" y="621485"/>
                    </a:cubicBezTo>
                    <a:cubicBezTo>
                      <a:pt x="150823" y="439372"/>
                      <a:pt x="156240" y="256583"/>
                      <a:pt x="204983" y="77855"/>
                    </a:cubicBezTo>
                    <a:cubicBezTo>
                      <a:pt x="211076" y="52806"/>
                      <a:pt x="216493" y="26403"/>
                      <a:pt x="235448" y="0"/>
                    </a:cubicBezTo>
                    <a:cubicBezTo>
                      <a:pt x="246958" y="46713"/>
                      <a:pt x="233418" y="85302"/>
                      <a:pt x="226648" y="123214"/>
                    </a:cubicBezTo>
                    <a:cubicBezTo>
                      <a:pt x="204983" y="246428"/>
                      <a:pt x="179935" y="368964"/>
                      <a:pt x="186028" y="494886"/>
                    </a:cubicBezTo>
                    <a:cubicBezTo>
                      <a:pt x="188735" y="536860"/>
                      <a:pt x="174518" y="577480"/>
                      <a:pt x="175873" y="619454"/>
                    </a:cubicBezTo>
                    <a:cubicBezTo>
                      <a:pt x="176550" y="641118"/>
                      <a:pt x="176550" y="664136"/>
                      <a:pt x="196860" y="674968"/>
                    </a:cubicBezTo>
                    <a:cubicBezTo>
                      <a:pt x="215138" y="685123"/>
                      <a:pt x="230033" y="666167"/>
                      <a:pt x="245603" y="658720"/>
                    </a:cubicBezTo>
                    <a:cubicBezTo>
                      <a:pt x="262528" y="650596"/>
                      <a:pt x="278776" y="639087"/>
                      <a:pt x="296378" y="630286"/>
                    </a:cubicBezTo>
                    <a:cubicBezTo>
                      <a:pt x="305179" y="625547"/>
                      <a:pt x="314658" y="616069"/>
                      <a:pt x="324135" y="624870"/>
                    </a:cubicBezTo>
                    <a:cubicBezTo>
                      <a:pt x="332936" y="632994"/>
                      <a:pt x="327520" y="644503"/>
                      <a:pt x="324135" y="654658"/>
                    </a:cubicBezTo>
                    <a:cubicBezTo>
                      <a:pt x="296378" y="733867"/>
                      <a:pt x="269298" y="812399"/>
                      <a:pt x="242218" y="891608"/>
                    </a:cubicBezTo>
                    <a:cubicBezTo>
                      <a:pt x="190766" y="1041225"/>
                      <a:pt x="159625" y="1195580"/>
                      <a:pt x="158270" y="1354675"/>
                    </a:cubicBezTo>
                    <a:cubicBezTo>
                      <a:pt x="158270" y="1362122"/>
                      <a:pt x="158270" y="1370246"/>
                      <a:pt x="158270" y="1377016"/>
                    </a:cubicBezTo>
                    <a:cubicBezTo>
                      <a:pt x="158948" y="1387171"/>
                      <a:pt x="157593" y="1400034"/>
                      <a:pt x="171133" y="1402065"/>
                    </a:cubicBezTo>
                    <a:cubicBezTo>
                      <a:pt x="181965" y="1404096"/>
                      <a:pt x="184673" y="1391233"/>
                      <a:pt x="188058" y="1383786"/>
                    </a:cubicBezTo>
                    <a:cubicBezTo>
                      <a:pt x="213108" y="1330980"/>
                      <a:pt x="237480" y="1278851"/>
                      <a:pt x="263883" y="1226045"/>
                    </a:cubicBezTo>
                    <a:cubicBezTo>
                      <a:pt x="272006" y="1209120"/>
                      <a:pt x="283515" y="1192872"/>
                      <a:pt x="293670" y="1175947"/>
                    </a:cubicBezTo>
                    <a:cubicBezTo>
                      <a:pt x="299086" y="1165792"/>
                      <a:pt x="305179" y="1156991"/>
                      <a:pt x="318043" y="1159022"/>
                    </a:cubicBezTo>
                    <a:cubicBezTo>
                      <a:pt x="332259" y="1161730"/>
                      <a:pt x="336321" y="1174593"/>
                      <a:pt x="337675" y="1186102"/>
                    </a:cubicBezTo>
                    <a:cubicBezTo>
                      <a:pt x="353923" y="1277497"/>
                      <a:pt x="351215" y="1370246"/>
                      <a:pt x="343091" y="1462318"/>
                    </a:cubicBezTo>
                    <a:cubicBezTo>
                      <a:pt x="336998" y="1536111"/>
                      <a:pt x="319396" y="1609227"/>
                      <a:pt x="320750" y="1683696"/>
                    </a:cubicBezTo>
                    <a:cubicBezTo>
                      <a:pt x="321428" y="1736502"/>
                      <a:pt x="334968" y="1748011"/>
                      <a:pt x="381680" y="1730410"/>
                    </a:cubicBezTo>
                    <a:cubicBezTo>
                      <a:pt x="432455" y="1710776"/>
                      <a:pt x="477814" y="1699267"/>
                      <a:pt x="527912" y="1738534"/>
                    </a:cubicBezTo>
                    <a:cubicBezTo>
                      <a:pt x="557700" y="1762905"/>
                      <a:pt x="594258" y="1746657"/>
                      <a:pt x="624046" y="1727701"/>
                    </a:cubicBezTo>
                    <a:cubicBezTo>
                      <a:pt x="664666" y="1701976"/>
                      <a:pt x="701224" y="1672187"/>
                      <a:pt x="735074" y="1637661"/>
                    </a:cubicBezTo>
                    <a:cubicBezTo>
                      <a:pt x="795327" y="1576054"/>
                      <a:pt x="858287" y="1515801"/>
                      <a:pt x="936142" y="1474504"/>
                    </a:cubicBezTo>
                    <a:cubicBezTo>
                      <a:pt x="944267" y="1471119"/>
                      <a:pt x="952390" y="1468411"/>
                      <a:pt x="960514" y="1464349"/>
                    </a:cubicBezTo>
                    <a:cubicBezTo>
                      <a:pt x="962545" y="1462995"/>
                      <a:pt x="965254" y="1465703"/>
                      <a:pt x="967962" y="1468411"/>
                    </a:cubicBezTo>
                    <a:lnTo>
                      <a:pt x="967962" y="1468411"/>
                    </a:lnTo>
                    <a:close/>
                  </a:path>
                </a:pathLst>
              </a:custGeom>
              <a:solidFill>
                <a:srgbClr val="CBD7EC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791D75BF-86CA-4766-B9A1-67081FCAA068}"/>
                  </a:ext>
                </a:extLst>
              </p:cNvPr>
              <p:cNvSpPr/>
              <p:nvPr/>
            </p:nvSpPr>
            <p:spPr>
              <a:xfrm>
                <a:off x="7648703" y="5213321"/>
                <a:ext cx="547144" cy="748473"/>
              </a:xfrm>
              <a:custGeom>
                <a:avLst/>
                <a:gdLst>
                  <a:gd name="connsiteX0" fmla="*/ 135380 w 823917"/>
                  <a:gd name="connsiteY0" fmla="*/ 228161 h 1127087"/>
                  <a:gd name="connsiteX1" fmla="*/ 288382 w 823917"/>
                  <a:gd name="connsiteY1" fmla="*/ 31154 h 1127087"/>
                  <a:gd name="connsiteX2" fmla="*/ 307338 w 823917"/>
                  <a:gd name="connsiteY2" fmla="*/ 1366 h 1127087"/>
                  <a:gd name="connsiteX3" fmla="*/ 444092 w 823917"/>
                  <a:gd name="connsiteY3" fmla="*/ 23707 h 1127087"/>
                  <a:gd name="connsiteX4" fmla="*/ 282966 w 823917"/>
                  <a:gd name="connsiteY4" fmla="*/ 191602 h 1127087"/>
                  <a:gd name="connsiteX5" fmla="*/ 127256 w 823917"/>
                  <a:gd name="connsiteY5" fmla="*/ 515208 h 1127087"/>
                  <a:gd name="connsiteX6" fmla="*/ 127256 w 823917"/>
                  <a:gd name="connsiteY6" fmla="*/ 714923 h 1127087"/>
                  <a:gd name="connsiteX7" fmla="*/ 212558 w 823917"/>
                  <a:gd name="connsiteY7" fmla="*/ 739972 h 1127087"/>
                  <a:gd name="connsiteX8" fmla="*/ 278227 w 823917"/>
                  <a:gd name="connsiteY8" fmla="*/ 693936 h 1127087"/>
                  <a:gd name="connsiteX9" fmla="*/ 289059 w 823917"/>
                  <a:gd name="connsiteY9" fmla="*/ 773145 h 1127087"/>
                  <a:gd name="connsiteX10" fmla="*/ 362852 w 823917"/>
                  <a:gd name="connsiteY10" fmla="*/ 915315 h 1127087"/>
                  <a:gd name="connsiteX11" fmla="*/ 635683 w 823917"/>
                  <a:gd name="connsiteY11" fmla="*/ 1017541 h 1127087"/>
                  <a:gd name="connsiteX12" fmla="*/ 717599 w 823917"/>
                  <a:gd name="connsiteY12" fmla="*/ 983691 h 1127087"/>
                  <a:gd name="connsiteX13" fmla="*/ 696612 w 823917"/>
                  <a:gd name="connsiteY13" fmla="*/ 897036 h 1127087"/>
                  <a:gd name="connsiteX14" fmla="*/ 446123 w 823917"/>
                  <a:gd name="connsiteY14" fmla="*/ 626913 h 1127087"/>
                  <a:gd name="connsiteX15" fmla="*/ 446800 w 823917"/>
                  <a:gd name="connsiteY15" fmla="*/ 593063 h 1127087"/>
                  <a:gd name="connsiteX16" fmla="*/ 478619 w 823917"/>
                  <a:gd name="connsiteY16" fmla="*/ 601187 h 1127087"/>
                  <a:gd name="connsiteX17" fmla="*/ 746033 w 823917"/>
                  <a:gd name="connsiteY17" fmla="*/ 866571 h 1127087"/>
                  <a:gd name="connsiteX18" fmla="*/ 790716 w 823917"/>
                  <a:gd name="connsiteY18" fmla="*/ 1022280 h 1127087"/>
                  <a:gd name="connsiteX19" fmla="*/ 814410 w 823917"/>
                  <a:gd name="connsiteY19" fmla="*/ 1106905 h 1127087"/>
                  <a:gd name="connsiteX20" fmla="*/ 802901 w 823917"/>
                  <a:gd name="connsiteY20" fmla="*/ 1126538 h 1127087"/>
                  <a:gd name="connsiteX21" fmla="*/ 135380 w 823917"/>
                  <a:gd name="connsiteY21" fmla="*/ 1090657 h 1127087"/>
                  <a:gd name="connsiteX22" fmla="*/ 48047 w 823917"/>
                  <a:gd name="connsiteY22" fmla="*/ 773822 h 1127087"/>
                  <a:gd name="connsiteX23" fmla="*/ 1334 w 823917"/>
                  <a:gd name="connsiteY23" fmla="*/ 527394 h 1127087"/>
                  <a:gd name="connsiteX24" fmla="*/ 73097 w 823917"/>
                  <a:gd name="connsiteY24" fmla="*/ 278935 h 1127087"/>
                  <a:gd name="connsiteX25" fmla="*/ 135380 w 823917"/>
                  <a:gd name="connsiteY25" fmla="*/ 228161 h 1127087"/>
                  <a:gd name="connsiteX26" fmla="*/ 135380 w 823917"/>
                  <a:gd name="connsiteY26" fmla="*/ 228161 h 1127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823917" h="1127087">
                    <a:moveTo>
                      <a:pt x="135380" y="228161"/>
                    </a:moveTo>
                    <a:cubicBezTo>
                      <a:pt x="213912" y="174001"/>
                      <a:pt x="266041" y="129996"/>
                      <a:pt x="288382" y="31154"/>
                    </a:cubicBezTo>
                    <a:cubicBezTo>
                      <a:pt x="291090" y="20322"/>
                      <a:pt x="301245" y="11521"/>
                      <a:pt x="307338" y="1366"/>
                    </a:cubicBezTo>
                    <a:cubicBezTo>
                      <a:pt x="345927" y="-2019"/>
                      <a:pt x="456955" y="-665"/>
                      <a:pt x="444092" y="23707"/>
                    </a:cubicBezTo>
                    <a:cubicBezTo>
                      <a:pt x="436645" y="36570"/>
                      <a:pt x="329679" y="150306"/>
                      <a:pt x="282966" y="191602"/>
                    </a:cubicBezTo>
                    <a:cubicBezTo>
                      <a:pt x="184801" y="278258"/>
                      <a:pt x="146212" y="391317"/>
                      <a:pt x="127256" y="515208"/>
                    </a:cubicBezTo>
                    <a:cubicBezTo>
                      <a:pt x="117101" y="581554"/>
                      <a:pt x="111008" y="648577"/>
                      <a:pt x="127256" y="714923"/>
                    </a:cubicBezTo>
                    <a:cubicBezTo>
                      <a:pt x="140796" y="771791"/>
                      <a:pt x="168553" y="778561"/>
                      <a:pt x="212558" y="739972"/>
                    </a:cubicBezTo>
                    <a:cubicBezTo>
                      <a:pt x="233545" y="721693"/>
                      <a:pt x="250470" y="682427"/>
                      <a:pt x="278227" y="693936"/>
                    </a:cubicBezTo>
                    <a:cubicBezTo>
                      <a:pt x="305307" y="705445"/>
                      <a:pt x="289059" y="745388"/>
                      <a:pt x="289059" y="773145"/>
                    </a:cubicBezTo>
                    <a:cubicBezTo>
                      <a:pt x="289736" y="833397"/>
                      <a:pt x="318170" y="880111"/>
                      <a:pt x="362852" y="915315"/>
                    </a:cubicBezTo>
                    <a:cubicBezTo>
                      <a:pt x="442738" y="977599"/>
                      <a:pt x="534810" y="1010094"/>
                      <a:pt x="635683" y="1017541"/>
                    </a:cubicBezTo>
                    <a:cubicBezTo>
                      <a:pt x="668178" y="1020249"/>
                      <a:pt x="703382" y="1012802"/>
                      <a:pt x="717599" y="983691"/>
                    </a:cubicBezTo>
                    <a:cubicBezTo>
                      <a:pt x="731817" y="953904"/>
                      <a:pt x="717599" y="925470"/>
                      <a:pt x="696612" y="897036"/>
                    </a:cubicBezTo>
                    <a:cubicBezTo>
                      <a:pt x="639744" y="822566"/>
                      <a:pt x="469818" y="677688"/>
                      <a:pt x="446123" y="626913"/>
                    </a:cubicBezTo>
                    <a:cubicBezTo>
                      <a:pt x="440707" y="616081"/>
                      <a:pt x="437999" y="601864"/>
                      <a:pt x="446800" y="593063"/>
                    </a:cubicBezTo>
                    <a:cubicBezTo>
                      <a:pt x="457632" y="582908"/>
                      <a:pt x="469141" y="595094"/>
                      <a:pt x="478619" y="601187"/>
                    </a:cubicBezTo>
                    <a:cubicBezTo>
                      <a:pt x="533456" y="636391"/>
                      <a:pt x="702706" y="823242"/>
                      <a:pt x="746033" y="866571"/>
                    </a:cubicBezTo>
                    <a:cubicBezTo>
                      <a:pt x="790716" y="910575"/>
                      <a:pt x="817795" y="958642"/>
                      <a:pt x="790716" y="1022280"/>
                    </a:cubicBezTo>
                    <a:cubicBezTo>
                      <a:pt x="776498" y="1054776"/>
                      <a:pt x="793423" y="1085241"/>
                      <a:pt x="814410" y="1106905"/>
                    </a:cubicBezTo>
                    <a:cubicBezTo>
                      <a:pt x="835397" y="1127892"/>
                      <a:pt x="817118" y="1126538"/>
                      <a:pt x="802901" y="1126538"/>
                    </a:cubicBezTo>
                    <a:cubicBezTo>
                      <a:pt x="737232" y="1131277"/>
                      <a:pt x="136734" y="1104197"/>
                      <a:pt x="135380" y="1090657"/>
                    </a:cubicBezTo>
                    <a:cubicBezTo>
                      <a:pt x="118455" y="993846"/>
                      <a:pt x="73097" y="869279"/>
                      <a:pt x="48047" y="773822"/>
                    </a:cubicBezTo>
                    <a:cubicBezTo>
                      <a:pt x="26383" y="692582"/>
                      <a:pt x="7428" y="611342"/>
                      <a:pt x="1334" y="527394"/>
                    </a:cubicBezTo>
                    <a:cubicBezTo>
                      <a:pt x="-6112" y="436676"/>
                      <a:pt x="17583" y="352728"/>
                      <a:pt x="73097" y="278935"/>
                    </a:cubicBezTo>
                    <a:cubicBezTo>
                      <a:pt x="83928" y="264041"/>
                      <a:pt x="112362" y="246440"/>
                      <a:pt x="135380" y="228161"/>
                    </a:cubicBezTo>
                    <a:lnTo>
                      <a:pt x="135380" y="228161"/>
                    </a:lnTo>
                    <a:close/>
                  </a:path>
                </a:pathLst>
              </a:custGeom>
              <a:solidFill>
                <a:srgbClr val="CBD7EC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1F586FF-1C04-4E96-B947-1DC5D53DDD75}"/>
                  </a:ext>
                </a:extLst>
              </p:cNvPr>
              <p:cNvSpPr/>
              <p:nvPr/>
            </p:nvSpPr>
            <p:spPr>
              <a:xfrm>
                <a:off x="8440849" y="5631438"/>
                <a:ext cx="302567" cy="72199"/>
              </a:xfrm>
              <a:custGeom>
                <a:avLst/>
                <a:gdLst>
                  <a:gd name="connsiteX0" fmla="*/ 314805 w 455620"/>
                  <a:gd name="connsiteY0" fmla="*/ 0 h 108721"/>
                  <a:gd name="connsiteX1" fmla="*/ 455620 w 455620"/>
                  <a:gd name="connsiteY1" fmla="*/ 82594 h 108721"/>
                  <a:gd name="connsiteX2" fmla="*/ 270123 w 455620"/>
                  <a:gd name="connsiteY2" fmla="*/ 83948 h 108721"/>
                  <a:gd name="connsiteX3" fmla="*/ 0 w 455620"/>
                  <a:gd name="connsiteY3" fmla="*/ 58899 h 108721"/>
                  <a:gd name="connsiteX4" fmla="*/ 261999 w 455620"/>
                  <a:gd name="connsiteY4" fmla="*/ 1354 h 108721"/>
                  <a:gd name="connsiteX5" fmla="*/ 314805 w 455620"/>
                  <a:gd name="connsiteY5" fmla="*/ 0 h 108721"/>
                  <a:gd name="connsiteX6" fmla="*/ 314805 w 455620"/>
                  <a:gd name="connsiteY6" fmla="*/ 0 h 108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620" h="108721">
                    <a:moveTo>
                      <a:pt x="314805" y="0"/>
                    </a:moveTo>
                    <a:cubicBezTo>
                      <a:pt x="370319" y="7447"/>
                      <a:pt x="420417" y="27080"/>
                      <a:pt x="455620" y="82594"/>
                    </a:cubicBezTo>
                    <a:cubicBezTo>
                      <a:pt x="398753" y="114413"/>
                      <a:pt x="333084" y="119829"/>
                      <a:pt x="270123" y="83948"/>
                    </a:cubicBezTo>
                    <a:cubicBezTo>
                      <a:pt x="182790" y="44005"/>
                      <a:pt x="91395" y="8801"/>
                      <a:pt x="0" y="58899"/>
                    </a:cubicBezTo>
                    <a:cubicBezTo>
                      <a:pt x="68377" y="7447"/>
                      <a:pt x="155710" y="7447"/>
                      <a:pt x="261999" y="1354"/>
                    </a:cubicBezTo>
                    <a:cubicBezTo>
                      <a:pt x="279601" y="0"/>
                      <a:pt x="297203" y="0"/>
                      <a:pt x="314805" y="0"/>
                    </a:cubicBezTo>
                    <a:lnTo>
                      <a:pt x="314805" y="0"/>
                    </a:lnTo>
                    <a:close/>
                  </a:path>
                </a:pathLst>
              </a:custGeom>
              <a:solidFill>
                <a:srgbClr val="CBD7EC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1A02469F-B007-4E95-983C-9B5F9428FE77}"/>
                </a:ext>
              </a:extLst>
            </p:cNvPr>
            <p:cNvSpPr/>
            <p:nvPr/>
          </p:nvSpPr>
          <p:spPr>
            <a:xfrm>
              <a:off x="9621690" y="4521875"/>
              <a:ext cx="14591" cy="57546"/>
            </a:xfrm>
            <a:custGeom>
              <a:avLst/>
              <a:gdLst>
                <a:gd name="connsiteX0" fmla="*/ 21972 w 21972"/>
                <a:gd name="connsiteY0" fmla="*/ 11509 h 86655"/>
                <a:gd name="connsiteX1" fmla="*/ 4370 w 21972"/>
                <a:gd name="connsiteY1" fmla="*/ 86656 h 86655"/>
                <a:gd name="connsiteX2" fmla="*/ 17233 w 21972"/>
                <a:gd name="connsiteY2" fmla="*/ 0 h 86655"/>
                <a:gd name="connsiteX3" fmla="*/ 20618 w 21972"/>
                <a:gd name="connsiteY3" fmla="*/ 2708 h 86655"/>
                <a:gd name="connsiteX4" fmla="*/ 21972 w 21972"/>
                <a:gd name="connsiteY4" fmla="*/ 11509 h 86655"/>
                <a:gd name="connsiteX5" fmla="*/ 21972 w 21972"/>
                <a:gd name="connsiteY5" fmla="*/ 11509 h 86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72" h="86655">
                  <a:moveTo>
                    <a:pt x="21972" y="11509"/>
                  </a:moveTo>
                  <a:cubicBezTo>
                    <a:pt x="20618" y="37235"/>
                    <a:pt x="12495" y="62284"/>
                    <a:pt x="4370" y="86656"/>
                  </a:cubicBezTo>
                  <a:cubicBezTo>
                    <a:pt x="-7815" y="54160"/>
                    <a:pt x="8432" y="27757"/>
                    <a:pt x="17233" y="0"/>
                  </a:cubicBezTo>
                  <a:cubicBezTo>
                    <a:pt x="17910" y="677"/>
                    <a:pt x="19942" y="677"/>
                    <a:pt x="20618" y="2708"/>
                  </a:cubicBezTo>
                  <a:cubicBezTo>
                    <a:pt x="21295" y="6093"/>
                    <a:pt x="21295" y="8801"/>
                    <a:pt x="21972" y="11509"/>
                  </a:cubicBezTo>
                  <a:lnTo>
                    <a:pt x="21972" y="11509"/>
                  </a:lnTo>
                  <a:close/>
                </a:path>
              </a:pathLst>
            </a:custGeom>
            <a:solidFill>
              <a:srgbClr val="EAF1F6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2B74B63C-501D-4DDA-ABAE-44E553C2B99E}"/>
                </a:ext>
              </a:extLst>
            </p:cNvPr>
            <p:cNvGrpSpPr/>
            <p:nvPr/>
          </p:nvGrpSpPr>
          <p:grpSpPr>
            <a:xfrm>
              <a:off x="4854267" y="3354767"/>
              <a:ext cx="2232607" cy="3342246"/>
              <a:chOff x="4854267" y="3354767"/>
              <a:chExt cx="2232607" cy="3342246"/>
            </a:xfrm>
          </p:grpSpPr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1CF95677-9635-4249-BB8C-37F47EA8A55A}"/>
                  </a:ext>
                </a:extLst>
              </p:cNvPr>
              <p:cNvSpPr/>
              <p:nvPr/>
            </p:nvSpPr>
            <p:spPr>
              <a:xfrm>
                <a:off x="4854267" y="3354767"/>
                <a:ext cx="2232607" cy="2910128"/>
              </a:xfrm>
              <a:custGeom>
                <a:avLst/>
                <a:gdLst>
                  <a:gd name="connsiteX0" fmla="*/ 3157277 w 3361970"/>
                  <a:gd name="connsiteY0" fmla="*/ 4382215 h 4382214"/>
                  <a:gd name="connsiteX1" fmla="*/ 674721 w 3361970"/>
                  <a:gd name="connsiteY1" fmla="*/ 3821659 h 4382214"/>
                  <a:gd name="connsiteX2" fmla="*/ 586712 w 3361970"/>
                  <a:gd name="connsiteY2" fmla="*/ 3733649 h 4382214"/>
                  <a:gd name="connsiteX3" fmla="*/ 430 w 3361970"/>
                  <a:gd name="connsiteY3" fmla="*/ 178051 h 4382214"/>
                  <a:gd name="connsiteX4" fmla="*/ 149370 w 3361970"/>
                  <a:gd name="connsiteY4" fmla="*/ 83948 h 4382214"/>
                  <a:gd name="connsiteX5" fmla="*/ 2656298 w 3361970"/>
                  <a:gd name="connsiteY5" fmla="*/ 0 h 4382214"/>
                  <a:gd name="connsiteX6" fmla="*/ 2744307 w 3361970"/>
                  <a:gd name="connsiteY6" fmla="*/ 88010 h 4382214"/>
                  <a:gd name="connsiteX7" fmla="*/ 3359699 w 3361970"/>
                  <a:gd name="connsiteY7" fmla="*/ 4176407 h 4382214"/>
                  <a:gd name="connsiteX8" fmla="*/ 3157277 w 3361970"/>
                  <a:gd name="connsiteY8" fmla="*/ 4382215 h 4382214"/>
                  <a:gd name="connsiteX9" fmla="*/ 3157277 w 3361970"/>
                  <a:gd name="connsiteY9" fmla="*/ 4382215 h 4382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1970" h="4382214">
                    <a:moveTo>
                      <a:pt x="3157277" y="4382215"/>
                    </a:moveTo>
                    <a:lnTo>
                      <a:pt x="674721" y="3821659"/>
                    </a:lnTo>
                    <a:cubicBezTo>
                      <a:pt x="627331" y="3810151"/>
                      <a:pt x="619207" y="3832492"/>
                      <a:pt x="586712" y="3733649"/>
                    </a:cubicBezTo>
                    <a:cubicBezTo>
                      <a:pt x="361271" y="3043788"/>
                      <a:pt x="107396" y="1081167"/>
                      <a:pt x="430" y="178051"/>
                    </a:cubicBezTo>
                    <a:cubicBezTo>
                      <a:pt x="-7694" y="107643"/>
                      <a:pt x="101303" y="83948"/>
                      <a:pt x="149370" y="83948"/>
                    </a:cubicBezTo>
                    <a:lnTo>
                      <a:pt x="2656298" y="0"/>
                    </a:lnTo>
                    <a:cubicBezTo>
                      <a:pt x="2705042" y="0"/>
                      <a:pt x="2744307" y="39943"/>
                      <a:pt x="2744307" y="88010"/>
                    </a:cubicBezTo>
                    <a:lnTo>
                      <a:pt x="3359699" y="4176407"/>
                    </a:lnTo>
                    <a:cubicBezTo>
                      <a:pt x="3384071" y="4254939"/>
                      <a:pt x="3205344" y="4382215"/>
                      <a:pt x="3157277" y="4382215"/>
                    </a:cubicBezTo>
                    <a:lnTo>
                      <a:pt x="3157277" y="4382215"/>
                    </a:lnTo>
                    <a:close/>
                  </a:path>
                </a:pathLst>
              </a:custGeom>
              <a:solidFill>
                <a:srgbClr val="7A7979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4A357B16-FAAF-453C-855D-B078E232D71D}"/>
                  </a:ext>
                </a:extLst>
              </p:cNvPr>
              <p:cNvSpPr/>
              <p:nvPr/>
            </p:nvSpPr>
            <p:spPr>
              <a:xfrm>
                <a:off x="4854311" y="3398826"/>
                <a:ext cx="1987833" cy="2938919"/>
              </a:xfrm>
              <a:custGeom>
                <a:avLst/>
                <a:gdLst>
                  <a:gd name="connsiteX0" fmla="*/ 95821 w 2993377"/>
                  <a:gd name="connsiteY0" fmla="*/ 1229430 h 4425568"/>
                  <a:gd name="connsiteX1" fmla="*/ 57909 w 2993377"/>
                  <a:gd name="connsiteY1" fmla="*/ 855050 h 4425568"/>
                  <a:gd name="connsiteX2" fmla="*/ 365 w 2993377"/>
                  <a:gd name="connsiteY2" fmla="*/ 180759 h 4425568"/>
                  <a:gd name="connsiteX3" fmla="*/ 109361 w 2993377"/>
                  <a:gd name="connsiteY3" fmla="*/ 44682 h 4425568"/>
                  <a:gd name="connsiteX4" fmla="*/ 2393556 w 2993377"/>
                  <a:gd name="connsiteY4" fmla="*/ 0 h 4425568"/>
                  <a:gd name="connsiteX5" fmla="*/ 1987357 w 2993377"/>
                  <a:gd name="connsiteY5" fmla="*/ 1939602 h 4425568"/>
                  <a:gd name="connsiteX6" fmla="*/ 2865424 w 2993377"/>
                  <a:gd name="connsiteY6" fmla="*/ 4122924 h 4425568"/>
                  <a:gd name="connsiteX7" fmla="*/ 2993377 w 2993377"/>
                  <a:gd name="connsiteY7" fmla="*/ 4270510 h 4425568"/>
                  <a:gd name="connsiteX8" fmla="*/ 1806598 w 2993377"/>
                  <a:gd name="connsiteY8" fmla="*/ 4001064 h 4425568"/>
                  <a:gd name="connsiteX9" fmla="*/ 1772071 w 2993377"/>
                  <a:gd name="connsiteY9" fmla="*/ 4023405 h 4425568"/>
                  <a:gd name="connsiteX10" fmla="*/ 1860758 w 2993377"/>
                  <a:gd name="connsiteY10" fmla="*/ 4353104 h 4425568"/>
                  <a:gd name="connsiteX11" fmla="*/ 1814722 w 2993377"/>
                  <a:gd name="connsiteY11" fmla="*/ 4412680 h 4425568"/>
                  <a:gd name="connsiteX12" fmla="*/ 1587250 w 2993377"/>
                  <a:gd name="connsiteY12" fmla="*/ 4425543 h 4425568"/>
                  <a:gd name="connsiteX13" fmla="*/ 1506687 w 2993377"/>
                  <a:gd name="connsiteY13" fmla="*/ 4319254 h 4425568"/>
                  <a:gd name="connsiteX14" fmla="*/ 1533090 w 2993377"/>
                  <a:gd name="connsiteY14" fmla="*/ 3940811 h 4425568"/>
                  <a:gd name="connsiteX15" fmla="*/ 648930 w 2993377"/>
                  <a:gd name="connsiteY15" fmla="*/ 3752606 h 4425568"/>
                  <a:gd name="connsiteX16" fmla="*/ 594770 w 2993377"/>
                  <a:gd name="connsiteY16" fmla="*/ 3683552 h 4425568"/>
                  <a:gd name="connsiteX17" fmla="*/ 95821 w 2993377"/>
                  <a:gd name="connsiteY17" fmla="*/ 1229430 h 4425568"/>
                  <a:gd name="connsiteX18" fmla="*/ 95821 w 2993377"/>
                  <a:gd name="connsiteY18" fmla="*/ 1229430 h 4425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993377" h="4425568">
                    <a:moveTo>
                      <a:pt x="95821" y="1229430"/>
                    </a:moveTo>
                    <a:cubicBezTo>
                      <a:pt x="81604" y="1104863"/>
                      <a:pt x="68741" y="980295"/>
                      <a:pt x="57909" y="855050"/>
                    </a:cubicBezTo>
                    <a:cubicBezTo>
                      <a:pt x="38277" y="636379"/>
                      <a:pt x="8489" y="399429"/>
                      <a:pt x="365" y="180759"/>
                    </a:cubicBezTo>
                    <a:cubicBezTo>
                      <a:pt x="-3020" y="88687"/>
                      <a:pt x="15936" y="67023"/>
                      <a:pt x="109361" y="44682"/>
                    </a:cubicBezTo>
                    <a:cubicBezTo>
                      <a:pt x="504729" y="46713"/>
                      <a:pt x="2393556" y="677"/>
                      <a:pt x="2393556" y="0"/>
                    </a:cubicBezTo>
                    <a:cubicBezTo>
                      <a:pt x="2092969" y="580865"/>
                      <a:pt x="1955538" y="1288329"/>
                      <a:pt x="1987357" y="1939602"/>
                    </a:cubicBezTo>
                    <a:cubicBezTo>
                      <a:pt x="2027300" y="2739815"/>
                      <a:pt x="2325179" y="3524457"/>
                      <a:pt x="2865424" y="4122924"/>
                    </a:cubicBezTo>
                    <a:cubicBezTo>
                      <a:pt x="2904013" y="4166252"/>
                      <a:pt x="2960204" y="4223797"/>
                      <a:pt x="2993377" y="4270510"/>
                    </a:cubicBezTo>
                    <a:cubicBezTo>
                      <a:pt x="2755751" y="4227859"/>
                      <a:pt x="1992773" y="4044392"/>
                      <a:pt x="1806598" y="4001064"/>
                    </a:cubicBezTo>
                    <a:cubicBezTo>
                      <a:pt x="1772071" y="3992940"/>
                      <a:pt x="1765978" y="3992940"/>
                      <a:pt x="1772071" y="4023405"/>
                    </a:cubicBezTo>
                    <a:cubicBezTo>
                      <a:pt x="1777487" y="4051162"/>
                      <a:pt x="1852634" y="4309776"/>
                      <a:pt x="1860758" y="4353104"/>
                    </a:cubicBezTo>
                    <a:cubicBezTo>
                      <a:pt x="1869559" y="4397109"/>
                      <a:pt x="1860081" y="4409972"/>
                      <a:pt x="1814722" y="4412680"/>
                    </a:cubicBezTo>
                    <a:cubicBezTo>
                      <a:pt x="1796443" y="4413357"/>
                      <a:pt x="1593343" y="4426220"/>
                      <a:pt x="1587250" y="4425543"/>
                    </a:cubicBezTo>
                    <a:cubicBezTo>
                      <a:pt x="1498563" y="4412680"/>
                      <a:pt x="1497886" y="4412003"/>
                      <a:pt x="1506687" y="4319254"/>
                    </a:cubicBezTo>
                    <a:cubicBezTo>
                      <a:pt x="1516842" y="4287435"/>
                      <a:pt x="1517519" y="4114800"/>
                      <a:pt x="1533090" y="3940811"/>
                    </a:cubicBezTo>
                    <a:cubicBezTo>
                      <a:pt x="1535798" y="3908316"/>
                      <a:pt x="745740" y="3773593"/>
                      <a:pt x="648930" y="3752606"/>
                    </a:cubicBezTo>
                    <a:cubicBezTo>
                      <a:pt x="602217" y="3739743"/>
                      <a:pt x="602217" y="3708601"/>
                      <a:pt x="594770" y="3683552"/>
                    </a:cubicBezTo>
                    <a:cubicBezTo>
                      <a:pt x="358497" y="2881985"/>
                      <a:pt x="191278" y="2055369"/>
                      <a:pt x="95821" y="1229430"/>
                    </a:cubicBezTo>
                    <a:lnTo>
                      <a:pt x="95821" y="1229430"/>
                    </a:lnTo>
                    <a:close/>
                  </a:path>
                </a:pathLst>
              </a:custGeom>
              <a:solidFill>
                <a:srgbClr val="B4B4B4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E309D7D4-50F6-4F1D-8450-9B2724A86342}"/>
                  </a:ext>
                </a:extLst>
              </p:cNvPr>
              <p:cNvSpPr/>
              <p:nvPr/>
            </p:nvSpPr>
            <p:spPr>
              <a:xfrm>
                <a:off x="4926017" y="5343420"/>
                <a:ext cx="1915606" cy="1252888"/>
              </a:xfrm>
              <a:custGeom>
                <a:avLst/>
                <a:gdLst>
                  <a:gd name="connsiteX0" fmla="*/ 940380 w 2884614"/>
                  <a:gd name="connsiteY0" fmla="*/ 27512 h 1886660"/>
                  <a:gd name="connsiteX1" fmla="*/ 970845 w 2884614"/>
                  <a:gd name="connsiteY1" fmla="*/ 432 h 1886660"/>
                  <a:gd name="connsiteX2" fmla="*/ 1500259 w 2884614"/>
                  <a:gd name="connsiteY2" fmla="*/ 99951 h 1886660"/>
                  <a:gd name="connsiteX3" fmla="*/ 1399386 w 2884614"/>
                  <a:gd name="connsiteY3" fmla="*/ 1382864 h 1886660"/>
                  <a:gd name="connsiteX4" fmla="*/ 1408187 w 2884614"/>
                  <a:gd name="connsiteY4" fmla="*/ 1481029 h 1886660"/>
                  <a:gd name="connsiteX5" fmla="*/ 1648521 w 2884614"/>
                  <a:gd name="connsiteY5" fmla="*/ 1487121 h 1886660"/>
                  <a:gd name="connsiteX6" fmla="*/ 1724345 w 2884614"/>
                  <a:gd name="connsiteY6" fmla="*/ 1374063 h 1886660"/>
                  <a:gd name="connsiteX7" fmla="*/ 1687110 w 2884614"/>
                  <a:gd name="connsiteY7" fmla="*/ 1212260 h 1886660"/>
                  <a:gd name="connsiteX8" fmla="*/ 2877952 w 2884614"/>
                  <a:gd name="connsiteY8" fmla="*/ 1525034 h 1886660"/>
                  <a:gd name="connsiteX9" fmla="*/ 2861704 w 2884614"/>
                  <a:gd name="connsiteY9" fmla="*/ 1544666 h 1886660"/>
                  <a:gd name="connsiteX10" fmla="*/ 1118431 w 2884614"/>
                  <a:gd name="connsiteY10" fmla="*/ 1883843 h 1886660"/>
                  <a:gd name="connsiteX11" fmla="*/ 1038545 w 2884614"/>
                  <a:gd name="connsiteY11" fmla="*/ 1878427 h 1886660"/>
                  <a:gd name="connsiteX12" fmla="*/ 29 w 2884614"/>
                  <a:gd name="connsiteY12" fmla="*/ 1543989 h 1886660"/>
                  <a:gd name="connsiteX13" fmla="*/ 754206 w 2884614"/>
                  <a:gd name="connsiteY13" fmla="*/ 1357138 h 1886660"/>
                  <a:gd name="connsiteX14" fmla="*/ 838831 w 2884614"/>
                  <a:gd name="connsiteY14" fmla="*/ 1253557 h 1886660"/>
                  <a:gd name="connsiteX15" fmla="*/ 940380 w 2884614"/>
                  <a:gd name="connsiteY15" fmla="*/ 27512 h 1886660"/>
                  <a:gd name="connsiteX16" fmla="*/ 940380 w 2884614"/>
                  <a:gd name="connsiteY16" fmla="*/ 27512 h 1886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84614" h="1886660">
                    <a:moveTo>
                      <a:pt x="940380" y="27512"/>
                    </a:moveTo>
                    <a:cubicBezTo>
                      <a:pt x="943089" y="7878"/>
                      <a:pt x="949181" y="-2277"/>
                      <a:pt x="970845" y="432"/>
                    </a:cubicBezTo>
                    <a:cubicBezTo>
                      <a:pt x="1026359" y="8556"/>
                      <a:pt x="1514476" y="-245"/>
                      <a:pt x="1500259" y="99951"/>
                    </a:cubicBezTo>
                    <a:cubicBezTo>
                      <a:pt x="1459639" y="376843"/>
                      <a:pt x="1404125" y="1241371"/>
                      <a:pt x="1399386" y="1382864"/>
                    </a:cubicBezTo>
                    <a:cubicBezTo>
                      <a:pt x="1398709" y="1411298"/>
                      <a:pt x="1383815" y="1456656"/>
                      <a:pt x="1408187" y="1481029"/>
                    </a:cubicBezTo>
                    <a:cubicBezTo>
                      <a:pt x="1443391" y="1516233"/>
                      <a:pt x="1612641" y="1489153"/>
                      <a:pt x="1648521" y="1487121"/>
                    </a:cubicBezTo>
                    <a:cubicBezTo>
                      <a:pt x="1720283" y="1484414"/>
                      <a:pt x="1733823" y="1436346"/>
                      <a:pt x="1724345" y="1374063"/>
                    </a:cubicBezTo>
                    <a:cubicBezTo>
                      <a:pt x="1719606" y="1345629"/>
                      <a:pt x="1699973" y="1264389"/>
                      <a:pt x="1687110" y="1212260"/>
                    </a:cubicBezTo>
                    <a:cubicBezTo>
                      <a:pt x="2068261" y="1311779"/>
                      <a:pt x="2498155" y="1422806"/>
                      <a:pt x="2877952" y="1525034"/>
                    </a:cubicBezTo>
                    <a:cubicBezTo>
                      <a:pt x="2888107" y="1533834"/>
                      <a:pt x="2889461" y="1539250"/>
                      <a:pt x="2861704" y="1544666"/>
                    </a:cubicBezTo>
                    <a:cubicBezTo>
                      <a:pt x="2803482" y="1556175"/>
                      <a:pt x="1321531" y="1843900"/>
                      <a:pt x="1118431" y="1883843"/>
                    </a:cubicBezTo>
                    <a:cubicBezTo>
                      <a:pt x="1090674" y="1889259"/>
                      <a:pt x="1064271" y="1886551"/>
                      <a:pt x="1038545" y="1878427"/>
                    </a:cubicBezTo>
                    <a:cubicBezTo>
                      <a:pt x="721033" y="1782293"/>
                      <a:pt x="7476" y="1575809"/>
                      <a:pt x="29" y="1543989"/>
                    </a:cubicBezTo>
                    <a:cubicBezTo>
                      <a:pt x="-5387" y="1522325"/>
                      <a:pt x="753529" y="1357138"/>
                      <a:pt x="754206" y="1357138"/>
                    </a:cubicBezTo>
                    <a:cubicBezTo>
                      <a:pt x="820552" y="1335474"/>
                      <a:pt x="827999" y="1321934"/>
                      <a:pt x="838831" y="1253557"/>
                    </a:cubicBezTo>
                    <a:cubicBezTo>
                      <a:pt x="843570" y="1265066"/>
                      <a:pt x="928195" y="110782"/>
                      <a:pt x="940380" y="27512"/>
                    </a:cubicBezTo>
                    <a:lnTo>
                      <a:pt x="940380" y="27512"/>
                    </a:lnTo>
                    <a:close/>
                  </a:path>
                </a:pathLst>
              </a:custGeom>
              <a:solidFill>
                <a:srgbClr val="4D4D4D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016C669E-49B2-4C08-9A1B-17D31F2C2CDE}"/>
                  </a:ext>
                </a:extLst>
              </p:cNvPr>
              <p:cNvSpPr/>
              <p:nvPr/>
            </p:nvSpPr>
            <p:spPr>
              <a:xfrm>
                <a:off x="4897107" y="6351664"/>
                <a:ext cx="1973360" cy="345349"/>
              </a:xfrm>
              <a:custGeom>
                <a:avLst/>
                <a:gdLst>
                  <a:gd name="connsiteX0" fmla="*/ 86890 w 2971582"/>
                  <a:gd name="connsiteY0" fmla="*/ 35881 h 520043"/>
                  <a:gd name="connsiteX1" fmla="*/ 571621 w 2971582"/>
                  <a:gd name="connsiteY1" fmla="*/ 183467 h 520043"/>
                  <a:gd name="connsiteX2" fmla="*/ 992038 w 2971582"/>
                  <a:gd name="connsiteY2" fmla="*/ 311420 h 520043"/>
                  <a:gd name="connsiteX3" fmla="*/ 1289240 w 2971582"/>
                  <a:gd name="connsiteY3" fmla="*/ 324282 h 520043"/>
                  <a:gd name="connsiteX4" fmla="*/ 2911330 w 2971582"/>
                  <a:gd name="connsiteY4" fmla="*/ 16248 h 520043"/>
                  <a:gd name="connsiteX5" fmla="*/ 2925547 w 2971582"/>
                  <a:gd name="connsiteY5" fmla="*/ 0 h 520043"/>
                  <a:gd name="connsiteX6" fmla="*/ 2971583 w 2971582"/>
                  <a:gd name="connsiteY6" fmla="*/ 70408 h 520043"/>
                  <a:gd name="connsiteX7" fmla="*/ 2921485 w 2971582"/>
                  <a:gd name="connsiteY7" fmla="*/ 134723 h 520043"/>
                  <a:gd name="connsiteX8" fmla="*/ 2339943 w 2971582"/>
                  <a:gd name="connsiteY8" fmla="*/ 261321 h 520043"/>
                  <a:gd name="connsiteX9" fmla="*/ 1168734 w 2971582"/>
                  <a:gd name="connsiteY9" fmla="*/ 518581 h 520043"/>
                  <a:gd name="connsiteX10" fmla="*/ 1099681 w 2971582"/>
                  <a:gd name="connsiteY10" fmla="*/ 505718 h 520043"/>
                  <a:gd name="connsiteX11" fmla="*/ 51686 w 2971582"/>
                  <a:gd name="connsiteY11" fmla="*/ 197007 h 520043"/>
                  <a:gd name="connsiteX12" fmla="*/ 234 w 2971582"/>
                  <a:gd name="connsiteY12" fmla="*/ 96134 h 520043"/>
                  <a:gd name="connsiteX13" fmla="*/ 52363 w 2971582"/>
                  <a:gd name="connsiteY13" fmla="*/ 18956 h 520043"/>
                  <a:gd name="connsiteX14" fmla="*/ 86890 w 2971582"/>
                  <a:gd name="connsiteY14" fmla="*/ 35881 h 520043"/>
                  <a:gd name="connsiteX15" fmla="*/ 86890 w 2971582"/>
                  <a:gd name="connsiteY15" fmla="*/ 35881 h 520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971582" h="520043">
                    <a:moveTo>
                      <a:pt x="86890" y="35881"/>
                    </a:moveTo>
                    <a:cubicBezTo>
                      <a:pt x="248693" y="84625"/>
                      <a:pt x="410496" y="134723"/>
                      <a:pt x="571621" y="183467"/>
                    </a:cubicBezTo>
                    <a:cubicBezTo>
                      <a:pt x="711760" y="226117"/>
                      <a:pt x="854607" y="261321"/>
                      <a:pt x="992038" y="311420"/>
                    </a:cubicBezTo>
                    <a:cubicBezTo>
                      <a:pt x="1167381" y="375734"/>
                      <a:pt x="1150456" y="353394"/>
                      <a:pt x="1289240" y="324282"/>
                    </a:cubicBezTo>
                    <a:cubicBezTo>
                      <a:pt x="1829485" y="219347"/>
                      <a:pt x="2370408" y="118475"/>
                      <a:pt x="2911330" y="16248"/>
                    </a:cubicBezTo>
                    <a:cubicBezTo>
                      <a:pt x="2920131" y="14217"/>
                      <a:pt x="2937056" y="10832"/>
                      <a:pt x="2925547" y="0"/>
                    </a:cubicBezTo>
                    <a:cubicBezTo>
                      <a:pt x="2966844" y="6093"/>
                      <a:pt x="2970229" y="37912"/>
                      <a:pt x="2971583" y="70408"/>
                    </a:cubicBezTo>
                    <a:cubicBezTo>
                      <a:pt x="2971583" y="104935"/>
                      <a:pt x="2966844" y="125922"/>
                      <a:pt x="2921485" y="134723"/>
                    </a:cubicBezTo>
                    <a:cubicBezTo>
                      <a:pt x="2727186" y="176697"/>
                      <a:pt x="2534242" y="220025"/>
                      <a:pt x="2339943" y="261321"/>
                    </a:cubicBezTo>
                    <a:cubicBezTo>
                      <a:pt x="1949991" y="346624"/>
                      <a:pt x="1558686" y="432602"/>
                      <a:pt x="1168734" y="518581"/>
                    </a:cubicBezTo>
                    <a:cubicBezTo>
                      <a:pt x="1142332" y="523997"/>
                      <a:pt x="1122022" y="513165"/>
                      <a:pt x="1099681" y="505718"/>
                    </a:cubicBezTo>
                    <a:cubicBezTo>
                      <a:pt x="751026" y="404169"/>
                      <a:pt x="401018" y="301265"/>
                      <a:pt x="51686" y="197007"/>
                    </a:cubicBezTo>
                    <a:cubicBezTo>
                      <a:pt x="1588" y="181436"/>
                      <a:pt x="4296" y="133369"/>
                      <a:pt x="234" y="96134"/>
                    </a:cubicBezTo>
                    <a:cubicBezTo>
                      <a:pt x="-2474" y="61607"/>
                      <a:pt x="18513" y="21664"/>
                      <a:pt x="52363" y="18956"/>
                    </a:cubicBezTo>
                    <a:cubicBezTo>
                      <a:pt x="62518" y="27757"/>
                      <a:pt x="67257" y="29111"/>
                      <a:pt x="86890" y="35881"/>
                    </a:cubicBezTo>
                    <a:lnTo>
                      <a:pt x="86890" y="35881"/>
                    </a:lnTo>
                    <a:close/>
                  </a:path>
                </a:pathLst>
              </a:custGeom>
              <a:solidFill>
                <a:srgbClr val="B4B4B4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16C53AF5-8253-40C7-83FC-4EF5F1C6BD6A}"/>
                  </a:ext>
                </a:extLst>
              </p:cNvPr>
              <p:cNvSpPr/>
              <p:nvPr/>
            </p:nvSpPr>
            <p:spPr>
              <a:xfrm>
                <a:off x="6553650" y="3384179"/>
                <a:ext cx="504545" cy="2809221"/>
              </a:xfrm>
              <a:custGeom>
                <a:avLst/>
                <a:gdLst>
                  <a:gd name="connsiteX0" fmla="*/ 1150 w 759768"/>
                  <a:gd name="connsiteY0" fmla="*/ 78923 h 4230262"/>
                  <a:gd name="connsiteX1" fmla="*/ 37708 w 759768"/>
                  <a:gd name="connsiteY1" fmla="*/ 23410 h 4230262"/>
                  <a:gd name="connsiteX2" fmla="*/ 111500 w 759768"/>
                  <a:gd name="connsiteY2" fmla="*/ 3777 h 4230262"/>
                  <a:gd name="connsiteX3" fmla="*/ 152797 w 759768"/>
                  <a:gd name="connsiteY3" fmla="*/ 32888 h 4230262"/>
                  <a:gd name="connsiteX4" fmla="*/ 756004 w 759768"/>
                  <a:gd name="connsiteY4" fmla="*/ 4103006 h 4230262"/>
                  <a:gd name="connsiteX5" fmla="*/ 705229 w 759768"/>
                  <a:gd name="connsiteY5" fmla="*/ 4207264 h 4230262"/>
                  <a:gd name="connsiteX6" fmla="*/ 618573 w 759768"/>
                  <a:gd name="connsiteY6" fmla="*/ 4165967 h 4230262"/>
                  <a:gd name="connsiteX7" fmla="*/ 1150 w 759768"/>
                  <a:gd name="connsiteY7" fmla="*/ 78923 h 4230262"/>
                  <a:gd name="connsiteX8" fmla="*/ 1150 w 759768"/>
                  <a:gd name="connsiteY8" fmla="*/ 78923 h 4230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9768" h="4230262">
                    <a:moveTo>
                      <a:pt x="1150" y="78923"/>
                    </a:moveTo>
                    <a:cubicBezTo>
                      <a:pt x="-3589" y="49813"/>
                      <a:pt x="5888" y="29503"/>
                      <a:pt x="37708" y="23410"/>
                    </a:cubicBezTo>
                    <a:cubicBezTo>
                      <a:pt x="62756" y="18671"/>
                      <a:pt x="87128" y="12578"/>
                      <a:pt x="111500" y="3777"/>
                    </a:cubicBezTo>
                    <a:cubicBezTo>
                      <a:pt x="141965" y="-7732"/>
                      <a:pt x="149412" y="8516"/>
                      <a:pt x="152797" y="32888"/>
                    </a:cubicBezTo>
                    <a:cubicBezTo>
                      <a:pt x="189355" y="282023"/>
                      <a:pt x="739755" y="4038014"/>
                      <a:pt x="756004" y="4103006"/>
                    </a:cubicBezTo>
                    <a:cubicBezTo>
                      <a:pt x="769544" y="4157843"/>
                      <a:pt x="745172" y="4184246"/>
                      <a:pt x="705229" y="4207264"/>
                    </a:cubicBezTo>
                    <a:cubicBezTo>
                      <a:pt x="641591" y="4244498"/>
                      <a:pt x="630082" y="4240437"/>
                      <a:pt x="618573" y="4165967"/>
                    </a:cubicBezTo>
                    <a:cubicBezTo>
                      <a:pt x="580661" y="3927663"/>
                      <a:pt x="23491" y="227863"/>
                      <a:pt x="1150" y="78923"/>
                    </a:cubicBezTo>
                    <a:lnTo>
                      <a:pt x="1150" y="78923"/>
                    </a:lnTo>
                    <a:close/>
                  </a:path>
                </a:pathLst>
              </a:custGeom>
              <a:solidFill>
                <a:srgbClr val="4D4D4D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019E1D9B-8558-4B73-AF7A-43DFC9AC6BB1}"/>
                  </a:ext>
                </a:extLst>
              </p:cNvPr>
              <p:cNvSpPr/>
              <p:nvPr/>
            </p:nvSpPr>
            <p:spPr>
              <a:xfrm>
                <a:off x="5243093" y="4435404"/>
                <a:ext cx="633354" cy="806698"/>
              </a:xfrm>
              <a:custGeom>
                <a:avLst/>
                <a:gdLst>
                  <a:gd name="connsiteX0" fmla="*/ 4583 w 953735"/>
                  <a:gd name="connsiteY0" fmla="*/ 265613 h 1214766"/>
                  <a:gd name="connsiteX1" fmla="*/ 54004 w 953735"/>
                  <a:gd name="connsiteY1" fmla="*/ 19863 h 1214766"/>
                  <a:gd name="connsiteX2" fmla="*/ 718140 w 953735"/>
                  <a:gd name="connsiteY2" fmla="*/ 39496 h 1214766"/>
                  <a:gd name="connsiteX3" fmla="*/ 789225 w 953735"/>
                  <a:gd name="connsiteY3" fmla="*/ 98395 h 1214766"/>
                  <a:gd name="connsiteX4" fmla="*/ 777716 w 953735"/>
                  <a:gd name="connsiteY4" fmla="*/ 685353 h 1214766"/>
                  <a:gd name="connsiteX5" fmla="*/ 953736 w 953735"/>
                  <a:gd name="connsiteY5" fmla="*/ 1214766 h 1214766"/>
                  <a:gd name="connsiteX6" fmla="*/ 387765 w 953735"/>
                  <a:gd name="connsiteY6" fmla="*/ 1145712 h 1214766"/>
                  <a:gd name="connsiteX7" fmla="*/ 193466 w 953735"/>
                  <a:gd name="connsiteY7" fmla="*/ 1092906 h 1214766"/>
                  <a:gd name="connsiteX8" fmla="*/ 138629 w 953735"/>
                  <a:gd name="connsiteY8" fmla="*/ 1007604 h 1214766"/>
                  <a:gd name="connsiteX9" fmla="*/ 4583 w 953735"/>
                  <a:gd name="connsiteY9" fmla="*/ 265613 h 1214766"/>
                  <a:gd name="connsiteX10" fmla="*/ 4583 w 953735"/>
                  <a:gd name="connsiteY10" fmla="*/ 265613 h 1214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53735" h="1214766">
                    <a:moveTo>
                      <a:pt x="4583" y="265613"/>
                    </a:moveTo>
                    <a:cubicBezTo>
                      <a:pt x="12030" y="180311"/>
                      <a:pt x="28278" y="97718"/>
                      <a:pt x="54004" y="19863"/>
                    </a:cubicBezTo>
                    <a:cubicBezTo>
                      <a:pt x="69575" y="-27527"/>
                      <a:pt x="666688" y="22571"/>
                      <a:pt x="718140" y="39496"/>
                    </a:cubicBezTo>
                    <a:cubicBezTo>
                      <a:pt x="713401" y="41526"/>
                      <a:pt x="802765" y="47620"/>
                      <a:pt x="789225" y="98395"/>
                    </a:cubicBezTo>
                    <a:cubicBezTo>
                      <a:pt x="737096" y="286600"/>
                      <a:pt x="739804" y="494439"/>
                      <a:pt x="777716" y="685353"/>
                    </a:cubicBezTo>
                    <a:cubicBezTo>
                      <a:pt x="814951" y="870850"/>
                      <a:pt x="899576" y="1035361"/>
                      <a:pt x="953736" y="1214766"/>
                    </a:cubicBezTo>
                    <a:cubicBezTo>
                      <a:pt x="950351" y="1203934"/>
                      <a:pt x="464942" y="1159252"/>
                      <a:pt x="387765" y="1145712"/>
                    </a:cubicBezTo>
                    <a:cubicBezTo>
                      <a:pt x="327512" y="1134880"/>
                      <a:pt x="241533" y="1136911"/>
                      <a:pt x="193466" y="1092906"/>
                    </a:cubicBezTo>
                    <a:cubicBezTo>
                      <a:pt x="168417" y="1070565"/>
                      <a:pt x="152846" y="1038746"/>
                      <a:pt x="138629" y="1007604"/>
                    </a:cubicBezTo>
                    <a:cubicBezTo>
                      <a:pt x="39787" y="788934"/>
                      <a:pt x="-17081" y="518134"/>
                      <a:pt x="4583" y="265613"/>
                    </a:cubicBezTo>
                    <a:lnTo>
                      <a:pt x="4583" y="265613"/>
                    </a:lnTo>
                    <a:close/>
                  </a:path>
                </a:pathLst>
              </a:custGeom>
              <a:solidFill>
                <a:srgbClr val="4D4D4D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2FA6E518-34E1-4431-8728-A87CB9851846}"/>
                  </a:ext>
                </a:extLst>
              </p:cNvPr>
              <p:cNvSpPr/>
              <p:nvPr/>
            </p:nvSpPr>
            <p:spPr>
              <a:xfrm>
                <a:off x="6165246" y="3398151"/>
                <a:ext cx="777651" cy="2852421"/>
              </a:xfrm>
              <a:custGeom>
                <a:avLst/>
                <a:gdLst>
                  <a:gd name="connsiteX0" fmla="*/ 1170955 w 1171025"/>
                  <a:gd name="connsiteY0" fmla="*/ 4251216 h 4295315"/>
                  <a:gd name="connsiteX1" fmla="*/ 556240 w 1171025"/>
                  <a:gd name="connsiteY1" fmla="*/ 71423 h 4295315"/>
                  <a:gd name="connsiteX2" fmla="*/ 501403 w 1171025"/>
                  <a:gd name="connsiteY2" fmla="*/ 2370 h 4295315"/>
                  <a:gd name="connsiteX3" fmla="*/ 416778 w 1171025"/>
                  <a:gd name="connsiteY3" fmla="*/ 5755 h 4295315"/>
                  <a:gd name="connsiteX4" fmla="*/ 371419 w 1171025"/>
                  <a:gd name="connsiteY4" fmla="*/ 76162 h 4295315"/>
                  <a:gd name="connsiteX5" fmla="*/ 250236 w 1171025"/>
                  <a:gd name="connsiteY5" fmla="*/ 380135 h 4295315"/>
                  <a:gd name="connsiteX6" fmla="*/ 3132 w 1171025"/>
                  <a:gd name="connsiteY6" fmla="*/ 1639353 h 4295315"/>
                  <a:gd name="connsiteX7" fmla="*/ 37659 w 1171025"/>
                  <a:gd name="connsiteY7" fmla="*/ 2314998 h 4295315"/>
                  <a:gd name="connsiteX8" fmla="*/ 562333 w 1171025"/>
                  <a:gd name="connsiteY8" fmla="*/ 3729249 h 4295315"/>
                  <a:gd name="connsiteX9" fmla="*/ 955669 w 1171025"/>
                  <a:gd name="connsiteY9" fmla="*/ 4250538 h 4295315"/>
                  <a:gd name="connsiteX10" fmla="*/ 1168247 w 1171025"/>
                  <a:gd name="connsiteY10" fmla="*/ 4295221 h 4295315"/>
                  <a:gd name="connsiteX11" fmla="*/ 1170955 w 1171025"/>
                  <a:gd name="connsiteY11" fmla="*/ 4251216 h 4295315"/>
                  <a:gd name="connsiteX12" fmla="*/ 1170955 w 1171025"/>
                  <a:gd name="connsiteY12" fmla="*/ 4251216 h 4295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71025" h="4295315">
                    <a:moveTo>
                      <a:pt x="1170955" y="4251216"/>
                    </a:moveTo>
                    <a:cubicBezTo>
                      <a:pt x="1178402" y="4174038"/>
                      <a:pt x="596860" y="298218"/>
                      <a:pt x="556240" y="71423"/>
                    </a:cubicBezTo>
                    <a:cubicBezTo>
                      <a:pt x="550147" y="38927"/>
                      <a:pt x="537284" y="11170"/>
                      <a:pt x="501403" y="2370"/>
                    </a:cubicBezTo>
                    <a:cubicBezTo>
                      <a:pt x="472969" y="338"/>
                      <a:pt x="444535" y="-3047"/>
                      <a:pt x="416778" y="5755"/>
                    </a:cubicBezTo>
                    <a:cubicBezTo>
                      <a:pt x="390375" y="22003"/>
                      <a:pt x="382251" y="49760"/>
                      <a:pt x="371419" y="76162"/>
                    </a:cubicBezTo>
                    <a:cubicBezTo>
                      <a:pt x="328091" y="175681"/>
                      <a:pt x="287471" y="277231"/>
                      <a:pt x="250236" y="380135"/>
                    </a:cubicBezTo>
                    <a:cubicBezTo>
                      <a:pt x="102650" y="786334"/>
                      <a:pt x="21410" y="1207428"/>
                      <a:pt x="3132" y="1639353"/>
                    </a:cubicBezTo>
                    <a:cubicBezTo>
                      <a:pt x="-6346" y="1864794"/>
                      <a:pt x="5840" y="2091589"/>
                      <a:pt x="37659" y="2314998"/>
                    </a:cubicBezTo>
                    <a:cubicBezTo>
                      <a:pt x="110774" y="2824779"/>
                      <a:pt x="281378" y="3298678"/>
                      <a:pt x="562333" y="3729249"/>
                    </a:cubicBezTo>
                    <a:cubicBezTo>
                      <a:pt x="676069" y="3904592"/>
                      <a:pt x="805375" y="4096183"/>
                      <a:pt x="955669" y="4250538"/>
                    </a:cubicBezTo>
                    <a:cubicBezTo>
                      <a:pt x="1022692" y="4266110"/>
                      <a:pt x="1101224" y="4297252"/>
                      <a:pt x="1168247" y="4295221"/>
                    </a:cubicBezTo>
                    <a:cubicBezTo>
                      <a:pt x="1168924" y="4289805"/>
                      <a:pt x="1169601" y="4257986"/>
                      <a:pt x="1170955" y="4251216"/>
                    </a:cubicBezTo>
                    <a:lnTo>
                      <a:pt x="1170955" y="4251216"/>
                    </a:lnTo>
                    <a:close/>
                  </a:path>
                </a:pathLst>
              </a:custGeom>
              <a:solidFill>
                <a:srgbClr val="E5E5E5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E896F5FD-1B59-4729-9230-9753BF7D3AC0}"/>
                </a:ext>
              </a:extLst>
            </p:cNvPr>
            <p:cNvGrpSpPr/>
            <p:nvPr/>
          </p:nvGrpSpPr>
          <p:grpSpPr>
            <a:xfrm>
              <a:off x="9505924" y="4118245"/>
              <a:ext cx="495781" cy="1834068"/>
              <a:chOff x="9505924" y="4118245"/>
              <a:chExt cx="495781" cy="1834068"/>
            </a:xfrm>
          </p:grpSpPr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B31E3F52-BE63-4577-98DB-81121ACC09F7}"/>
                  </a:ext>
                </a:extLst>
              </p:cNvPr>
              <p:cNvSpPr/>
              <p:nvPr/>
            </p:nvSpPr>
            <p:spPr>
              <a:xfrm>
                <a:off x="9505924" y="4118245"/>
                <a:ext cx="495781" cy="1834068"/>
              </a:xfrm>
              <a:custGeom>
                <a:avLst/>
                <a:gdLst>
                  <a:gd name="connsiteX0" fmla="*/ 709205 w 759302"/>
                  <a:gd name="connsiteY0" fmla="*/ 2384930 h 2776747"/>
                  <a:gd name="connsiteX1" fmla="*/ 621195 w 759302"/>
                  <a:gd name="connsiteY1" fmla="*/ 1347090 h 2776747"/>
                  <a:gd name="connsiteX2" fmla="*/ 551464 w 759302"/>
                  <a:gd name="connsiteY2" fmla="*/ 699879 h 2776747"/>
                  <a:gd name="connsiteX3" fmla="*/ 499335 w 759302"/>
                  <a:gd name="connsiteY3" fmla="*/ 420278 h 2776747"/>
                  <a:gd name="connsiteX4" fmla="*/ 561619 w 759302"/>
                  <a:gd name="connsiteY4" fmla="*/ 172497 h 2776747"/>
                  <a:gd name="connsiteX5" fmla="*/ 545371 w 759302"/>
                  <a:gd name="connsiteY5" fmla="*/ 121045 h 2776747"/>
                  <a:gd name="connsiteX6" fmla="*/ 439083 w 759302"/>
                  <a:gd name="connsiteY6" fmla="*/ 31004 h 2776747"/>
                  <a:gd name="connsiteX7" fmla="*/ 314515 w 759302"/>
                  <a:gd name="connsiteY7" fmla="*/ 14756 h 2776747"/>
                  <a:gd name="connsiteX8" fmla="*/ 188593 w 759302"/>
                  <a:gd name="connsiteY8" fmla="*/ 167081 h 2776747"/>
                  <a:gd name="connsiteX9" fmla="*/ 199425 w 759302"/>
                  <a:gd name="connsiteY9" fmla="*/ 284878 h 2776747"/>
                  <a:gd name="connsiteX10" fmla="*/ 245460 w 759302"/>
                  <a:gd name="connsiteY10" fmla="*/ 450066 h 2776747"/>
                  <a:gd name="connsiteX11" fmla="*/ 66733 w 759302"/>
                  <a:gd name="connsiteY11" fmla="*/ 1296315 h 2776747"/>
                  <a:gd name="connsiteX12" fmla="*/ 32883 w 759302"/>
                  <a:gd name="connsiteY12" fmla="*/ 1658510 h 2776747"/>
                  <a:gd name="connsiteX13" fmla="*/ 3772 w 759302"/>
                  <a:gd name="connsiteY13" fmla="*/ 2548086 h 2776747"/>
                  <a:gd name="connsiteX14" fmla="*/ 6480 w 759302"/>
                  <a:gd name="connsiteY14" fmla="*/ 2761341 h 2776747"/>
                  <a:gd name="connsiteX15" fmla="*/ 759303 w 759302"/>
                  <a:gd name="connsiteY15" fmla="*/ 2764726 h 2776747"/>
                  <a:gd name="connsiteX16" fmla="*/ 709205 w 759302"/>
                  <a:gd name="connsiteY16" fmla="*/ 2384930 h 2776747"/>
                  <a:gd name="connsiteX17" fmla="*/ 709205 w 759302"/>
                  <a:gd name="connsiteY17" fmla="*/ 2384930 h 2776747"/>
                  <a:gd name="connsiteX18" fmla="*/ 583960 w 759302"/>
                  <a:gd name="connsiteY18" fmla="*/ 1070197 h 2776747"/>
                  <a:gd name="connsiteX19" fmla="*/ 583960 w 759302"/>
                  <a:gd name="connsiteY19" fmla="*/ 1067489 h 2776747"/>
                  <a:gd name="connsiteX20" fmla="*/ 583960 w 759302"/>
                  <a:gd name="connsiteY20" fmla="*/ 1067489 h 2776747"/>
                  <a:gd name="connsiteX21" fmla="*/ 586668 w 759302"/>
                  <a:gd name="connsiteY21" fmla="*/ 1070874 h 2776747"/>
                  <a:gd name="connsiteX22" fmla="*/ 583960 w 759302"/>
                  <a:gd name="connsiteY22" fmla="*/ 1070197 h 2776747"/>
                  <a:gd name="connsiteX23" fmla="*/ 583960 w 759302"/>
                  <a:gd name="connsiteY23" fmla="*/ 1070197 h 2776747"/>
                  <a:gd name="connsiteX24" fmla="*/ 605624 w 759302"/>
                  <a:gd name="connsiteY24" fmla="*/ 2390345 h 2776747"/>
                  <a:gd name="connsiteX25" fmla="*/ 607655 w 759302"/>
                  <a:gd name="connsiteY25" fmla="*/ 2390345 h 2776747"/>
                  <a:gd name="connsiteX26" fmla="*/ 621195 w 759302"/>
                  <a:gd name="connsiteY26" fmla="*/ 2390345 h 2776747"/>
                  <a:gd name="connsiteX27" fmla="*/ 605624 w 759302"/>
                  <a:gd name="connsiteY27" fmla="*/ 2390345 h 2776747"/>
                  <a:gd name="connsiteX28" fmla="*/ 605624 w 759302"/>
                  <a:gd name="connsiteY28" fmla="*/ 2390345 h 2776747"/>
                  <a:gd name="connsiteX0" fmla="*/ 709205 w 759304"/>
                  <a:gd name="connsiteY0" fmla="*/ 2384930 h 2767953"/>
                  <a:gd name="connsiteX1" fmla="*/ 621195 w 759304"/>
                  <a:gd name="connsiteY1" fmla="*/ 1347090 h 2767953"/>
                  <a:gd name="connsiteX2" fmla="*/ 551464 w 759304"/>
                  <a:gd name="connsiteY2" fmla="*/ 699879 h 2767953"/>
                  <a:gd name="connsiteX3" fmla="*/ 499335 w 759304"/>
                  <a:gd name="connsiteY3" fmla="*/ 420278 h 2767953"/>
                  <a:gd name="connsiteX4" fmla="*/ 561619 w 759304"/>
                  <a:gd name="connsiteY4" fmla="*/ 172497 h 2767953"/>
                  <a:gd name="connsiteX5" fmla="*/ 545371 w 759304"/>
                  <a:gd name="connsiteY5" fmla="*/ 121045 h 2767953"/>
                  <a:gd name="connsiteX6" fmla="*/ 439083 w 759304"/>
                  <a:gd name="connsiteY6" fmla="*/ 31004 h 2767953"/>
                  <a:gd name="connsiteX7" fmla="*/ 314515 w 759304"/>
                  <a:gd name="connsiteY7" fmla="*/ 14756 h 2767953"/>
                  <a:gd name="connsiteX8" fmla="*/ 188593 w 759304"/>
                  <a:gd name="connsiteY8" fmla="*/ 167081 h 2767953"/>
                  <a:gd name="connsiteX9" fmla="*/ 199425 w 759304"/>
                  <a:gd name="connsiteY9" fmla="*/ 284878 h 2767953"/>
                  <a:gd name="connsiteX10" fmla="*/ 245460 w 759304"/>
                  <a:gd name="connsiteY10" fmla="*/ 450066 h 2767953"/>
                  <a:gd name="connsiteX11" fmla="*/ 66733 w 759304"/>
                  <a:gd name="connsiteY11" fmla="*/ 1296315 h 2767953"/>
                  <a:gd name="connsiteX12" fmla="*/ 32883 w 759304"/>
                  <a:gd name="connsiteY12" fmla="*/ 1658510 h 2767953"/>
                  <a:gd name="connsiteX13" fmla="*/ 3772 w 759304"/>
                  <a:gd name="connsiteY13" fmla="*/ 2548086 h 2767953"/>
                  <a:gd name="connsiteX14" fmla="*/ 6480 w 759304"/>
                  <a:gd name="connsiteY14" fmla="*/ 2761341 h 2767953"/>
                  <a:gd name="connsiteX15" fmla="*/ 759304 w 759304"/>
                  <a:gd name="connsiteY15" fmla="*/ 2732454 h 2767953"/>
                  <a:gd name="connsiteX16" fmla="*/ 709205 w 759304"/>
                  <a:gd name="connsiteY16" fmla="*/ 2384930 h 2767953"/>
                  <a:gd name="connsiteX17" fmla="*/ 709205 w 759304"/>
                  <a:gd name="connsiteY17" fmla="*/ 2384930 h 2767953"/>
                  <a:gd name="connsiteX18" fmla="*/ 583960 w 759304"/>
                  <a:gd name="connsiteY18" fmla="*/ 1070197 h 2767953"/>
                  <a:gd name="connsiteX19" fmla="*/ 583960 w 759304"/>
                  <a:gd name="connsiteY19" fmla="*/ 1067489 h 2767953"/>
                  <a:gd name="connsiteX20" fmla="*/ 583960 w 759304"/>
                  <a:gd name="connsiteY20" fmla="*/ 1067489 h 2767953"/>
                  <a:gd name="connsiteX21" fmla="*/ 586668 w 759304"/>
                  <a:gd name="connsiteY21" fmla="*/ 1070874 h 2767953"/>
                  <a:gd name="connsiteX22" fmla="*/ 583960 w 759304"/>
                  <a:gd name="connsiteY22" fmla="*/ 1070197 h 2767953"/>
                  <a:gd name="connsiteX23" fmla="*/ 583960 w 759304"/>
                  <a:gd name="connsiteY23" fmla="*/ 1070197 h 2767953"/>
                  <a:gd name="connsiteX24" fmla="*/ 605624 w 759304"/>
                  <a:gd name="connsiteY24" fmla="*/ 2390345 h 2767953"/>
                  <a:gd name="connsiteX25" fmla="*/ 607655 w 759304"/>
                  <a:gd name="connsiteY25" fmla="*/ 2390345 h 2767953"/>
                  <a:gd name="connsiteX26" fmla="*/ 621195 w 759304"/>
                  <a:gd name="connsiteY26" fmla="*/ 2390345 h 2767953"/>
                  <a:gd name="connsiteX27" fmla="*/ 605624 w 759304"/>
                  <a:gd name="connsiteY27" fmla="*/ 2390345 h 2767953"/>
                  <a:gd name="connsiteX28" fmla="*/ 605624 w 759304"/>
                  <a:gd name="connsiteY28" fmla="*/ 2390345 h 2767953"/>
                  <a:gd name="connsiteX0" fmla="*/ 709205 w 744961"/>
                  <a:gd name="connsiteY0" fmla="*/ 2384930 h 2767953"/>
                  <a:gd name="connsiteX1" fmla="*/ 621195 w 744961"/>
                  <a:gd name="connsiteY1" fmla="*/ 1347090 h 2767953"/>
                  <a:gd name="connsiteX2" fmla="*/ 551464 w 744961"/>
                  <a:gd name="connsiteY2" fmla="*/ 699879 h 2767953"/>
                  <a:gd name="connsiteX3" fmla="*/ 499335 w 744961"/>
                  <a:gd name="connsiteY3" fmla="*/ 420278 h 2767953"/>
                  <a:gd name="connsiteX4" fmla="*/ 561619 w 744961"/>
                  <a:gd name="connsiteY4" fmla="*/ 172497 h 2767953"/>
                  <a:gd name="connsiteX5" fmla="*/ 545371 w 744961"/>
                  <a:gd name="connsiteY5" fmla="*/ 121045 h 2767953"/>
                  <a:gd name="connsiteX6" fmla="*/ 439083 w 744961"/>
                  <a:gd name="connsiteY6" fmla="*/ 31004 h 2767953"/>
                  <a:gd name="connsiteX7" fmla="*/ 314515 w 744961"/>
                  <a:gd name="connsiteY7" fmla="*/ 14756 h 2767953"/>
                  <a:gd name="connsiteX8" fmla="*/ 188593 w 744961"/>
                  <a:gd name="connsiteY8" fmla="*/ 167081 h 2767953"/>
                  <a:gd name="connsiteX9" fmla="*/ 199425 w 744961"/>
                  <a:gd name="connsiteY9" fmla="*/ 284878 h 2767953"/>
                  <a:gd name="connsiteX10" fmla="*/ 245460 w 744961"/>
                  <a:gd name="connsiteY10" fmla="*/ 450066 h 2767953"/>
                  <a:gd name="connsiteX11" fmla="*/ 66733 w 744961"/>
                  <a:gd name="connsiteY11" fmla="*/ 1296315 h 2767953"/>
                  <a:gd name="connsiteX12" fmla="*/ 32883 w 744961"/>
                  <a:gd name="connsiteY12" fmla="*/ 1658510 h 2767953"/>
                  <a:gd name="connsiteX13" fmla="*/ 3772 w 744961"/>
                  <a:gd name="connsiteY13" fmla="*/ 2548086 h 2767953"/>
                  <a:gd name="connsiteX14" fmla="*/ 6480 w 744961"/>
                  <a:gd name="connsiteY14" fmla="*/ 2761341 h 2767953"/>
                  <a:gd name="connsiteX15" fmla="*/ 744961 w 744961"/>
                  <a:gd name="connsiteY15" fmla="*/ 2732454 h 2767953"/>
                  <a:gd name="connsiteX16" fmla="*/ 709205 w 744961"/>
                  <a:gd name="connsiteY16" fmla="*/ 2384930 h 2767953"/>
                  <a:gd name="connsiteX17" fmla="*/ 709205 w 744961"/>
                  <a:gd name="connsiteY17" fmla="*/ 2384930 h 2767953"/>
                  <a:gd name="connsiteX18" fmla="*/ 583960 w 744961"/>
                  <a:gd name="connsiteY18" fmla="*/ 1070197 h 2767953"/>
                  <a:gd name="connsiteX19" fmla="*/ 583960 w 744961"/>
                  <a:gd name="connsiteY19" fmla="*/ 1067489 h 2767953"/>
                  <a:gd name="connsiteX20" fmla="*/ 583960 w 744961"/>
                  <a:gd name="connsiteY20" fmla="*/ 1067489 h 2767953"/>
                  <a:gd name="connsiteX21" fmla="*/ 586668 w 744961"/>
                  <a:gd name="connsiteY21" fmla="*/ 1070874 h 2767953"/>
                  <a:gd name="connsiteX22" fmla="*/ 583960 w 744961"/>
                  <a:gd name="connsiteY22" fmla="*/ 1070197 h 2767953"/>
                  <a:gd name="connsiteX23" fmla="*/ 583960 w 744961"/>
                  <a:gd name="connsiteY23" fmla="*/ 1070197 h 2767953"/>
                  <a:gd name="connsiteX24" fmla="*/ 605624 w 744961"/>
                  <a:gd name="connsiteY24" fmla="*/ 2390345 h 2767953"/>
                  <a:gd name="connsiteX25" fmla="*/ 607655 w 744961"/>
                  <a:gd name="connsiteY25" fmla="*/ 2390345 h 2767953"/>
                  <a:gd name="connsiteX26" fmla="*/ 621195 w 744961"/>
                  <a:gd name="connsiteY26" fmla="*/ 2390345 h 2767953"/>
                  <a:gd name="connsiteX27" fmla="*/ 605624 w 744961"/>
                  <a:gd name="connsiteY27" fmla="*/ 2390345 h 2767953"/>
                  <a:gd name="connsiteX28" fmla="*/ 605624 w 744961"/>
                  <a:gd name="connsiteY28" fmla="*/ 2390345 h 2767953"/>
                  <a:gd name="connsiteX0" fmla="*/ 709205 w 744961"/>
                  <a:gd name="connsiteY0" fmla="*/ 2384930 h 2761830"/>
                  <a:gd name="connsiteX1" fmla="*/ 621195 w 744961"/>
                  <a:gd name="connsiteY1" fmla="*/ 1347090 h 2761830"/>
                  <a:gd name="connsiteX2" fmla="*/ 551464 w 744961"/>
                  <a:gd name="connsiteY2" fmla="*/ 699879 h 2761830"/>
                  <a:gd name="connsiteX3" fmla="*/ 499335 w 744961"/>
                  <a:gd name="connsiteY3" fmla="*/ 420278 h 2761830"/>
                  <a:gd name="connsiteX4" fmla="*/ 561619 w 744961"/>
                  <a:gd name="connsiteY4" fmla="*/ 172497 h 2761830"/>
                  <a:gd name="connsiteX5" fmla="*/ 545371 w 744961"/>
                  <a:gd name="connsiteY5" fmla="*/ 121045 h 2761830"/>
                  <a:gd name="connsiteX6" fmla="*/ 439083 w 744961"/>
                  <a:gd name="connsiteY6" fmla="*/ 31004 h 2761830"/>
                  <a:gd name="connsiteX7" fmla="*/ 314515 w 744961"/>
                  <a:gd name="connsiteY7" fmla="*/ 14756 h 2761830"/>
                  <a:gd name="connsiteX8" fmla="*/ 188593 w 744961"/>
                  <a:gd name="connsiteY8" fmla="*/ 167081 h 2761830"/>
                  <a:gd name="connsiteX9" fmla="*/ 199425 w 744961"/>
                  <a:gd name="connsiteY9" fmla="*/ 284878 h 2761830"/>
                  <a:gd name="connsiteX10" fmla="*/ 245460 w 744961"/>
                  <a:gd name="connsiteY10" fmla="*/ 450066 h 2761830"/>
                  <a:gd name="connsiteX11" fmla="*/ 66733 w 744961"/>
                  <a:gd name="connsiteY11" fmla="*/ 1296315 h 2761830"/>
                  <a:gd name="connsiteX12" fmla="*/ 32883 w 744961"/>
                  <a:gd name="connsiteY12" fmla="*/ 1658510 h 2761830"/>
                  <a:gd name="connsiteX13" fmla="*/ 3772 w 744961"/>
                  <a:gd name="connsiteY13" fmla="*/ 2548086 h 2761830"/>
                  <a:gd name="connsiteX14" fmla="*/ 6480 w 744961"/>
                  <a:gd name="connsiteY14" fmla="*/ 2754170 h 2761830"/>
                  <a:gd name="connsiteX15" fmla="*/ 744961 w 744961"/>
                  <a:gd name="connsiteY15" fmla="*/ 2732454 h 2761830"/>
                  <a:gd name="connsiteX16" fmla="*/ 709205 w 744961"/>
                  <a:gd name="connsiteY16" fmla="*/ 2384930 h 2761830"/>
                  <a:gd name="connsiteX17" fmla="*/ 709205 w 744961"/>
                  <a:gd name="connsiteY17" fmla="*/ 2384930 h 2761830"/>
                  <a:gd name="connsiteX18" fmla="*/ 583960 w 744961"/>
                  <a:gd name="connsiteY18" fmla="*/ 1070197 h 2761830"/>
                  <a:gd name="connsiteX19" fmla="*/ 583960 w 744961"/>
                  <a:gd name="connsiteY19" fmla="*/ 1067489 h 2761830"/>
                  <a:gd name="connsiteX20" fmla="*/ 583960 w 744961"/>
                  <a:gd name="connsiteY20" fmla="*/ 1067489 h 2761830"/>
                  <a:gd name="connsiteX21" fmla="*/ 586668 w 744961"/>
                  <a:gd name="connsiteY21" fmla="*/ 1070874 h 2761830"/>
                  <a:gd name="connsiteX22" fmla="*/ 583960 w 744961"/>
                  <a:gd name="connsiteY22" fmla="*/ 1070197 h 2761830"/>
                  <a:gd name="connsiteX23" fmla="*/ 583960 w 744961"/>
                  <a:gd name="connsiteY23" fmla="*/ 1070197 h 2761830"/>
                  <a:gd name="connsiteX24" fmla="*/ 605624 w 744961"/>
                  <a:gd name="connsiteY24" fmla="*/ 2390345 h 2761830"/>
                  <a:gd name="connsiteX25" fmla="*/ 607655 w 744961"/>
                  <a:gd name="connsiteY25" fmla="*/ 2390345 h 2761830"/>
                  <a:gd name="connsiteX26" fmla="*/ 621195 w 744961"/>
                  <a:gd name="connsiteY26" fmla="*/ 2390345 h 2761830"/>
                  <a:gd name="connsiteX27" fmla="*/ 605624 w 744961"/>
                  <a:gd name="connsiteY27" fmla="*/ 2390345 h 2761830"/>
                  <a:gd name="connsiteX28" fmla="*/ 605624 w 744961"/>
                  <a:gd name="connsiteY28" fmla="*/ 2390345 h 2761830"/>
                  <a:gd name="connsiteX0" fmla="*/ 751259 w 787015"/>
                  <a:gd name="connsiteY0" fmla="*/ 2384930 h 2761830"/>
                  <a:gd name="connsiteX1" fmla="*/ 663249 w 787015"/>
                  <a:gd name="connsiteY1" fmla="*/ 1347090 h 2761830"/>
                  <a:gd name="connsiteX2" fmla="*/ 593518 w 787015"/>
                  <a:gd name="connsiteY2" fmla="*/ 699879 h 2761830"/>
                  <a:gd name="connsiteX3" fmla="*/ 541389 w 787015"/>
                  <a:gd name="connsiteY3" fmla="*/ 420278 h 2761830"/>
                  <a:gd name="connsiteX4" fmla="*/ 603673 w 787015"/>
                  <a:gd name="connsiteY4" fmla="*/ 172497 h 2761830"/>
                  <a:gd name="connsiteX5" fmla="*/ 587425 w 787015"/>
                  <a:gd name="connsiteY5" fmla="*/ 121045 h 2761830"/>
                  <a:gd name="connsiteX6" fmla="*/ 481137 w 787015"/>
                  <a:gd name="connsiteY6" fmla="*/ 31004 h 2761830"/>
                  <a:gd name="connsiteX7" fmla="*/ 356569 w 787015"/>
                  <a:gd name="connsiteY7" fmla="*/ 14756 h 2761830"/>
                  <a:gd name="connsiteX8" fmla="*/ 230647 w 787015"/>
                  <a:gd name="connsiteY8" fmla="*/ 167081 h 2761830"/>
                  <a:gd name="connsiteX9" fmla="*/ 241479 w 787015"/>
                  <a:gd name="connsiteY9" fmla="*/ 284878 h 2761830"/>
                  <a:gd name="connsiteX10" fmla="*/ 287514 w 787015"/>
                  <a:gd name="connsiteY10" fmla="*/ 450066 h 2761830"/>
                  <a:gd name="connsiteX11" fmla="*/ 108787 w 787015"/>
                  <a:gd name="connsiteY11" fmla="*/ 1296315 h 2761830"/>
                  <a:gd name="connsiteX12" fmla="*/ 74937 w 787015"/>
                  <a:gd name="connsiteY12" fmla="*/ 1658510 h 2761830"/>
                  <a:gd name="connsiteX13" fmla="*/ 48534 w 787015"/>
                  <a:gd name="connsiteY13" fmla="*/ 2754170 h 2761830"/>
                  <a:gd name="connsiteX14" fmla="*/ 787015 w 787015"/>
                  <a:gd name="connsiteY14" fmla="*/ 2732454 h 2761830"/>
                  <a:gd name="connsiteX15" fmla="*/ 751259 w 787015"/>
                  <a:gd name="connsiteY15" fmla="*/ 2384930 h 2761830"/>
                  <a:gd name="connsiteX16" fmla="*/ 751259 w 787015"/>
                  <a:gd name="connsiteY16" fmla="*/ 2384930 h 2761830"/>
                  <a:gd name="connsiteX17" fmla="*/ 626014 w 787015"/>
                  <a:gd name="connsiteY17" fmla="*/ 1070197 h 2761830"/>
                  <a:gd name="connsiteX18" fmla="*/ 626014 w 787015"/>
                  <a:gd name="connsiteY18" fmla="*/ 1067489 h 2761830"/>
                  <a:gd name="connsiteX19" fmla="*/ 626014 w 787015"/>
                  <a:gd name="connsiteY19" fmla="*/ 1067489 h 2761830"/>
                  <a:gd name="connsiteX20" fmla="*/ 628722 w 787015"/>
                  <a:gd name="connsiteY20" fmla="*/ 1070874 h 2761830"/>
                  <a:gd name="connsiteX21" fmla="*/ 626014 w 787015"/>
                  <a:gd name="connsiteY21" fmla="*/ 1070197 h 2761830"/>
                  <a:gd name="connsiteX22" fmla="*/ 626014 w 787015"/>
                  <a:gd name="connsiteY22" fmla="*/ 1070197 h 2761830"/>
                  <a:gd name="connsiteX23" fmla="*/ 647678 w 787015"/>
                  <a:gd name="connsiteY23" fmla="*/ 2390345 h 2761830"/>
                  <a:gd name="connsiteX24" fmla="*/ 649709 w 787015"/>
                  <a:gd name="connsiteY24" fmla="*/ 2390345 h 2761830"/>
                  <a:gd name="connsiteX25" fmla="*/ 663249 w 787015"/>
                  <a:gd name="connsiteY25" fmla="*/ 2390345 h 2761830"/>
                  <a:gd name="connsiteX26" fmla="*/ 647678 w 787015"/>
                  <a:gd name="connsiteY26" fmla="*/ 2390345 h 2761830"/>
                  <a:gd name="connsiteX27" fmla="*/ 647678 w 787015"/>
                  <a:gd name="connsiteY27" fmla="*/ 2390345 h 2761830"/>
                  <a:gd name="connsiteX0" fmla="*/ 751259 w 787015"/>
                  <a:gd name="connsiteY0" fmla="*/ 2384930 h 2761830"/>
                  <a:gd name="connsiteX1" fmla="*/ 663249 w 787015"/>
                  <a:gd name="connsiteY1" fmla="*/ 1347090 h 2761830"/>
                  <a:gd name="connsiteX2" fmla="*/ 593518 w 787015"/>
                  <a:gd name="connsiteY2" fmla="*/ 699879 h 2761830"/>
                  <a:gd name="connsiteX3" fmla="*/ 541389 w 787015"/>
                  <a:gd name="connsiteY3" fmla="*/ 420278 h 2761830"/>
                  <a:gd name="connsiteX4" fmla="*/ 603673 w 787015"/>
                  <a:gd name="connsiteY4" fmla="*/ 172497 h 2761830"/>
                  <a:gd name="connsiteX5" fmla="*/ 587425 w 787015"/>
                  <a:gd name="connsiteY5" fmla="*/ 121045 h 2761830"/>
                  <a:gd name="connsiteX6" fmla="*/ 481137 w 787015"/>
                  <a:gd name="connsiteY6" fmla="*/ 31004 h 2761830"/>
                  <a:gd name="connsiteX7" fmla="*/ 356569 w 787015"/>
                  <a:gd name="connsiteY7" fmla="*/ 14756 h 2761830"/>
                  <a:gd name="connsiteX8" fmla="*/ 230647 w 787015"/>
                  <a:gd name="connsiteY8" fmla="*/ 167081 h 2761830"/>
                  <a:gd name="connsiteX9" fmla="*/ 241479 w 787015"/>
                  <a:gd name="connsiteY9" fmla="*/ 284878 h 2761830"/>
                  <a:gd name="connsiteX10" fmla="*/ 287514 w 787015"/>
                  <a:gd name="connsiteY10" fmla="*/ 450066 h 2761830"/>
                  <a:gd name="connsiteX11" fmla="*/ 108787 w 787015"/>
                  <a:gd name="connsiteY11" fmla="*/ 1296315 h 2761830"/>
                  <a:gd name="connsiteX12" fmla="*/ 74937 w 787015"/>
                  <a:gd name="connsiteY12" fmla="*/ 1658510 h 2761830"/>
                  <a:gd name="connsiteX13" fmla="*/ 48534 w 787015"/>
                  <a:gd name="connsiteY13" fmla="*/ 2754170 h 2761830"/>
                  <a:gd name="connsiteX14" fmla="*/ 787015 w 787015"/>
                  <a:gd name="connsiteY14" fmla="*/ 2732454 h 2761830"/>
                  <a:gd name="connsiteX15" fmla="*/ 751259 w 787015"/>
                  <a:gd name="connsiteY15" fmla="*/ 2384930 h 2761830"/>
                  <a:gd name="connsiteX16" fmla="*/ 751259 w 787015"/>
                  <a:gd name="connsiteY16" fmla="*/ 2384930 h 2761830"/>
                  <a:gd name="connsiteX17" fmla="*/ 626014 w 787015"/>
                  <a:gd name="connsiteY17" fmla="*/ 1070197 h 2761830"/>
                  <a:gd name="connsiteX18" fmla="*/ 626014 w 787015"/>
                  <a:gd name="connsiteY18" fmla="*/ 1067489 h 2761830"/>
                  <a:gd name="connsiteX19" fmla="*/ 626014 w 787015"/>
                  <a:gd name="connsiteY19" fmla="*/ 1067489 h 2761830"/>
                  <a:gd name="connsiteX20" fmla="*/ 628722 w 787015"/>
                  <a:gd name="connsiteY20" fmla="*/ 1070874 h 2761830"/>
                  <a:gd name="connsiteX21" fmla="*/ 626014 w 787015"/>
                  <a:gd name="connsiteY21" fmla="*/ 1070197 h 2761830"/>
                  <a:gd name="connsiteX22" fmla="*/ 626014 w 787015"/>
                  <a:gd name="connsiteY22" fmla="*/ 1070197 h 2761830"/>
                  <a:gd name="connsiteX23" fmla="*/ 647678 w 787015"/>
                  <a:gd name="connsiteY23" fmla="*/ 2390345 h 2761830"/>
                  <a:gd name="connsiteX24" fmla="*/ 649709 w 787015"/>
                  <a:gd name="connsiteY24" fmla="*/ 2390345 h 2761830"/>
                  <a:gd name="connsiteX25" fmla="*/ 647678 w 787015"/>
                  <a:gd name="connsiteY25" fmla="*/ 2390345 h 2761830"/>
                  <a:gd name="connsiteX26" fmla="*/ 647678 w 787015"/>
                  <a:gd name="connsiteY26" fmla="*/ 2390345 h 2761830"/>
                  <a:gd name="connsiteX0" fmla="*/ 751259 w 787015"/>
                  <a:gd name="connsiteY0" fmla="*/ 2384930 h 2761830"/>
                  <a:gd name="connsiteX1" fmla="*/ 663249 w 787015"/>
                  <a:gd name="connsiteY1" fmla="*/ 1347090 h 2761830"/>
                  <a:gd name="connsiteX2" fmla="*/ 593518 w 787015"/>
                  <a:gd name="connsiteY2" fmla="*/ 699879 h 2761830"/>
                  <a:gd name="connsiteX3" fmla="*/ 541389 w 787015"/>
                  <a:gd name="connsiteY3" fmla="*/ 420278 h 2761830"/>
                  <a:gd name="connsiteX4" fmla="*/ 603673 w 787015"/>
                  <a:gd name="connsiteY4" fmla="*/ 172497 h 2761830"/>
                  <a:gd name="connsiteX5" fmla="*/ 587425 w 787015"/>
                  <a:gd name="connsiteY5" fmla="*/ 121045 h 2761830"/>
                  <a:gd name="connsiteX6" fmla="*/ 481137 w 787015"/>
                  <a:gd name="connsiteY6" fmla="*/ 31004 h 2761830"/>
                  <a:gd name="connsiteX7" fmla="*/ 356569 w 787015"/>
                  <a:gd name="connsiteY7" fmla="*/ 14756 h 2761830"/>
                  <a:gd name="connsiteX8" fmla="*/ 230647 w 787015"/>
                  <a:gd name="connsiteY8" fmla="*/ 167081 h 2761830"/>
                  <a:gd name="connsiteX9" fmla="*/ 241479 w 787015"/>
                  <a:gd name="connsiteY9" fmla="*/ 284878 h 2761830"/>
                  <a:gd name="connsiteX10" fmla="*/ 287514 w 787015"/>
                  <a:gd name="connsiteY10" fmla="*/ 450066 h 2761830"/>
                  <a:gd name="connsiteX11" fmla="*/ 108787 w 787015"/>
                  <a:gd name="connsiteY11" fmla="*/ 1296315 h 2761830"/>
                  <a:gd name="connsiteX12" fmla="*/ 74937 w 787015"/>
                  <a:gd name="connsiteY12" fmla="*/ 1658510 h 2761830"/>
                  <a:gd name="connsiteX13" fmla="*/ 48534 w 787015"/>
                  <a:gd name="connsiteY13" fmla="*/ 2754170 h 2761830"/>
                  <a:gd name="connsiteX14" fmla="*/ 787015 w 787015"/>
                  <a:gd name="connsiteY14" fmla="*/ 2732454 h 2761830"/>
                  <a:gd name="connsiteX15" fmla="*/ 751259 w 787015"/>
                  <a:gd name="connsiteY15" fmla="*/ 2384930 h 2761830"/>
                  <a:gd name="connsiteX16" fmla="*/ 751259 w 787015"/>
                  <a:gd name="connsiteY16" fmla="*/ 2384930 h 2761830"/>
                  <a:gd name="connsiteX17" fmla="*/ 626014 w 787015"/>
                  <a:gd name="connsiteY17" fmla="*/ 1070197 h 2761830"/>
                  <a:gd name="connsiteX18" fmla="*/ 626014 w 787015"/>
                  <a:gd name="connsiteY18" fmla="*/ 1067489 h 2761830"/>
                  <a:gd name="connsiteX19" fmla="*/ 626014 w 787015"/>
                  <a:gd name="connsiteY19" fmla="*/ 1067489 h 2761830"/>
                  <a:gd name="connsiteX20" fmla="*/ 628722 w 787015"/>
                  <a:gd name="connsiteY20" fmla="*/ 1070874 h 2761830"/>
                  <a:gd name="connsiteX21" fmla="*/ 626014 w 787015"/>
                  <a:gd name="connsiteY21" fmla="*/ 1070197 h 2761830"/>
                  <a:gd name="connsiteX22" fmla="*/ 626014 w 787015"/>
                  <a:gd name="connsiteY22" fmla="*/ 1070197 h 2761830"/>
                  <a:gd name="connsiteX23" fmla="*/ 647678 w 787015"/>
                  <a:gd name="connsiteY23" fmla="*/ 2390345 h 2761830"/>
                  <a:gd name="connsiteX24" fmla="*/ 649709 w 787015"/>
                  <a:gd name="connsiteY24" fmla="*/ 2390345 h 2761830"/>
                  <a:gd name="connsiteX25" fmla="*/ 647678 w 787015"/>
                  <a:gd name="connsiteY25" fmla="*/ 2390345 h 2761830"/>
                  <a:gd name="connsiteX0" fmla="*/ 751259 w 787015"/>
                  <a:gd name="connsiteY0" fmla="*/ 2384930 h 2761830"/>
                  <a:gd name="connsiteX1" fmla="*/ 663249 w 787015"/>
                  <a:gd name="connsiteY1" fmla="*/ 1347090 h 2761830"/>
                  <a:gd name="connsiteX2" fmla="*/ 593518 w 787015"/>
                  <a:gd name="connsiteY2" fmla="*/ 699879 h 2761830"/>
                  <a:gd name="connsiteX3" fmla="*/ 541389 w 787015"/>
                  <a:gd name="connsiteY3" fmla="*/ 420278 h 2761830"/>
                  <a:gd name="connsiteX4" fmla="*/ 603673 w 787015"/>
                  <a:gd name="connsiteY4" fmla="*/ 172497 h 2761830"/>
                  <a:gd name="connsiteX5" fmla="*/ 587425 w 787015"/>
                  <a:gd name="connsiteY5" fmla="*/ 121045 h 2761830"/>
                  <a:gd name="connsiteX6" fmla="*/ 481137 w 787015"/>
                  <a:gd name="connsiteY6" fmla="*/ 31004 h 2761830"/>
                  <a:gd name="connsiteX7" fmla="*/ 356569 w 787015"/>
                  <a:gd name="connsiteY7" fmla="*/ 14756 h 2761830"/>
                  <a:gd name="connsiteX8" fmla="*/ 230647 w 787015"/>
                  <a:gd name="connsiteY8" fmla="*/ 167081 h 2761830"/>
                  <a:gd name="connsiteX9" fmla="*/ 241479 w 787015"/>
                  <a:gd name="connsiteY9" fmla="*/ 284878 h 2761830"/>
                  <a:gd name="connsiteX10" fmla="*/ 287514 w 787015"/>
                  <a:gd name="connsiteY10" fmla="*/ 450066 h 2761830"/>
                  <a:gd name="connsiteX11" fmla="*/ 108787 w 787015"/>
                  <a:gd name="connsiteY11" fmla="*/ 1296315 h 2761830"/>
                  <a:gd name="connsiteX12" fmla="*/ 74937 w 787015"/>
                  <a:gd name="connsiteY12" fmla="*/ 1658510 h 2761830"/>
                  <a:gd name="connsiteX13" fmla="*/ 48534 w 787015"/>
                  <a:gd name="connsiteY13" fmla="*/ 2754170 h 2761830"/>
                  <a:gd name="connsiteX14" fmla="*/ 787015 w 787015"/>
                  <a:gd name="connsiteY14" fmla="*/ 2732454 h 2761830"/>
                  <a:gd name="connsiteX15" fmla="*/ 751259 w 787015"/>
                  <a:gd name="connsiteY15" fmla="*/ 2384930 h 2761830"/>
                  <a:gd name="connsiteX16" fmla="*/ 751259 w 787015"/>
                  <a:gd name="connsiteY16" fmla="*/ 2384930 h 2761830"/>
                  <a:gd name="connsiteX17" fmla="*/ 626014 w 787015"/>
                  <a:gd name="connsiteY17" fmla="*/ 1070197 h 2761830"/>
                  <a:gd name="connsiteX18" fmla="*/ 626014 w 787015"/>
                  <a:gd name="connsiteY18" fmla="*/ 1067489 h 2761830"/>
                  <a:gd name="connsiteX19" fmla="*/ 626014 w 787015"/>
                  <a:gd name="connsiteY19" fmla="*/ 1067489 h 2761830"/>
                  <a:gd name="connsiteX20" fmla="*/ 628722 w 787015"/>
                  <a:gd name="connsiteY20" fmla="*/ 1070874 h 2761830"/>
                  <a:gd name="connsiteX21" fmla="*/ 626014 w 787015"/>
                  <a:gd name="connsiteY21" fmla="*/ 1070197 h 2761830"/>
                  <a:gd name="connsiteX22" fmla="*/ 626014 w 787015"/>
                  <a:gd name="connsiteY22" fmla="*/ 1070197 h 2761830"/>
                  <a:gd name="connsiteX0" fmla="*/ 702725 w 738481"/>
                  <a:gd name="connsiteY0" fmla="*/ 2384930 h 2761830"/>
                  <a:gd name="connsiteX1" fmla="*/ 614715 w 738481"/>
                  <a:gd name="connsiteY1" fmla="*/ 1347090 h 2761830"/>
                  <a:gd name="connsiteX2" fmla="*/ 544984 w 738481"/>
                  <a:gd name="connsiteY2" fmla="*/ 699879 h 2761830"/>
                  <a:gd name="connsiteX3" fmla="*/ 492855 w 738481"/>
                  <a:gd name="connsiteY3" fmla="*/ 420278 h 2761830"/>
                  <a:gd name="connsiteX4" fmla="*/ 555139 w 738481"/>
                  <a:gd name="connsiteY4" fmla="*/ 172497 h 2761830"/>
                  <a:gd name="connsiteX5" fmla="*/ 538891 w 738481"/>
                  <a:gd name="connsiteY5" fmla="*/ 121045 h 2761830"/>
                  <a:gd name="connsiteX6" fmla="*/ 432603 w 738481"/>
                  <a:gd name="connsiteY6" fmla="*/ 31004 h 2761830"/>
                  <a:gd name="connsiteX7" fmla="*/ 308035 w 738481"/>
                  <a:gd name="connsiteY7" fmla="*/ 14756 h 2761830"/>
                  <a:gd name="connsiteX8" fmla="*/ 182113 w 738481"/>
                  <a:gd name="connsiteY8" fmla="*/ 167081 h 2761830"/>
                  <a:gd name="connsiteX9" fmla="*/ 192945 w 738481"/>
                  <a:gd name="connsiteY9" fmla="*/ 284878 h 2761830"/>
                  <a:gd name="connsiteX10" fmla="*/ 238980 w 738481"/>
                  <a:gd name="connsiteY10" fmla="*/ 450066 h 2761830"/>
                  <a:gd name="connsiteX11" fmla="*/ 60253 w 738481"/>
                  <a:gd name="connsiteY11" fmla="*/ 1296315 h 2761830"/>
                  <a:gd name="connsiteX12" fmla="*/ 26403 w 738481"/>
                  <a:gd name="connsiteY12" fmla="*/ 1658510 h 2761830"/>
                  <a:gd name="connsiteX13" fmla="*/ 0 w 738481"/>
                  <a:gd name="connsiteY13" fmla="*/ 2754170 h 2761830"/>
                  <a:gd name="connsiteX14" fmla="*/ 738481 w 738481"/>
                  <a:gd name="connsiteY14" fmla="*/ 2732454 h 2761830"/>
                  <a:gd name="connsiteX15" fmla="*/ 702725 w 738481"/>
                  <a:gd name="connsiteY15" fmla="*/ 2384930 h 2761830"/>
                  <a:gd name="connsiteX16" fmla="*/ 702725 w 738481"/>
                  <a:gd name="connsiteY16" fmla="*/ 2384930 h 2761830"/>
                  <a:gd name="connsiteX17" fmla="*/ 577480 w 738481"/>
                  <a:gd name="connsiteY17" fmla="*/ 1070197 h 2761830"/>
                  <a:gd name="connsiteX18" fmla="*/ 577480 w 738481"/>
                  <a:gd name="connsiteY18" fmla="*/ 1067489 h 2761830"/>
                  <a:gd name="connsiteX19" fmla="*/ 577480 w 738481"/>
                  <a:gd name="connsiteY19" fmla="*/ 1067489 h 2761830"/>
                  <a:gd name="connsiteX20" fmla="*/ 580188 w 738481"/>
                  <a:gd name="connsiteY20" fmla="*/ 1070874 h 2761830"/>
                  <a:gd name="connsiteX21" fmla="*/ 577480 w 738481"/>
                  <a:gd name="connsiteY21" fmla="*/ 1070197 h 2761830"/>
                  <a:gd name="connsiteX22" fmla="*/ 577480 w 738481"/>
                  <a:gd name="connsiteY22" fmla="*/ 1070197 h 2761830"/>
                  <a:gd name="connsiteX0" fmla="*/ 710816 w 746572"/>
                  <a:gd name="connsiteY0" fmla="*/ 2384930 h 2761830"/>
                  <a:gd name="connsiteX1" fmla="*/ 622806 w 746572"/>
                  <a:gd name="connsiteY1" fmla="*/ 1347090 h 2761830"/>
                  <a:gd name="connsiteX2" fmla="*/ 553075 w 746572"/>
                  <a:gd name="connsiteY2" fmla="*/ 699879 h 2761830"/>
                  <a:gd name="connsiteX3" fmla="*/ 500946 w 746572"/>
                  <a:gd name="connsiteY3" fmla="*/ 420278 h 2761830"/>
                  <a:gd name="connsiteX4" fmla="*/ 563230 w 746572"/>
                  <a:gd name="connsiteY4" fmla="*/ 172497 h 2761830"/>
                  <a:gd name="connsiteX5" fmla="*/ 546982 w 746572"/>
                  <a:gd name="connsiteY5" fmla="*/ 121045 h 2761830"/>
                  <a:gd name="connsiteX6" fmla="*/ 440694 w 746572"/>
                  <a:gd name="connsiteY6" fmla="*/ 31004 h 2761830"/>
                  <a:gd name="connsiteX7" fmla="*/ 316126 w 746572"/>
                  <a:gd name="connsiteY7" fmla="*/ 14756 h 2761830"/>
                  <a:gd name="connsiteX8" fmla="*/ 190204 w 746572"/>
                  <a:gd name="connsiteY8" fmla="*/ 167081 h 2761830"/>
                  <a:gd name="connsiteX9" fmla="*/ 201036 w 746572"/>
                  <a:gd name="connsiteY9" fmla="*/ 284878 h 2761830"/>
                  <a:gd name="connsiteX10" fmla="*/ 247071 w 746572"/>
                  <a:gd name="connsiteY10" fmla="*/ 450066 h 2761830"/>
                  <a:gd name="connsiteX11" fmla="*/ 68344 w 746572"/>
                  <a:gd name="connsiteY11" fmla="*/ 1296315 h 2761830"/>
                  <a:gd name="connsiteX12" fmla="*/ 34494 w 746572"/>
                  <a:gd name="connsiteY12" fmla="*/ 1658510 h 2761830"/>
                  <a:gd name="connsiteX13" fmla="*/ 8091 w 746572"/>
                  <a:gd name="connsiteY13" fmla="*/ 2754170 h 2761830"/>
                  <a:gd name="connsiteX14" fmla="*/ 746572 w 746572"/>
                  <a:gd name="connsiteY14" fmla="*/ 2732454 h 2761830"/>
                  <a:gd name="connsiteX15" fmla="*/ 710816 w 746572"/>
                  <a:gd name="connsiteY15" fmla="*/ 2384930 h 2761830"/>
                  <a:gd name="connsiteX16" fmla="*/ 710816 w 746572"/>
                  <a:gd name="connsiteY16" fmla="*/ 2384930 h 2761830"/>
                  <a:gd name="connsiteX17" fmla="*/ 585571 w 746572"/>
                  <a:gd name="connsiteY17" fmla="*/ 1070197 h 2761830"/>
                  <a:gd name="connsiteX18" fmla="*/ 585571 w 746572"/>
                  <a:gd name="connsiteY18" fmla="*/ 1067489 h 2761830"/>
                  <a:gd name="connsiteX19" fmla="*/ 585571 w 746572"/>
                  <a:gd name="connsiteY19" fmla="*/ 1067489 h 2761830"/>
                  <a:gd name="connsiteX20" fmla="*/ 588279 w 746572"/>
                  <a:gd name="connsiteY20" fmla="*/ 1070874 h 2761830"/>
                  <a:gd name="connsiteX21" fmla="*/ 585571 w 746572"/>
                  <a:gd name="connsiteY21" fmla="*/ 1070197 h 2761830"/>
                  <a:gd name="connsiteX22" fmla="*/ 585571 w 746572"/>
                  <a:gd name="connsiteY22" fmla="*/ 1070197 h 2761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46572" h="2761830">
                    <a:moveTo>
                      <a:pt x="710816" y="2384930"/>
                    </a:moveTo>
                    <a:cubicBezTo>
                      <a:pt x="681705" y="2038983"/>
                      <a:pt x="652594" y="1693036"/>
                      <a:pt x="622806" y="1347090"/>
                    </a:cubicBezTo>
                    <a:cubicBezTo>
                      <a:pt x="614005" y="1244186"/>
                      <a:pt x="559169" y="757424"/>
                      <a:pt x="553075" y="699879"/>
                    </a:cubicBezTo>
                    <a:cubicBezTo>
                      <a:pt x="546305" y="639626"/>
                      <a:pt x="500269" y="483916"/>
                      <a:pt x="500946" y="420278"/>
                    </a:cubicBezTo>
                    <a:cubicBezTo>
                      <a:pt x="515840" y="354609"/>
                      <a:pt x="564584" y="182652"/>
                      <a:pt x="563230" y="172497"/>
                    </a:cubicBezTo>
                    <a:cubicBezTo>
                      <a:pt x="562554" y="169112"/>
                      <a:pt x="557137" y="131877"/>
                      <a:pt x="546982" y="121045"/>
                    </a:cubicBezTo>
                    <a:cubicBezTo>
                      <a:pt x="532765" y="87872"/>
                      <a:pt x="452202" y="38451"/>
                      <a:pt x="440694" y="31004"/>
                    </a:cubicBezTo>
                    <a:cubicBezTo>
                      <a:pt x="402781" y="-3523"/>
                      <a:pt x="355391" y="-9616"/>
                      <a:pt x="316126" y="14756"/>
                    </a:cubicBezTo>
                    <a:cubicBezTo>
                      <a:pt x="260611" y="53345"/>
                      <a:pt x="222023" y="107505"/>
                      <a:pt x="190204" y="167081"/>
                    </a:cubicBezTo>
                    <a:cubicBezTo>
                      <a:pt x="162446" y="204316"/>
                      <a:pt x="165155" y="236134"/>
                      <a:pt x="201036" y="284878"/>
                    </a:cubicBezTo>
                    <a:cubicBezTo>
                      <a:pt x="227439" y="336330"/>
                      <a:pt x="256549" y="382366"/>
                      <a:pt x="247071" y="450066"/>
                    </a:cubicBezTo>
                    <a:cubicBezTo>
                      <a:pt x="230824" y="555678"/>
                      <a:pt x="134013" y="873868"/>
                      <a:pt x="68344" y="1296315"/>
                    </a:cubicBezTo>
                    <a:cubicBezTo>
                      <a:pt x="50065" y="1416144"/>
                      <a:pt x="46003" y="1538004"/>
                      <a:pt x="34494" y="1658510"/>
                    </a:cubicBezTo>
                    <a:cubicBezTo>
                      <a:pt x="24452" y="1901486"/>
                      <a:pt x="-17358" y="2424575"/>
                      <a:pt x="8091" y="2754170"/>
                    </a:cubicBezTo>
                    <a:cubicBezTo>
                      <a:pt x="30432" y="2775157"/>
                      <a:pt x="706629" y="2748025"/>
                      <a:pt x="746572" y="2732454"/>
                    </a:cubicBezTo>
                    <a:cubicBezTo>
                      <a:pt x="744541" y="2724330"/>
                      <a:pt x="711493" y="2394407"/>
                      <a:pt x="710816" y="2384930"/>
                    </a:cubicBezTo>
                    <a:lnTo>
                      <a:pt x="710816" y="2384930"/>
                    </a:lnTo>
                    <a:close/>
                    <a:moveTo>
                      <a:pt x="585571" y="1070197"/>
                    </a:moveTo>
                    <a:lnTo>
                      <a:pt x="585571" y="1067489"/>
                    </a:lnTo>
                    <a:lnTo>
                      <a:pt x="585571" y="1067489"/>
                    </a:lnTo>
                    <a:cubicBezTo>
                      <a:pt x="585571" y="1070197"/>
                      <a:pt x="586249" y="1070874"/>
                      <a:pt x="588279" y="1070874"/>
                    </a:cubicBezTo>
                    <a:cubicBezTo>
                      <a:pt x="593695" y="1069521"/>
                      <a:pt x="588279" y="1076967"/>
                      <a:pt x="585571" y="1070197"/>
                    </a:cubicBezTo>
                    <a:lnTo>
                      <a:pt x="585571" y="1070197"/>
                    </a:lnTo>
                    <a:close/>
                  </a:path>
                </a:pathLst>
              </a:custGeom>
              <a:solidFill>
                <a:schemeClr val="accent1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D2CF7BD9-A306-4BF7-9238-533E0276F7A3}"/>
                  </a:ext>
                </a:extLst>
              </p:cNvPr>
              <p:cNvSpPr/>
              <p:nvPr/>
            </p:nvSpPr>
            <p:spPr>
              <a:xfrm>
                <a:off x="9607958" y="4118887"/>
                <a:ext cx="287731" cy="677231"/>
              </a:xfrm>
              <a:custGeom>
                <a:avLst/>
                <a:gdLst>
                  <a:gd name="connsiteX0" fmla="*/ 321575 w 433279"/>
                  <a:gd name="connsiteY0" fmla="*/ 53054 h 1019808"/>
                  <a:gd name="connsiteX1" fmla="*/ 237626 w 433279"/>
                  <a:gd name="connsiteY1" fmla="*/ 46961 h 1019808"/>
                  <a:gd name="connsiteX2" fmla="*/ 85979 w 433279"/>
                  <a:gd name="connsiteY2" fmla="*/ 172883 h 1019808"/>
                  <a:gd name="connsiteX3" fmla="*/ 117120 w 433279"/>
                  <a:gd name="connsiteY3" fmla="*/ 326561 h 1019808"/>
                  <a:gd name="connsiteX4" fmla="*/ 196330 w 433279"/>
                  <a:gd name="connsiteY4" fmla="*/ 386814 h 1019808"/>
                  <a:gd name="connsiteX5" fmla="*/ 347978 w 433279"/>
                  <a:gd name="connsiteY5" fmla="*/ 414571 h 1019808"/>
                  <a:gd name="connsiteX6" fmla="*/ 390628 w 433279"/>
                  <a:gd name="connsiteY6" fmla="*/ 587883 h 1019808"/>
                  <a:gd name="connsiteX7" fmla="*/ 433279 w 433279"/>
                  <a:gd name="connsiteY7" fmla="*/ 979189 h 1019808"/>
                  <a:gd name="connsiteX8" fmla="*/ 331053 w 433279"/>
                  <a:gd name="connsiteY8" fmla="*/ 543201 h 1019808"/>
                  <a:gd name="connsiteX9" fmla="*/ 161803 w 433279"/>
                  <a:gd name="connsiteY9" fmla="*/ 438943 h 1019808"/>
                  <a:gd name="connsiteX10" fmla="*/ 92072 w 433279"/>
                  <a:gd name="connsiteY10" fmla="*/ 535077 h 1019808"/>
                  <a:gd name="connsiteX11" fmla="*/ 31142 w 433279"/>
                  <a:gd name="connsiteY11" fmla="*/ 1019809 h 1019808"/>
                  <a:gd name="connsiteX12" fmla="*/ 0 w 433279"/>
                  <a:gd name="connsiteY12" fmla="*/ 766611 h 1019808"/>
                  <a:gd name="connsiteX13" fmla="*/ 37912 w 433279"/>
                  <a:gd name="connsiteY13" fmla="*/ 617671 h 1019808"/>
                  <a:gd name="connsiteX14" fmla="*/ 84625 w 433279"/>
                  <a:gd name="connsiteY14" fmla="*/ 441651 h 1019808"/>
                  <a:gd name="connsiteX15" fmla="*/ 36558 w 433279"/>
                  <a:gd name="connsiteY15" fmla="*/ 279848 h 1019808"/>
                  <a:gd name="connsiteX16" fmla="*/ 25725 w 433279"/>
                  <a:gd name="connsiteY16" fmla="*/ 164082 h 1019808"/>
                  <a:gd name="connsiteX17" fmla="*/ 156387 w 433279"/>
                  <a:gd name="connsiteY17" fmla="*/ 14465 h 1019808"/>
                  <a:gd name="connsiteX18" fmla="*/ 286370 w 433279"/>
                  <a:gd name="connsiteY18" fmla="*/ 30713 h 1019808"/>
                  <a:gd name="connsiteX19" fmla="*/ 321575 w 433279"/>
                  <a:gd name="connsiteY19" fmla="*/ 53054 h 1019808"/>
                  <a:gd name="connsiteX20" fmla="*/ 321575 w 433279"/>
                  <a:gd name="connsiteY20" fmla="*/ 53054 h 1019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33279" h="1019808">
                    <a:moveTo>
                      <a:pt x="321575" y="53054"/>
                    </a:moveTo>
                    <a:cubicBezTo>
                      <a:pt x="293140" y="55762"/>
                      <a:pt x="265383" y="52377"/>
                      <a:pt x="237626" y="46961"/>
                    </a:cubicBezTo>
                    <a:cubicBezTo>
                      <a:pt x="155033" y="30036"/>
                      <a:pt x="78532" y="92997"/>
                      <a:pt x="85979" y="172883"/>
                    </a:cubicBezTo>
                    <a:cubicBezTo>
                      <a:pt x="90718" y="225012"/>
                      <a:pt x="101550" y="276463"/>
                      <a:pt x="117120" y="326561"/>
                    </a:cubicBezTo>
                    <a:cubicBezTo>
                      <a:pt x="129307" y="367181"/>
                      <a:pt x="157063" y="384783"/>
                      <a:pt x="196330" y="386814"/>
                    </a:cubicBezTo>
                    <a:cubicBezTo>
                      <a:pt x="249135" y="389522"/>
                      <a:pt x="298556" y="399000"/>
                      <a:pt x="347978" y="414571"/>
                    </a:cubicBezTo>
                    <a:cubicBezTo>
                      <a:pt x="347300" y="475501"/>
                      <a:pt x="383181" y="528984"/>
                      <a:pt x="390628" y="587883"/>
                    </a:cubicBezTo>
                    <a:cubicBezTo>
                      <a:pt x="398075" y="644751"/>
                      <a:pt x="421770" y="836342"/>
                      <a:pt x="433279" y="979189"/>
                    </a:cubicBezTo>
                    <a:cubicBezTo>
                      <a:pt x="409584" y="843789"/>
                      <a:pt x="372349" y="675216"/>
                      <a:pt x="331053" y="543201"/>
                    </a:cubicBezTo>
                    <a:cubicBezTo>
                      <a:pt x="308711" y="473470"/>
                      <a:pt x="235595" y="416602"/>
                      <a:pt x="161803" y="438943"/>
                    </a:cubicBezTo>
                    <a:cubicBezTo>
                      <a:pt x="119152" y="452483"/>
                      <a:pt x="94780" y="482271"/>
                      <a:pt x="92072" y="535077"/>
                    </a:cubicBezTo>
                    <a:cubicBezTo>
                      <a:pt x="85302" y="672508"/>
                      <a:pt x="44005" y="987313"/>
                      <a:pt x="31142" y="1019809"/>
                    </a:cubicBezTo>
                    <a:cubicBezTo>
                      <a:pt x="8800" y="927736"/>
                      <a:pt x="677" y="899303"/>
                      <a:pt x="0" y="766611"/>
                    </a:cubicBezTo>
                    <a:cubicBezTo>
                      <a:pt x="17602" y="686725"/>
                      <a:pt x="25049" y="639335"/>
                      <a:pt x="37912" y="617671"/>
                    </a:cubicBezTo>
                    <a:cubicBezTo>
                      <a:pt x="58222" y="560126"/>
                      <a:pt x="73793" y="502581"/>
                      <a:pt x="84625" y="441651"/>
                    </a:cubicBezTo>
                    <a:cubicBezTo>
                      <a:pt x="95457" y="375305"/>
                      <a:pt x="64315" y="329946"/>
                      <a:pt x="36558" y="279848"/>
                    </a:cubicBezTo>
                    <a:cubicBezTo>
                      <a:pt x="0" y="231782"/>
                      <a:pt x="-3385" y="199963"/>
                      <a:pt x="25725" y="164082"/>
                    </a:cubicBezTo>
                    <a:cubicBezTo>
                      <a:pt x="58899" y="105860"/>
                      <a:pt x="98165" y="52377"/>
                      <a:pt x="156387" y="14465"/>
                    </a:cubicBezTo>
                    <a:cubicBezTo>
                      <a:pt x="197683" y="-9230"/>
                      <a:pt x="245750" y="-3814"/>
                      <a:pt x="286370" y="30713"/>
                    </a:cubicBezTo>
                    <a:cubicBezTo>
                      <a:pt x="297880" y="38837"/>
                      <a:pt x="310065" y="46284"/>
                      <a:pt x="321575" y="53054"/>
                    </a:cubicBezTo>
                    <a:lnTo>
                      <a:pt x="321575" y="53054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5F61896E-5782-4C77-9E19-FE4DAC99F5B6}"/>
                </a:ext>
              </a:extLst>
            </p:cNvPr>
            <p:cNvGrpSpPr/>
            <p:nvPr/>
          </p:nvGrpSpPr>
          <p:grpSpPr>
            <a:xfrm>
              <a:off x="8311497" y="5660309"/>
              <a:ext cx="2189032" cy="490333"/>
              <a:chOff x="8311497" y="5660309"/>
              <a:chExt cx="2189032" cy="490333"/>
            </a:xfrm>
          </p:grpSpPr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00198378-BD19-41EE-B251-9082D3E17B70}"/>
                  </a:ext>
                </a:extLst>
              </p:cNvPr>
              <p:cNvSpPr/>
              <p:nvPr/>
            </p:nvSpPr>
            <p:spPr>
              <a:xfrm>
                <a:off x="8311497" y="5660309"/>
                <a:ext cx="849129" cy="394227"/>
              </a:xfrm>
              <a:custGeom>
                <a:avLst/>
                <a:gdLst>
                  <a:gd name="connsiteX0" fmla="*/ 479574 w 849129"/>
                  <a:gd name="connsiteY0" fmla="*/ 322251 h 394227"/>
                  <a:gd name="connsiteX1" fmla="*/ 483171 w 849129"/>
                  <a:gd name="connsiteY1" fmla="*/ 367209 h 394227"/>
                  <a:gd name="connsiteX2" fmla="*/ 381566 w 849129"/>
                  <a:gd name="connsiteY2" fmla="*/ 357768 h 394227"/>
                  <a:gd name="connsiteX3" fmla="*/ 417982 w 849129"/>
                  <a:gd name="connsiteY3" fmla="*/ 364062 h 394227"/>
                  <a:gd name="connsiteX4" fmla="*/ 479574 w 849129"/>
                  <a:gd name="connsiteY4" fmla="*/ 322251 h 394227"/>
                  <a:gd name="connsiteX5" fmla="*/ 293000 w 849129"/>
                  <a:gd name="connsiteY5" fmla="*/ 315057 h 394227"/>
                  <a:gd name="connsiteX6" fmla="*/ 298395 w 849129"/>
                  <a:gd name="connsiteY6" fmla="*/ 357767 h 394227"/>
                  <a:gd name="connsiteX7" fmla="*/ 199487 w 849129"/>
                  <a:gd name="connsiteY7" fmla="*/ 360015 h 394227"/>
                  <a:gd name="connsiteX8" fmla="*/ 234554 w 849129"/>
                  <a:gd name="connsiteY8" fmla="*/ 361364 h 394227"/>
                  <a:gd name="connsiteX9" fmla="*/ 293000 w 849129"/>
                  <a:gd name="connsiteY9" fmla="*/ 315057 h 394227"/>
                  <a:gd name="connsiteX10" fmla="*/ 648617 w 849129"/>
                  <a:gd name="connsiteY10" fmla="*/ 294826 h 394227"/>
                  <a:gd name="connsiteX11" fmla="*/ 656710 w 849129"/>
                  <a:gd name="connsiteY11" fmla="*/ 318654 h 394227"/>
                  <a:gd name="connsiteX12" fmla="*/ 662105 w 849129"/>
                  <a:gd name="connsiteY12" fmla="*/ 346528 h 394227"/>
                  <a:gd name="connsiteX13" fmla="*/ 637378 w 849129"/>
                  <a:gd name="connsiteY13" fmla="*/ 383844 h 394227"/>
                  <a:gd name="connsiteX14" fmla="*/ 543865 w 849129"/>
                  <a:gd name="connsiteY14" fmla="*/ 365860 h 394227"/>
                  <a:gd name="connsiteX15" fmla="*/ 520487 w 849129"/>
                  <a:gd name="connsiteY15" fmla="*/ 331692 h 394227"/>
                  <a:gd name="connsiteX16" fmla="*/ 547012 w 849129"/>
                  <a:gd name="connsiteY16" fmla="*/ 355070 h 394227"/>
                  <a:gd name="connsiteX17" fmla="*/ 609953 w 849129"/>
                  <a:gd name="connsiteY17" fmla="*/ 364511 h 394227"/>
                  <a:gd name="connsiteX18" fmla="*/ 645021 w 849129"/>
                  <a:gd name="connsiteY18" fmla="*/ 329444 h 394227"/>
                  <a:gd name="connsiteX19" fmla="*/ 648617 w 849129"/>
                  <a:gd name="connsiteY19" fmla="*/ 294826 h 394227"/>
                  <a:gd name="connsiteX20" fmla="*/ 93836 w 849129"/>
                  <a:gd name="connsiteY20" fmla="*/ 230537 h 394227"/>
                  <a:gd name="connsiteX21" fmla="*/ 106424 w 849129"/>
                  <a:gd name="connsiteY21" fmla="*/ 243126 h 394227"/>
                  <a:gd name="connsiteX22" fmla="*/ 124407 w 849129"/>
                  <a:gd name="connsiteY22" fmla="*/ 278642 h 394227"/>
                  <a:gd name="connsiteX23" fmla="*/ 158126 w 849129"/>
                  <a:gd name="connsiteY23" fmla="*/ 316857 h 394227"/>
                  <a:gd name="connsiteX24" fmla="*/ 86643 w 849129"/>
                  <a:gd name="connsiteY24" fmla="*/ 249869 h 394227"/>
                  <a:gd name="connsiteX25" fmla="*/ 93836 w 849129"/>
                  <a:gd name="connsiteY25" fmla="*/ 230537 h 394227"/>
                  <a:gd name="connsiteX26" fmla="*/ 237096 w 849129"/>
                  <a:gd name="connsiteY26" fmla="*/ 101633 h 394227"/>
                  <a:gd name="connsiteX27" fmla="*/ 241747 w 849129"/>
                  <a:gd name="connsiteY27" fmla="*/ 110049 h 394227"/>
                  <a:gd name="connsiteX28" fmla="*/ 292550 w 849129"/>
                  <a:gd name="connsiteY28" fmla="*/ 243125 h 394227"/>
                  <a:gd name="connsiteX29" fmla="*/ 260180 w 849129"/>
                  <a:gd name="connsiteY29" fmla="*/ 257961 h 394227"/>
                  <a:gd name="connsiteX30" fmla="*/ 223314 w 849129"/>
                  <a:gd name="connsiteY30" fmla="*/ 113646 h 394227"/>
                  <a:gd name="connsiteX31" fmla="*/ 237096 w 849129"/>
                  <a:gd name="connsiteY31" fmla="*/ 101633 h 394227"/>
                  <a:gd name="connsiteX32" fmla="*/ 392806 w 849129"/>
                  <a:gd name="connsiteY32" fmla="*/ 72733 h 394227"/>
                  <a:gd name="connsiteX33" fmla="*/ 403147 w 849129"/>
                  <a:gd name="connsiteY33" fmla="*/ 79028 h 394227"/>
                  <a:gd name="connsiteX34" fmla="*/ 456646 w 849129"/>
                  <a:gd name="connsiteY34" fmla="*/ 189625 h 394227"/>
                  <a:gd name="connsiteX35" fmla="*/ 440911 w 849129"/>
                  <a:gd name="connsiteY35" fmla="*/ 197717 h 394227"/>
                  <a:gd name="connsiteX36" fmla="*/ 426974 w 849129"/>
                  <a:gd name="connsiteY36" fmla="*/ 212553 h 394227"/>
                  <a:gd name="connsiteX37" fmla="*/ 388759 w 849129"/>
                  <a:gd name="connsiteY37" fmla="*/ 89368 h 394227"/>
                  <a:gd name="connsiteX38" fmla="*/ 392806 w 849129"/>
                  <a:gd name="connsiteY38" fmla="*/ 72733 h 394227"/>
                  <a:gd name="connsiteX39" fmla="*/ 547012 w 849129"/>
                  <a:gd name="connsiteY39" fmla="*/ 43062 h 394227"/>
                  <a:gd name="connsiteX40" fmla="*/ 617596 w 849129"/>
                  <a:gd name="connsiteY40" fmla="*/ 134777 h 394227"/>
                  <a:gd name="connsiteX41" fmla="*/ 726844 w 849129"/>
                  <a:gd name="connsiteY41" fmla="*/ 327646 h 394227"/>
                  <a:gd name="connsiteX42" fmla="*/ 801924 w 849129"/>
                  <a:gd name="connsiteY42" fmla="*/ 373503 h 394227"/>
                  <a:gd name="connsiteX43" fmla="*/ 849129 w 849129"/>
                  <a:gd name="connsiteY43" fmla="*/ 339784 h 394227"/>
                  <a:gd name="connsiteX44" fmla="*/ 843284 w 849129"/>
                  <a:gd name="connsiteY44" fmla="*/ 367209 h 394227"/>
                  <a:gd name="connsiteX45" fmla="*/ 730889 w 849129"/>
                  <a:gd name="connsiteY45" fmla="*/ 361814 h 394227"/>
                  <a:gd name="connsiteX46" fmla="*/ 662104 w 849129"/>
                  <a:gd name="connsiteY46" fmla="*/ 255713 h 394227"/>
                  <a:gd name="connsiteX47" fmla="*/ 547012 w 849129"/>
                  <a:gd name="connsiteY47" fmla="*/ 43062 h 394227"/>
                  <a:gd name="connsiteX48" fmla="*/ 181672 w 849129"/>
                  <a:gd name="connsiteY48" fmla="*/ 2318 h 394227"/>
                  <a:gd name="connsiteX49" fmla="*/ 316378 w 849129"/>
                  <a:gd name="connsiteY49" fmla="*/ 28674 h 394227"/>
                  <a:gd name="connsiteX50" fmla="*/ 280411 w 849129"/>
                  <a:gd name="connsiteY50" fmla="*/ 38116 h 394227"/>
                  <a:gd name="connsiteX51" fmla="*/ 190046 w 849129"/>
                  <a:gd name="connsiteY51" fmla="*/ 58796 h 394227"/>
                  <a:gd name="connsiteX52" fmla="*/ 64163 w 849129"/>
                  <a:gd name="connsiteY52" fmla="*/ 215700 h 394227"/>
                  <a:gd name="connsiteX53" fmla="*/ 60567 w 849129"/>
                  <a:gd name="connsiteY53" fmla="*/ 314608 h 394227"/>
                  <a:gd name="connsiteX54" fmla="*/ 20105 w 849129"/>
                  <a:gd name="connsiteY54" fmla="*/ 287633 h 394227"/>
                  <a:gd name="connsiteX55" fmla="*/ 1672 w 849129"/>
                  <a:gd name="connsiteY55" fmla="*/ 179284 h 394227"/>
                  <a:gd name="connsiteX56" fmla="*/ 60117 w 849129"/>
                  <a:gd name="connsiteY56" fmla="*/ 64641 h 394227"/>
                  <a:gd name="connsiteX57" fmla="*/ 181672 w 849129"/>
                  <a:gd name="connsiteY57" fmla="*/ 2318 h 39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849129" h="394227">
                    <a:moveTo>
                      <a:pt x="479574" y="322251"/>
                    </a:moveTo>
                    <a:cubicBezTo>
                      <a:pt x="487217" y="339785"/>
                      <a:pt x="490363" y="360016"/>
                      <a:pt x="483171" y="367209"/>
                    </a:cubicBezTo>
                    <a:cubicBezTo>
                      <a:pt x="460242" y="388789"/>
                      <a:pt x="416633" y="374852"/>
                      <a:pt x="381566" y="357768"/>
                    </a:cubicBezTo>
                    <a:cubicBezTo>
                      <a:pt x="389658" y="361814"/>
                      <a:pt x="411688" y="363612"/>
                      <a:pt x="417982" y="364062"/>
                    </a:cubicBezTo>
                    <a:cubicBezTo>
                      <a:pt x="456646" y="365860"/>
                      <a:pt x="480473" y="352822"/>
                      <a:pt x="479574" y="322251"/>
                    </a:cubicBezTo>
                    <a:close/>
                    <a:moveTo>
                      <a:pt x="293000" y="315057"/>
                    </a:moveTo>
                    <a:cubicBezTo>
                      <a:pt x="301541" y="332141"/>
                      <a:pt x="305138" y="350574"/>
                      <a:pt x="298395" y="357767"/>
                    </a:cubicBezTo>
                    <a:cubicBezTo>
                      <a:pt x="277264" y="380696"/>
                      <a:pt x="235903" y="374851"/>
                      <a:pt x="199487" y="360015"/>
                    </a:cubicBezTo>
                    <a:cubicBezTo>
                      <a:pt x="208029" y="363612"/>
                      <a:pt x="227811" y="361364"/>
                      <a:pt x="234554" y="361364"/>
                    </a:cubicBezTo>
                    <a:cubicBezTo>
                      <a:pt x="273218" y="360015"/>
                      <a:pt x="296147" y="345629"/>
                      <a:pt x="293000" y="315057"/>
                    </a:cubicBezTo>
                    <a:close/>
                    <a:moveTo>
                      <a:pt x="648617" y="294826"/>
                    </a:moveTo>
                    <a:cubicBezTo>
                      <a:pt x="652214" y="306066"/>
                      <a:pt x="654462" y="314158"/>
                      <a:pt x="656710" y="318654"/>
                    </a:cubicBezTo>
                    <a:cubicBezTo>
                      <a:pt x="659857" y="329894"/>
                      <a:pt x="661655" y="334839"/>
                      <a:pt x="662105" y="346528"/>
                    </a:cubicBezTo>
                    <a:cubicBezTo>
                      <a:pt x="661655" y="363163"/>
                      <a:pt x="653113" y="378449"/>
                      <a:pt x="637378" y="383844"/>
                    </a:cubicBezTo>
                    <a:cubicBezTo>
                      <a:pt x="605458" y="394633"/>
                      <a:pt x="565895" y="393734"/>
                      <a:pt x="543865" y="365860"/>
                    </a:cubicBezTo>
                    <a:cubicBezTo>
                      <a:pt x="529479" y="346978"/>
                      <a:pt x="520487" y="331692"/>
                      <a:pt x="520487" y="331692"/>
                    </a:cubicBezTo>
                    <a:cubicBezTo>
                      <a:pt x="531726" y="339784"/>
                      <a:pt x="541617" y="350574"/>
                      <a:pt x="547012" y="355070"/>
                    </a:cubicBezTo>
                    <a:cubicBezTo>
                      <a:pt x="566344" y="372154"/>
                      <a:pt x="584777" y="369007"/>
                      <a:pt x="609953" y="364511"/>
                    </a:cubicBezTo>
                    <a:cubicBezTo>
                      <a:pt x="635579" y="360016"/>
                      <a:pt x="637378" y="349226"/>
                      <a:pt x="645021" y="329444"/>
                    </a:cubicBezTo>
                    <a:cubicBezTo>
                      <a:pt x="648168" y="321352"/>
                      <a:pt x="647718" y="306965"/>
                      <a:pt x="648617" y="294826"/>
                    </a:cubicBezTo>
                    <a:close/>
                    <a:moveTo>
                      <a:pt x="93836" y="230537"/>
                    </a:moveTo>
                    <a:cubicBezTo>
                      <a:pt x="101928" y="228289"/>
                      <a:pt x="103727" y="237730"/>
                      <a:pt x="106424" y="243126"/>
                    </a:cubicBezTo>
                    <a:cubicBezTo>
                      <a:pt x="116764" y="262008"/>
                      <a:pt x="118113" y="266054"/>
                      <a:pt x="124407" y="278642"/>
                    </a:cubicBezTo>
                    <a:cubicBezTo>
                      <a:pt x="130252" y="291231"/>
                      <a:pt x="143739" y="302020"/>
                      <a:pt x="158126" y="316857"/>
                    </a:cubicBezTo>
                    <a:cubicBezTo>
                      <a:pt x="110470" y="308314"/>
                      <a:pt x="89340" y="286285"/>
                      <a:pt x="86643" y="249869"/>
                    </a:cubicBezTo>
                    <a:cubicBezTo>
                      <a:pt x="86193" y="242676"/>
                      <a:pt x="84395" y="232785"/>
                      <a:pt x="93836" y="230537"/>
                    </a:cubicBezTo>
                    <a:close/>
                    <a:moveTo>
                      <a:pt x="237096" y="101633"/>
                    </a:moveTo>
                    <a:cubicBezTo>
                      <a:pt x="238712" y="102828"/>
                      <a:pt x="240286" y="105441"/>
                      <a:pt x="241747" y="110049"/>
                    </a:cubicBezTo>
                    <a:cubicBezTo>
                      <a:pt x="257033" y="155007"/>
                      <a:pt x="267373" y="202663"/>
                      <a:pt x="292550" y="243125"/>
                    </a:cubicBezTo>
                    <a:cubicBezTo>
                      <a:pt x="293449" y="245373"/>
                      <a:pt x="260180" y="257961"/>
                      <a:pt x="260180" y="257961"/>
                    </a:cubicBezTo>
                    <a:cubicBezTo>
                      <a:pt x="210726" y="224692"/>
                      <a:pt x="195889" y="164448"/>
                      <a:pt x="223314" y="113646"/>
                    </a:cubicBezTo>
                    <a:cubicBezTo>
                      <a:pt x="227023" y="107239"/>
                      <a:pt x="232249" y="98051"/>
                      <a:pt x="237096" y="101633"/>
                    </a:cubicBezTo>
                    <a:close/>
                    <a:moveTo>
                      <a:pt x="392806" y="72733"/>
                    </a:moveTo>
                    <a:cubicBezTo>
                      <a:pt x="397302" y="70036"/>
                      <a:pt x="401348" y="74532"/>
                      <a:pt x="403147" y="79028"/>
                    </a:cubicBezTo>
                    <a:cubicBezTo>
                      <a:pt x="420680" y="114095"/>
                      <a:pt x="446306" y="149612"/>
                      <a:pt x="456646" y="189625"/>
                    </a:cubicBezTo>
                    <a:cubicBezTo>
                      <a:pt x="457096" y="190074"/>
                      <a:pt x="443159" y="195919"/>
                      <a:pt x="440911" y="197717"/>
                    </a:cubicBezTo>
                    <a:cubicBezTo>
                      <a:pt x="441361" y="197717"/>
                      <a:pt x="432818" y="208057"/>
                      <a:pt x="426974" y="212553"/>
                    </a:cubicBezTo>
                    <a:cubicBezTo>
                      <a:pt x="406743" y="174339"/>
                      <a:pt x="391907" y="135225"/>
                      <a:pt x="388759" y="89368"/>
                    </a:cubicBezTo>
                    <a:cubicBezTo>
                      <a:pt x="388310" y="83523"/>
                      <a:pt x="387411" y="75880"/>
                      <a:pt x="392806" y="72733"/>
                    </a:cubicBezTo>
                    <a:close/>
                    <a:moveTo>
                      <a:pt x="547012" y="43062"/>
                    </a:moveTo>
                    <a:cubicBezTo>
                      <a:pt x="580730" y="65991"/>
                      <a:pt x="598264" y="101058"/>
                      <a:pt x="617596" y="134777"/>
                    </a:cubicBezTo>
                    <a:cubicBezTo>
                      <a:pt x="654462" y="200415"/>
                      <a:pt x="690878" y="262008"/>
                      <a:pt x="726844" y="327646"/>
                    </a:cubicBezTo>
                    <a:cubicBezTo>
                      <a:pt x="747524" y="365410"/>
                      <a:pt x="770453" y="380246"/>
                      <a:pt x="801924" y="373503"/>
                    </a:cubicBezTo>
                    <a:cubicBezTo>
                      <a:pt x="822604" y="368557"/>
                      <a:pt x="849129" y="338436"/>
                      <a:pt x="849129" y="339784"/>
                    </a:cubicBezTo>
                    <a:cubicBezTo>
                      <a:pt x="849129" y="351923"/>
                      <a:pt x="849129" y="360015"/>
                      <a:pt x="843284" y="367209"/>
                    </a:cubicBezTo>
                    <a:cubicBezTo>
                      <a:pt x="837889" y="373503"/>
                      <a:pt x="781242" y="427902"/>
                      <a:pt x="730889" y="361814"/>
                    </a:cubicBezTo>
                    <a:cubicBezTo>
                      <a:pt x="721449" y="349675"/>
                      <a:pt x="682785" y="282239"/>
                      <a:pt x="662104" y="255713"/>
                    </a:cubicBezTo>
                    <a:cubicBezTo>
                      <a:pt x="646819" y="234583"/>
                      <a:pt x="607256" y="179285"/>
                      <a:pt x="547012" y="43062"/>
                    </a:cubicBezTo>
                    <a:close/>
                    <a:moveTo>
                      <a:pt x="181672" y="2318"/>
                    </a:moveTo>
                    <a:cubicBezTo>
                      <a:pt x="229946" y="-4483"/>
                      <a:pt x="280411" y="3498"/>
                      <a:pt x="316378" y="28674"/>
                    </a:cubicBezTo>
                    <a:cubicBezTo>
                      <a:pt x="306037" y="33620"/>
                      <a:pt x="290301" y="37217"/>
                      <a:pt x="280411" y="38116"/>
                    </a:cubicBezTo>
                    <a:cubicBezTo>
                      <a:pt x="249839" y="42162"/>
                      <a:pt x="218369" y="48906"/>
                      <a:pt x="190046" y="58796"/>
                    </a:cubicBezTo>
                    <a:cubicBezTo>
                      <a:pt x="116314" y="84423"/>
                      <a:pt x="70907" y="137473"/>
                      <a:pt x="64163" y="215700"/>
                    </a:cubicBezTo>
                    <a:cubicBezTo>
                      <a:pt x="61915" y="243574"/>
                      <a:pt x="56970" y="287183"/>
                      <a:pt x="60567" y="314608"/>
                    </a:cubicBezTo>
                    <a:cubicBezTo>
                      <a:pt x="45731" y="313259"/>
                      <a:pt x="24151" y="302020"/>
                      <a:pt x="20105" y="287633"/>
                    </a:cubicBezTo>
                    <a:cubicBezTo>
                      <a:pt x="20105" y="287633"/>
                      <a:pt x="-6871" y="221545"/>
                      <a:pt x="1672" y="179284"/>
                    </a:cubicBezTo>
                    <a:cubicBezTo>
                      <a:pt x="10663" y="135225"/>
                      <a:pt x="30445" y="97910"/>
                      <a:pt x="60117" y="64641"/>
                    </a:cubicBezTo>
                    <a:cubicBezTo>
                      <a:pt x="87317" y="30698"/>
                      <a:pt x="133399" y="9118"/>
                      <a:pt x="181672" y="2318"/>
                    </a:cubicBezTo>
                    <a:close/>
                  </a:path>
                </a:pathLst>
              </a:custGeom>
              <a:solidFill>
                <a:srgbClr val="EABB95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9D61FD6E-77B7-4309-BB28-7B4E6BA200D1}"/>
                  </a:ext>
                </a:extLst>
              </p:cNvPr>
              <p:cNvSpPr/>
              <p:nvPr/>
            </p:nvSpPr>
            <p:spPr>
              <a:xfrm>
                <a:off x="8368917" y="5675344"/>
                <a:ext cx="791411" cy="377232"/>
              </a:xfrm>
              <a:custGeom>
                <a:avLst/>
                <a:gdLst>
                  <a:gd name="connsiteX0" fmla="*/ 609299 w 1191746"/>
                  <a:gd name="connsiteY0" fmla="*/ 543861 h 568055"/>
                  <a:gd name="connsiteX1" fmla="*/ 413647 w 1191746"/>
                  <a:gd name="connsiteY1" fmla="*/ 453820 h 568055"/>
                  <a:gd name="connsiteX2" fmla="*/ 368288 w 1191746"/>
                  <a:gd name="connsiteY2" fmla="*/ 385444 h 568055"/>
                  <a:gd name="connsiteX3" fmla="*/ 261999 w 1191746"/>
                  <a:gd name="connsiteY3" fmla="*/ 161357 h 568055"/>
                  <a:gd name="connsiteX4" fmla="*/ 249813 w 1191746"/>
                  <a:gd name="connsiteY4" fmla="*/ 264938 h 568055"/>
                  <a:gd name="connsiteX5" fmla="*/ 324283 w 1191746"/>
                  <a:gd name="connsiteY5" fmla="*/ 390183 h 568055"/>
                  <a:gd name="connsiteX6" fmla="*/ 356102 w 1191746"/>
                  <a:gd name="connsiteY6" fmla="*/ 456528 h 568055"/>
                  <a:gd name="connsiteX7" fmla="*/ 205131 w 1191746"/>
                  <a:gd name="connsiteY7" fmla="*/ 517458 h 568055"/>
                  <a:gd name="connsiteX8" fmla="*/ 66346 w 1191746"/>
                  <a:gd name="connsiteY8" fmla="*/ 455174 h 568055"/>
                  <a:gd name="connsiteX9" fmla="*/ 0 w 1191746"/>
                  <a:gd name="connsiteY9" fmla="*/ 453820 h 568055"/>
                  <a:gd name="connsiteX10" fmla="*/ 6093 w 1191746"/>
                  <a:gd name="connsiteY10" fmla="*/ 293371 h 568055"/>
                  <a:gd name="connsiteX11" fmla="*/ 202423 w 1191746"/>
                  <a:gd name="connsiteY11" fmla="*/ 55745 h 568055"/>
                  <a:gd name="connsiteX12" fmla="*/ 375734 w 1191746"/>
                  <a:gd name="connsiteY12" fmla="*/ 21218 h 568055"/>
                  <a:gd name="connsiteX13" fmla="*/ 565294 w 1191746"/>
                  <a:gd name="connsiteY13" fmla="*/ 20541 h 568055"/>
                  <a:gd name="connsiteX14" fmla="*/ 609976 w 1191746"/>
                  <a:gd name="connsiteY14" fmla="*/ 11063 h 568055"/>
                  <a:gd name="connsiteX15" fmla="*/ 1101478 w 1191746"/>
                  <a:gd name="connsiteY15" fmla="*/ 287279 h 568055"/>
                  <a:gd name="connsiteX16" fmla="*/ 1156314 w 1191746"/>
                  <a:gd name="connsiteY16" fmla="*/ 392890 h 568055"/>
                  <a:gd name="connsiteX17" fmla="*/ 1191518 w 1191746"/>
                  <a:gd name="connsiteY17" fmla="*/ 503241 h 568055"/>
                  <a:gd name="connsiteX18" fmla="*/ 1173916 w 1191746"/>
                  <a:gd name="connsiteY18" fmla="*/ 540476 h 568055"/>
                  <a:gd name="connsiteX19" fmla="*/ 1006698 w 1191746"/>
                  <a:gd name="connsiteY19" fmla="*/ 512719 h 568055"/>
                  <a:gd name="connsiteX20" fmla="*/ 890254 w 1191746"/>
                  <a:gd name="connsiteY20" fmla="*/ 303526 h 568055"/>
                  <a:gd name="connsiteX21" fmla="*/ 762978 w 1191746"/>
                  <a:gd name="connsiteY21" fmla="*/ 76055 h 568055"/>
                  <a:gd name="connsiteX22" fmla="*/ 844218 w 1191746"/>
                  <a:gd name="connsiteY22" fmla="*/ 277124 h 568055"/>
                  <a:gd name="connsiteX23" fmla="*/ 907179 w 1191746"/>
                  <a:gd name="connsiteY23" fmla="*/ 489701 h 568055"/>
                  <a:gd name="connsiteX24" fmla="*/ 752823 w 1191746"/>
                  <a:gd name="connsiteY24" fmla="*/ 547246 h 568055"/>
                  <a:gd name="connsiteX25" fmla="*/ 694601 w 1191746"/>
                  <a:gd name="connsiteY25" fmla="*/ 470745 h 568055"/>
                  <a:gd name="connsiteX26" fmla="*/ 511812 w 1191746"/>
                  <a:gd name="connsiteY26" fmla="*/ 108551 h 568055"/>
                  <a:gd name="connsiteX27" fmla="*/ 648565 w 1191746"/>
                  <a:gd name="connsiteY27" fmla="*/ 500533 h 568055"/>
                  <a:gd name="connsiteX28" fmla="*/ 609299 w 1191746"/>
                  <a:gd name="connsiteY28" fmla="*/ 543861 h 568055"/>
                  <a:gd name="connsiteX29" fmla="*/ 609299 w 1191746"/>
                  <a:gd name="connsiteY29" fmla="*/ 543861 h 568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191746" h="568055">
                    <a:moveTo>
                      <a:pt x="609299" y="543861"/>
                    </a:moveTo>
                    <a:cubicBezTo>
                      <a:pt x="557847" y="547246"/>
                      <a:pt x="470514" y="526259"/>
                      <a:pt x="413647" y="453820"/>
                    </a:cubicBezTo>
                    <a:cubicBezTo>
                      <a:pt x="396722" y="432156"/>
                      <a:pt x="383859" y="407108"/>
                      <a:pt x="368288" y="385444"/>
                    </a:cubicBezTo>
                    <a:cubicBezTo>
                      <a:pt x="360164" y="375965"/>
                      <a:pt x="278247" y="233119"/>
                      <a:pt x="261999" y="161357"/>
                    </a:cubicBezTo>
                    <a:cubicBezTo>
                      <a:pt x="231534" y="193853"/>
                      <a:pt x="232211" y="223641"/>
                      <a:pt x="249813" y="264938"/>
                    </a:cubicBezTo>
                    <a:cubicBezTo>
                      <a:pt x="264707" y="298788"/>
                      <a:pt x="320220" y="380028"/>
                      <a:pt x="324283" y="390183"/>
                    </a:cubicBezTo>
                    <a:cubicBezTo>
                      <a:pt x="333084" y="410493"/>
                      <a:pt x="347300" y="434188"/>
                      <a:pt x="356102" y="456528"/>
                    </a:cubicBezTo>
                    <a:cubicBezTo>
                      <a:pt x="377089" y="510688"/>
                      <a:pt x="361518" y="574326"/>
                      <a:pt x="205131" y="517458"/>
                    </a:cubicBezTo>
                    <a:cubicBezTo>
                      <a:pt x="205131" y="517458"/>
                      <a:pt x="134723" y="472776"/>
                      <a:pt x="66346" y="455174"/>
                    </a:cubicBezTo>
                    <a:cubicBezTo>
                      <a:pt x="54160" y="451789"/>
                      <a:pt x="12863" y="456528"/>
                      <a:pt x="0" y="453820"/>
                    </a:cubicBezTo>
                    <a:cubicBezTo>
                      <a:pt x="5416" y="400338"/>
                      <a:pt x="0" y="347531"/>
                      <a:pt x="6093" y="293371"/>
                    </a:cubicBezTo>
                    <a:cubicBezTo>
                      <a:pt x="18956" y="184375"/>
                      <a:pt x="95457" y="86887"/>
                      <a:pt x="202423" y="55745"/>
                    </a:cubicBezTo>
                    <a:cubicBezTo>
                      <a:pt x="258614" y="38820"/>
                      <a:pt x="318190" y="37466"/>
                      <a:pt x="375734" y="21218"/>
                    </a:cubicBezTo>
                    <a:cubicBezTo>
                      <a:pt x="438695" y="38820"/>
                      <a:pt x="502333" y="48975"/>
                      <a:pt x="565294" y="20541"/>
                    </a:cubicBezTo>
                    <a:cubicBezTo>
                      <a:pt x="580865" y="17156"/>
                      <a:pt x="595082" y="14448"/>
                      <a:pt x="609976" y="11063"/>
                    </a:cubicBezTo>
                    <a:cubicBezTo>
                      <a:pt x="849634" y="-42420"/>
                      <a:pt x="1012791" y="105843"/>
                      <a:pt x="1101478" y="287279"/>
                    </a:cubicBezTo>
                    <a:cubicBezTo>
                      <a:pt x="1118402" y="322483"/>
                      <a:pt x="1138712" y="357686"/>
                      <a:pt x="1156314" y="392890"/>
                    </a:cubicBezTo>
                    <a:cubicBezTo>
                      <a:pt x="1182041" y="444343"/>
                      <a:pt x="1193549" y="461268"/>
                      <a:pt x="1191518" y="503241"/>
                    </a:cubicBezTo>
                    <a:cubicBezTo>
                      <a:pt x="1190841" y="518135"/>
                      <a:pt x="1183394" y="529644"/>
                      <a:pt x="1173916" y="540476"/>
                    </a:cubicBezTo>
                    <a:cubicBezTo>
                      <a:pt x="1133297" y="585835"/>
                      <a:pt x="1048672" y="574326"/>
                      <a:pt x="1006698" y="512719"/>
                    </a:cubicBezTo>
                    <a:cubicBezTo>
                      <a:pt x="962016" y="446373"/>
                      <a:pt x="928843" y="373258"/>
                      <a:pt x="890254" y="303526"/>
                    </a:cubicBezTo>
                    <a:cubicBezTo>
                      <a:pt x="849634" y="231088"/>
                      <a:pt x="823231" y="143755"/>
                      <a:pt x="762978" y="76055"/>
                    </a:cubicBezTo>
                    <a:cubicBezTo>
                      <a:pt x="795474" y="149848"/>
                      <a:pt x="822554" y="212809"/>
                      <a:pt x="844218" y="277124"/>
                    </a:cubicBezTo>
                    <a:cubicBezTo>
                      <a:pt x="860466" y="325868"/>
                      <a:pt x="898378" y="436895"/>
                      <a:pt x="907179" y="489701"/>
                    </a:cubicBezTo>
                    <a:cubicBezTo>
                      <a:pt x="918688" y="557401"/>
                      <a:pt x="784642" y="575003"/>
                      <a:pt x="752823" y="547246"/>
                    </a:cubicBezTo>
                    <a:cubicBezTo>
                      <a:pt x="740637" y="537091"/>
                      <a:pt x="712880" y="510011"/>
                      <a:pt x="694601" y="470745"/>
                    </a:cubicBezTo>
                    <a:cubicBezTo>
                      <a:pt x="662782" y="403045"/>
                      <a:pt x="575449" y="179636"/>
                      <a:pt x="511812" y="108551"/>
                    </a:cubicBezTo>
                    <a:cubicBezTo>
                      <a:pt x="496917" y="216194"/>
                      <a:pt x="638410" y="430125"/>
                      <a:pt x="648565" y="500533"/>
                    </a:cubicBezTo>
                    <a:cubicBezTo>
                      <a:pt x="650596" y="524228"/>
                      <a:pt x="638410" y="543861"/>
                      <a:pt x="609299" y="543861"/>
                    </a:cubicBezTo>
                    <a:lnTo>
                      <a:pt x="609299" y="543861"/>
                    </a:lnTo>
                    <a:close/>
                  </a:path>
                </a:pathLst>
              </a:custGeom>
              <a:solidFill>
                <a:srgbClr val="F9C9A2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DECB42EE-650F-4FAA-A007-C589BD20CF43}"/>
                  </a:ext>
                </a:extLst>
              </p:cNvPr>
              <p:cNvSpPr/>
              <p:nvPr/>
            </p:nvSpPr>
            <p:spPr>
              <a:xfrm>
                <a:off x="9434420" y="5703425"/>
                <a:ext cx="1066109" cy="446195"/>
              </a:xfrm>
              <a:custGeom>
                <a:avLst/>
                <a:gdLst>
                  <a:gd name="connsiteX0" fmla="*/ 1596364 w 1605399"/>
                  <a:gd name="connsiteY0" fmla="*/ 404763 h 671903"/>
                  <a:gd name="connsiteX1" fmla="*/ 1362799 w 1605399"/>
                  <a:gd name="connsiteY1" fmla="*/ 121778 h 671903"/>
                  <a:gd name="connsiteX2" fmla="*/ 1362799 w 1605399"/>
                  <a:gd name="connsiteY2" fmla="*/ 121778 h 671903"/>
                  <a:gd name="connsiteX3" fmla="*/ 1234169 w 1605399"/>
                  <a:gd name="connsiteY3" fmla="*/ 77096 h 671903"/>
                  <a:gd name="connsiteX4" fmla="*/ 819846 w 1605399"/>
                  <a:gd name="connsiteY4" fmla="*/ 21582 h 671903"/>
                  <a:gd name="connsiteX5" fmla="*/ 702725 w 1605399"/>
                  <a:gd name="connsiteY5" fmla="*/ 6688 h 671903"/>
                  <a:gd name="connsiteX6" fmla="*/ 590343 w 1605399"/>
                  <a:gd name="connsiteY6" fmla="*/ 6011 h 671903"/>
                  <a:gd name="connsiteX7" fmla="*/ 414323 w 1605399"/>
                  <a:gd name="connsiteY7" fmla="*/ 76419 h 671903"/>
                  <a:gd name="connsiteX8" fmla="*/ 238304 w 1605399"/>
                  <a:gd name="connsiteY8" fmla="*/ 189478 h 671903"/>
                  <a:gd name="connsiteX9" fmla="*/ 114413 w 1605399"/>
                  <a:gd name="connsiteY9" fmla="*/ 333002 h 671903"/>
                  <a:gd name="connsiteX10" fmla="*/ 90041 w 1605399"/>
                  <a:gd name="connsiteY10" fmla="*/ 358051 h 671903"/>
                  <a:gd name="connsiteX11" fmla="*/ 5416 w 1605399"/>
                  <a:gd name="connsiteY11" fmla="*/ 483295 h 671903"/>
                  <a:gd name="connsiteX12" fmla="*/ 0 w 1605399"/>
                  <a:gd name="connsiteY12" fmla="*/ 515114 h 671903"/>
                  <a:gd name="connsiteX13" fmla="*/ 4739 w 1605399"/>
                  <a:gd name="connsiteY13" fmla="*/ 527300 h 671903"/>
                  <a:gd name="connsiteX14" fmla="*/ 133369 w 1605399"/>
                  <a:gd name="connsiteY14" fmla="*/ 546256 h 671903"/>
                  <a:gd name="connsiteX15" fmla="*/ 235596 w 1605399"/>
                  <a:gd name="connsiteY15" fmla="*/ 563858 h 671903"/>
                  <a:gd name="connsiteX16" fmla="*/ 289756 w 1605399"/>
                  <a:gd name="connsiteY16" fmla="*/ 573336 h 671903"/>
                  <a:gd name="connsiteX17" fmla="*/ 336469 w 1605399"/>
                  <a:gd name="connsiteY17" fmla="*/ 563858 h 671903"/>
                  <a:gd name="connsiteX18" fmla="*/ 374380 w 1605399"/>
                  <a:gd name="connsiteY18" fmla="*/ 525269 h 671903"/>
                  <a:gd name="connsiteX19" fmla="*/ 587635 w 1605399"/>
                  <a:gd name="connsiteY19" fmla="*/ 282904 h 671903"/>
                  <a:gd name="connsiteX20" fmla="*/ 611330 w 1605399"/>
                  <a:gd name="connsiteY20" fmla="*/ 274779 h 671903"/>
                  <a:gd name="connsiteX21" fmla="*/ 441403 w 1605399"/>
                  <a:gd name="connsiteY21" fmla="*/ 522561 h 671903"/>
                  <a:gd name="connsiteX22" fmla="*/ 441403 w 1605399"/>
                  <a:gd name="connsiteY22" fmla="*/ 523238 h 671903"/>
                  <a:gd name="connsiteX23" fmla="*/ 440727 w 1605399"/>
                  <a:gd name="connsiteY23" fmla="*/ 566566 h 671903"/>
                  <a:gd name="connsiteX24" fmla="*/ 489470 w 1605399"/>
                  <a:gd name="connsiteY24" fmla="*/ 599062 h 671903"/>
                  <a:gd name="connsiteX25" fmla="*/ 635702 w 1605399"/>
                  <a:gd name="connsiteY25" fmla="*/ 512406 h 671903"/>
                  <a:gd name="connsiteX26" fmla="*/ 676999 w 1605399"/>
                  <a:gd name="connsiteY26" fmla="*/ 463662 h 671903"/>
                  <a:gd name="connsiteX27" fmla="*/ 802921 w 1605399"/>
                  <a:gd name="connsiteY27" fmla="*/ 361436 h 671903"/>
                  <a:gd name="connsiteX28" fmla="*/ 1076429 w 1605399"/>
                  <a:gd name="connsiteY28" fmla="*/ 263271 h 671903"/>
                  <a:gd name="connsiteX29" fmla="*/ 1150899 w 1605399"/>
                  <a:gd name="connsiteY29" fmla="*/ 262594 h 671903"/>
                  <a:gd name="connsiteX30" fmla="*/ 1077106 w 1605399"/>
                  <a:gd name="connsiteY30" fmla="*/ 288319 h 671903"/>
                  <a:gd name="connsiteX31" fmla="*/ 815784 w 1605399"/>
                  <a:gd name="connsiteY31" fmla="*/ 407471 h 671903"/>
                  <a:gd name="connsiteX32" fmla="*/ 664136 w 1605399"/>
                  <a:gd name="connsiteY32" fmla="*/ 517145 h 671903"/>
                  <a:gd name="connsiteX33" fmla="*/ 664813 w 1605399"/>
                  <a:gd name="connsiteY33" fmla="*/ 577398 h 671903"/>
                  <a:gd name="connsiteX34" fmla="*/ 950506 w 1605399"/>
                  <a:gd name="connsiteY34" fmla="*/ 550318 h 671903"/>
                  <a:gd name="connsiteX35" fmla="*/ 1096061 w 1605399"/>
                  <a:gd name="connsiteY35" fmla="*/ 519853 h 671903"/>
                  <a:gd name="connsiteX36" fmla="*/ 1184071 w 1605399"/>
                  <a:gd name="connsiteY36" fmla="*/ 553026 h 671903"/>
                  <a:gd name="connsiteX37" fmla="*/ 1328949 w 1605399"/>
                  <a:gd name="connsiteY37" fmla="*/ 643067 h 671903"/>
                  <a:gd name="connsiteX38" fmla="*/ 1417636 w 1605399"/>
                  <a:gd name="connsiteY38" fmla="*/ 671501 h 671903"/>
                  <a:gd name="connsiteX39" fmla="*/ 1569284 w 1605399"/>
                  <a:gd name="connsiteY39" fmla="*/ 662023 h 671903"/>
                  <a:gd name="connsiteX40" fmla="*/ 1596364 w 1605399"/>
                  <a:gd name="connsiteY40" fmla="*/ 404763 h 671903"/>
                  <a:gd name="connsiteX41" fmla="*/ 1596364 w 1605399"/>
                  <a:gd name="connsiteY41" fmla="*/ 404763 h 671903"/>
                  <a:gd name="connsiteX42" fmla="*/ 248459 w 1605399"/>
                  <a:gd name="connsiteY42" fmla="*/ 388516 h 671903"/>
                  <a:gd name="connsiteX43" fmla="*/ 248459 w 1605399"/>
                  <a:gd name="connsiteY43" fmla="*/ 388516 h 671903"/>
                  <a:gd name="connsiteX44" fmla="*/ 248459 w 1605399"/>
                  <a:gd name="connsiteY44" fmla="*/ 388516 h 671903"/>
                  <a:gd name="connsiteX45" fmla="*/ 248459 w 1605399"/>
                  <a:gd name="connsiteY45" fmla="*/ 388516 h 671903"/>
                  <a:gd name="connsiteX46" fmla="*/ 248459 w 1605399"/>
                  <a:gd name="connsiteY46" fmla="*/ 388516 h 671903"/>
                  <a:gd name="connsiteX47" fmla="*/ 249136 w 1605399"/>
                  <a:gd name="connsiteY47" fmla="*/ 387838 h 671903"/>
                  <a:gd name="connsiteX48" fmla="*/ 249136 w 1605399"/>
                  <a:gd name="connsiteY48" fmla="*/ 387838 h 671903"/>
                  <a:gd name="connsiteX49" fmla="*/ 249812 w 1605399"/>
                  <a:gd name="connsiteY49" fmla="*/ 385807 h 671903"/>
                  <a:gd name="connsiteX50" fmla="*/ 249136 w 1605399"/>
                  <a:gd name="connsiteY50" fmla="*/ 387838 h 671903"/>
                  <a:gd name="connsiteX51" fmla="*/ 249136 w 1605399"/>
                  <a:gd name="connsiteY51" fmla="*/ 387838 h 671903"/>
                  <a:gd name="connsiteX52" fmla="*/ 249136 w 1605399"/>
                  <a:gd name="connsiteY52" fmla="*/ 387838 h 671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605399" h="671903">
                    <a:moveTo>
                      <a:pt x="1596364" y="404763"/>
                    </a:moveTo>
                    <a:cubicBezTo>
                      <a:pt x="1566575" y="271394"/>
                      <a:pt x="1495491" y="171199"/>
                      <a:pt x="1362799" y="121778"/>
                    </a:cubicBezTo>
                    <a:lnTo>
                      <a:pt x="1362799" y="121778"/>
                    </a:lnTo>
                    <a:cubicBezTo>
                      <a:pt x="1309316" y="95375"/>
                      <a:pt x="1279529" y="83189"/>
                      <a:pt x="1234169" y="77096"/>
                    </a:cubicBezTo>
                    <a:cubicBezTo>
                      <a:pt x="1096739" y="57463"/>
                      <a:pt x="957954" y="40538"/>
                      <a:pt x="819846" y="21582"/>
                    </a:cubicBezTo>
                    <a:cubicBezTo>
                      <a:pt x="781257" y="16166"/>
                      <a:pt x="741314" y="10750"/>
                      <a:pt x="702725" y="6688"/>
                    </a:cubicBezTo>
                    <a:cubicBezTo>
                      <a:pt x="666167" y="-2790"/>
                      <a:pt x="628255" y="-1436"/>
                      <a:pt x="590343" y="6011"/>
                    </a:cubicBezTo>
                    <a:cubicBezTo>
                      <a:pt x="530090" y="27675"/>
                      <a:pt x="477285" y="71003"/>
                      <a:pt x="414323" y="76419"/>
                    </a:cubicBezTo>
                    <a:cubicBezTo>
                      <a:pt x="331730" y="83866"/>
                      <a:pt x="286371" y="136672"/>
                      <a:pt x="238304" y="189478"/>
                    </a:cubicBezTo>
                    <a:cubicBezTo>
                      <a:pt x="194976" y="235514"/>
                      <a:pt x="155710" y="284934"/>
                      <a:pt x="114413" y="333002"/>
                    </a:cubicBezTo>
                    <a:cubicBezTo>
                      <a:pt x="108320" y="340448"/>
                      <a:pt x="97488" y="350603"/>
                      <a:pt x="90041" y="358051"/>
                    </a:cubicBezTo>
                    <a:cubicBezTo>
                      <a:pt x="50775" y="391901"/>
                      <a:pt x="25049" y="436582"/>
                      <a:pt x="5416" y="483295"/>
                    </a:cubicBezTo>
                    <a:cubicBezTo>
                      <a:pt x="2708" y="494127"/>
                      <a:pt x="0" y="504959"/>
                      <a:pt x="0" y="515114"/>
                    </a:cubicBezTo>
                    <a:cubicBezTo>
                      <a:pt x="677" y="519853"/>
                      <a:pt x="2031" y="523915"/>
                      <a:pt x="4739" y="527300"/>
                    </a:cubicBezTo>
                    <a:cubicBezTo>
                      <a:pt x="45359" y="570628"/>
                      <a:pt x="94780" y="560473"/>
                      <a:pt x="133369" y="546256"/>
                    </a:cubicBezTo>
                    <a:cubicBezTo>
                      <a:pt x="201069" y="513083"/>
                      <a:pt x="228826" y="563181"/>
                      <a:pt x="235596" y="563858"/>
                    </a:cubicBezTo>
                    <a:cubicBezTo>
                      <a:pt x="251844" y="560473"/>
                      <a:pt x="273507" y="567243"/>
                      <a:pt x="289756" y="573336"/>
                    </a:cubicBezTo>
                    <a:cubicBezTo>
                      <a:pt x="303972" y="574013"/>
                      <a:pt x="322929" y="570628"/>
                      <a:pt x="336469" y="563858"/>
                    </a:cubicBezTo>
                    <a:cubicBezTo>
                      <a:pt x="353394" y="552349"/>
                      <a:pt x="377089" y="527300"/>
                      <a:pt x="374380" y="525269"/>
                    </a:cubicBezTo>
                    <a:cubicBezTo>
                      <a:pt x="446142" y="437259"/>
                      <a:pt x="511135" y="359404"/>
                      <a:pt x="587635" y="282904"/>
                    </a:cubicBezTo>
                    <a:cubicBezTo>
                      <a:pt x="593728" y="276811"/>
                      <a:pt x="603883" y="273426"/>
                      <a:pt x="611330" y="274779"/>
                    </a:cubicBezTo>
                    <a:cubicBezTo>
                      <a:pt x="550400" y="353988"/>
                      <a:pt x="477285" y="427104"/>
                      <a:pt x="441403" y="522561"/>
                    </a:cubicBezTo>
                    <a:lnTo>
                      <a:pt x="441403" y="523238"/>
                    </a:lnTo>
                    <a:cubicBezTo>
                      <a:pt x="433280" y="552349"/>
                      <a:pt x="438695" y="560473"/>
                      <a:pt x="440727" y="566566"/>
                    </a:cubicBezTo>
                    <a:cubicBezTo>
                      <a:pt x="446142" y="580783"/>
                      <a:pt x="469837" y="597031"/>
                      <a:pt x="489470" y="599062"/>
                    </a:cubicBezTo>
                    <a:cubicBezTo>
                      <a:pt x="560555" y="606509"/>
                      <a:pt x="618100" y="530008"/>
                      <a:pt x="635702" y="512406"/>
                    </a:cubicBezTo>
                    <a:cubicBezTo>
                      <a:pt x="635702" y="512406"/>
                      <a:pt x="669552" y="471109"/>
                      <a:pt x="676999" y="463662"/>
                    </a:cubicBezTo>
                    <a:cubicBezTo>
                      <a:pt x="726420" y="411533"/>
                      <a:pt x="748761" y="395286"/>
                      <a:pt x="802921" y="361436"/>
                    </a:cubicBezTo>
                    <a:cubicBezTo>
                      <a:pt x="885515" y="301183"/>
                      <a:pt x="955923" y="265302"/>
                      <a:pt x="1076429" y="263271"/>
                    </a:cubicBezTo>
                    <a:cubicBezTo>
                      <a:pt x="1103509" y="262594"/>
                      <a:pt x="1129234" y="263948"/>
                      <a:pt x="1150899" y="262594"/>
                    </a:cubicBezTo>
                    <a:cubicBezTo>
                      <a:pt x="1131942" y="270041"/>
                      <a:pt x="1109601" y="277488"/>
                      <a:pt x="1077106" y="288319"/>
                    </a:cubicBezTo>
                    <a:cubicBezTo>
                      <a:pt x="984356" y="316077"/>
                      <a:pt x="903794" y="369559"/>
                      <a:pt x="815784" y="407471"/>
                    </a:cubicBezTo>
                    <a:cubicBezTo>
                      <a:pt x="762978" y="440644"/>
                      <a:pt x="703402" y="464339"/>
                      <a:pt x="664136" y="517145"/>
                    </a:cubicBezTo>
                    <a:cubicBezTo>
                      <a:pt x="653981" y="538809"/>
                      <a:pt x="653304" y="558442"/>
                      <a:pt x="664813" y="577398"/>
                    </a:cubicBezTo>
                    <a:cubicBezTo>
                      <a:pt x="683092" y="599739"/>
                      <a:pt x="804275" y="599062"/>
                      <a:pt x="950506" y="550318"/>
                    </a:cubicBezTo>
                    <a:cubicBezTo>
                      <a:pt x="989096" y="537455"/>
                      <a:pt x="1056796" y="525269"/>
                      <a:pt x="1096061" y="519853"/>
                    </a:cubicBezTo>
                    <a:cubicBezTo>
                      <a:pt x="1117726" y="516468"/>
                      <a:pt x="1165116" y="536101"/>
                      <a:pt x="1184071" y="553026"/>
                    </a:cubicBezTo>
                    <a:cubicBezTo>
                      <a:pt x="1207089" y="573336"/>
                      <a:pt x="1320825" y="641036"/>
                      <a:pt x="1328949" y="643067"/>
                    </a:cubicBezTo>
                    <a:cubicBezTo>
                      <a:pt x="1358737" y="651868"/>
                      <a:pt x="1385817" y="669470"/>
                      <a:pt x="1417636" y="671501"/>
                    </a:cubicBezTo>
                    <a:cubicBezTo>
                      <a:pt x="1467734" y="671501"/>
                      <a:pt x="1519186" y="674886"/>
                      <a:pt x="1569284" y="662023"/>
                    </a:cubicBezTo>
                    <a:cubicBezTo>
                      <a:pt x="1599072" y="580106"/>
                      <a:pt x="1617350" y="494804"/>
                      <a:pt x="1596364" y="404763"/>
                    </a:cubicBezTo>
                    <a:lnTo>
                      <a:pt x="1596364" y="404763"/>
                    </a:lnTo>
                    <a:close/>
                    <a:moveTo>
                      <a:pt x="248459" y="388516"/>
                    </a:moveTo>
                    <a:cubicBezTo>
                      <a:pt x="248459" y="388516"/>
                      <a:pt x="249136" y="387838"/>
                      <a:pt x="248459" y="388516"/>
                    </a:cubicBezTo>
                    <a:cubicBezTo>
                      <a:pt x="249136" y="387838"/>
                      <a:pt x="249136" y="387838"/>
                      <a:pt x="248459" y="388516"/>
                    </a:cubicBezTo>
                    <a:cubicBezTo>
                      <a:pt x="249136" y="387838"/>
                      <a:pt x="249136" y="387838"/>
                      <a:pt x="248459" y="388516"/>
                    </a:cubicBezTo>
                    <a:lnTo>
                      <a:pt x="248459" y="388516"/>
                    </a:lnTo>
                    <a:close/>
                    <a:moveTo>
                      <a:pt x="249136" y="387838"/>
                    </a:moveTo>
                    <a:lnTo>
                      <a:pt x="249136" y="387838"/>
                    </a:lnTo>
                    <a:cubicBezTo>
                      <a:pt x="249136" y="387162"/>
                      <a:pt x="249812" y="387162"/>
                      <a:pt x="249812" y="385807"/>
                    </a:cubicBezTo>
                    <a:lnTo>
                      <a:pt x="249136" y="387838"/>
                    </a:lnTo>
                    <a:lnTo>
                      <a:pt x="249136" y="387838"/>
                    </a:lnTo>
                    <a:lnTo>
                      <a:pt x="249136" y="387838"/>
                    </a:lnTo>
                    <a:close/>
                  </a:path>
                </a:pathLst>
              </a:custGeom>
              <a:solidFill>
                <a:srgbClr val="F9C9A2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987DEBF3-0BE1-4EF6-9834-38FA2A13C22D}"/>
                  </a:ext>
                </a:extLst>
              </p:cNvPr>
              <p:cNvSpPr/>
              <p:nvPr/>
            </p:nvSpPr>
            <p:spPr>
              <a:xfrm>
                <a:off x="9478029" y="5760016"/>
                <a:ext cx="1021895" cy="390626"/>
              </a:xfrm>
              <a:custGeom>
                <a:avLst/>
                <a:gdLst>
                  <a:gd name="connsiteX0" fmla="*/ 651532 w 1021895"/>
                  <a:gd name="connsiteY0" fmla="*/ 87922 h 390626"/>
                  <a:gd name="connsiteX1" fmla="*/ 714382 w 1021895"/>
                  <a:gd name="connsiteY1" fmla="*/ 107001 h 390626"/>
                  <a:gd name="connsiteX2" fmla="*/ 714831 w 1021895"/>
                  <a:gd name="connsiteY2" fmla="*/ 117791 h 390626"/>
                  <a:gd name="connsiteX3" fmla="*/ 670323 w 1021895"/>
                  <a:gd name="connsiteY3" fmla="*/ 118240 h 390626"/>
                  <a:gd name="connsiteX4" fmla="*/ 481949 w 1021895"/>
                  <a:gd name="connsiteY4" fmla="*/ 191971 h 390626"/>
                  <a:gd name="connsiteX5" fmla="*/ 385740 w 1021895"/>
                  <a:gd name="connsiteY5" fmla="*/ 277841 h 390626"/>
                  <a:gd name="connsiteX6" fmla="*/ 371802 w 1021895"/>
                  <a:gd name="connsiteY6" fmla="*/ 294925 h 390626"/>
                  <a:gd name="connsiteX7" fmla="*/ 321000 w 1021895"/>
                  <a:gd name="connsiteY7" fmla="*/ 337635 h 390626"/>
                  <a:gd name="connsiteX8" fmla="*/ 277841 w 1021895"/>
                  <a:gd name="connsiteY8" fmla="*/ 345727 h 390626"/>
                  <a:gd name="connsiteX9" fmla="*/ 246370 w 1021895"/>
                  <a:gd name="connsiteY9" fmla="*/ 309761 h 390626"/>
                  <a:gd name="connsiteX10" fmla="*/ 268399 w 1021895"/>
                  <a:gd name="connsiteY10" fmla="*/ 318753 h 390626"/>
                  <a:gd name="connsiteX11" fmla="*/ 351121 w 1021895"/>
                  <a:gd name="connsiteY11" fmla="*/ 284135 h 390626"/>
                  <a:gd name="connsiteX12" fmla="*/ 552983 w 1021895"/>
                  <a:gd name="connsiteY12" fmla="*/ 109249 h 390626"/>
                  <a:gd name="connsiteX13" fmla="*/ 613227 w 1021895"/>
                  <a:gd name="connsiteY13" fmla="*/ 89173 h 390626"/>
                  <a:gd name="connsiteX14" fmla="*/ 651532 w 1021895"/>
                  <a:gd name="connsiteY14" fmla="*/ 87922 h 390626"/>
                  <a:gd name="connsiteX15" fmla="*/ 854201 w 1021895"/>
                  <a:gd name="connsiteY15" fmla="*/ 19783 h 390626"/>
                  <a:gd name="connsiteX16" fmla="*/ 1017398 w 1021895"/>
                  <a:gd name="connsiteY16" fmla="*/ 217149 h 390626"/>
                  <a:gd name="connsiteX17" fmla="*/ 998066 w 1021895"/>
                  <a:gd name="connsiteY17" fmla="*/ 383043 h 390626"/>
                  <a:gd name="connsiteX18" fmla="*/ 763836 w 1021895"/>
                  <a:gd name="connsiteY18" fmla="*/ 328644 h 390626"/>
                  <a:gd name="connsiteX19" fmla="*/ 684710 w 1021895"/>
                  <a:gd name="connsiteY19" fmla="*/ 293577 h 390626"/>
                  <a:gd name="connsiteX20" fmla="*/ 585802 w 1021895"/>
                  <a:gd name="connsiteY20" fmla="*/ 312909 h 390626"/>
                  <a:gd name="connsiteX21" fmla="*/ 500831 w 1021895"/>
                  <a:gd name="connsiteY21" fmla="*/ 334938 h 390626"/>
                  <a:gd name="connsiteX22" fmla="*/ 403723 w 1021895"/>
                  <a:gd name="connsiteY22" fmla="*/ 331341 h 390626"/>
                  <a:gd name="connsiteX23" fmla="*/ 392033 w 1021895"/>
                  <a:gd name="connsiteY23" fmla="*/ 309762 h 390626"/>
                  <a:gd name="connsiteX24" fmla="*/ 646945 w 1021895"/>
                  <a:gd name="connsiteY24" fmla="*/ 266603 h 390626"/>
                  <a:gd name="connsiteX25" fmla="*/ 798902 w 1021895"/>
                  <a:gd name="connsiteY25" fmla="*/ 293127 h 390626"/>
                  <a:gd name="connsiteX26" fmla="*/ 866790 w 1021895"/>
                  <a:gd name="connsiteY26" fmla="*/ 346627 h 390626"/>
                  <a:gd name="connsiteX27" fmla="*/ 961650 w 1021895"/>
                  <a:gd name="connsiteY27" fmla="*/ 361913 h 390626"/>
                  <a:gd name="connsiteX28" fmla="*/ 988175 w 1021895"/>
                  <a:gd name="connsiteY28" fmla="*/ 296274 h 390626"/>
                  <a:gd name="connsiteX29" fmla="*/ 900508 w 1021895"/>
                  <a:gd name="connsiteY29" fmla="*/ 68338 h 390626"/>
                  <a:gd name="connsiteX30" fmla="*/ 854201 w 1021895"/>
                  <a:gd name="connsiteY30" fmla="*/ 19783 h 390626"/>
                  <a:gd name="connsiteX31" fmla="*/ 489143 w 1021895"/>
                  <a:gd name="connsiteY31" fmla="*/ 0 h 390626"/>
                  <a:gd name="connsiteX32" fmla="*/ 361462 w 1021895"/>
                  <a:gd name="connsiteY32" fmla="*/ 126782 h 390626"/>
                  <a:gd name="connsiteX33" fmla="*/ 335836 w 1021895"/>
                  <a:gd name="connsiteY33" fmla="*/ 150160 h 390626"/>
                  <a:gd name="connsiteX34" fmla="*/ 238727 w 1021895"/>
                  <a:gd name="connsiteY34" fmla="*/ 257609 h 390626"/>
                  <a:gd name="connsiteX35" fmla="*/ 211303 w 1021895"/>
                  <a:gd name="connsiteY35" fmla="*/ 292226 h 390626"/>
                  <a:gd name="connsiteX36" fmla="*/ 207706 w 1021895"/>
                  <a:gd name="connsiteY36" fmla="*/ 295824 h 390626"/>
                  <a:gd name="connsiteX37" fmla="*/ 178033 w 1021895"/>
                  <a:gd name="connsiteY37" fmla="*/ 322798 h 390626"/>
                  <a:gd name="connsiteX38" fmla="*/ 108349 w 1021895"/>
                  <a:gd name="connsiteY38" fmla="*/ 318752 h 390626"/>
                  <a:gd name="connsiteX39" fmla="*/ 40462 w 1021895"/>
                  <a:gd name="connsiteY39" fmla="*/ 311559 h 390626"/>
                  <a:gd name="connsiteX40" fmla="*/ 0 w 1021895"/>
                  <a:gd name="connsiteY40" fmla="*/ 316953 h 390626"/>
                  <a:gd name="connsiteX41" fmla="*/ 84521 w 1021895"/>
                  <a:gd name="connsiteY41" fmla="*/ 245020 h 390626"/>
                  <a:gd name="connsiteX42" fmla="*/ 117789 w 1021895"/>
                  <a:gd name="connsiteY42" fmla="*/ 201862 h 390626"/>
                  <a:gd name="connsiteX43" fmla="*/ 98009 w 1021895"/>
                  <a:gd name="connsiteY43" fmla="*/ 252214 h 390626"/>
                  <a:gd name="connsiteX44" fmla="*/ 111946 w 1021895"/>
                  <a:gd name="connsiteY44" fmla="*/ 307063 h 390626"/>
                  <a:gd name="connsiteX45" fmla="*/ 172189 w 1021895"/>
                  <a:gd name="connsiteY45" fmla="*/ 285933 h 390626"/>
                  <a:gd name="connsiteX46" fmla="*/ 394731 w 1021895"/>
                  <a:gd name="connsiteY46" fmla="*/ 56647 h 390626"/>
                  <a:gd name="connsiteX47" fmla="*/ 489143 w 1021895"/>
                  <a:gd name="connsiteY47" fmla="*/ 0 h 390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1021895" h="390626">
                    <a:moveTo>
                      <a:pt x="651532" y="87922"/>
                    </a:moveTo>
                    <a:cubicBezTo>
                      <a:pt x="686280" y="90832"/>
                      <a:pt x="709577" y="103966"/>
                      <a:pt x="714382" y="107001"/>
                    </a:cubicBezTo>
                    <a:cubicBezTo>
                      <a:pt x="721575" y="112396"/>
                      <a:pt x="722024" y="120038"/>
                      <a:pt x="714831" y="117791"/>
                    </a:cubicBezTo>
                    <a:cubicBezTo>
                      <a:pt x="709437" y="118240"/>
                      <a:pt x="687857" y="118240"/>
                      <a:pt x="670323" y="118240"/>
                    </a:cubicBezTo>
                    <a:cubicBezTo>
                      <a:pt x="597491" y="116442"/>
                      <a:pt x="537697" y="150610"/>
                      <a:pt x="481949" y="191971"/>
                    </a:cubicBezTo>
                    <a:cubicBezTo>
                      <a:pt x="445533" y="215799"/>
                      <a:pt x="411815" y="242324"/>
                      <a:pt x="385740" y="277841"/>
                    </a:cubicBezTo>
                    <a:cubicBezTo>
                      <a:pt x="380794" y="284135"/>
                      <a:pt x="376748" y="289530"/>
                      <a:pt x="371802" y="294925"/>
                    </a:cubicBezTo>
                    <a:cubicBezTo>
                      <a:pt x="359663" y="307513"/>
                      <a:pt x="342130" y="322349"/>
                      <a:pt x="321000" y="337635"/>
                    </a:cubicBezTo>
                    <a:cubicBezTo>
                      <a:pt x="304815" y="345727"/>
                      <a:pt x="298521" y="347975"/>
                      <a:pt x="277841" y="345727"/>
                    </a:cubicBezTo>
                    <a:cubicBezTo>
                      <a:pt x="264803" y="341232"/>
                      <a:pt x="246370" y="331790"/>
                      <a:pt x="246370" y="309761"/>
                    </a:cubicBezTo>
                    <a:cubicBezTo>
                      <a:pt x="252214" y="309761"/>
                      <a:pt x="256261" y="316954"/>
                      <a:pt x="268399" y="318753"/>
                    </a:cubicBezTo>
                    <a:cubicBezTo>
                      <a:pt x="309761" y="325496"/>
                      <a:pt x="322348" y="319652"/>
                      <a:pt x="351121" y="284135"/>
                    </a:cubicBezTo>
                    <a:cubicBezTo>
                      <a:pt x="408219" y="213551"/>
                      <a:pt x="473408" y="151059"/>
                      <a:pt x="552983" y="109249"/>
                    </a:cubicBezTo>
                    <a:cubicBezTo>
                      <a:pt x="574451" y="98010"/>
                      <a:pt x="594738" y="91912"/>
                      <a:pt x="613227" y="89173"/>
                    </a:cubicBezTo>
                    <a:cubicBezTo>
                      <a:pt x="627094" y="87118"/>
                      <a:pt x="639949" y="86952"/>
                      <a:pt x="651532" y="87922"/>
                    </a:cubicBezTo>
                    <a:close/>
                    <a:moveTo>
                      <a:pt x="854201" y="19783"/>
                    </a:moveTo>
                    <a:cubicBezTo>
                      <a:pt x="942768" y="53502"/>
                      <a:pt x="989974" y="109250"/>
                      <a:pt x="1017398" y="217149"/>
                    </a:cubicBezTo>
                    <a:cubicBezTo>
                      <a:pt x="1017398" y="217149"/>
                      <a:pt x="1035831" y="316505"/>
                      <a:pt x="998066" y="383043"/>
                    </a:cubicBezTo>
                    <a:cubicBezTo>
                      <a:pt x="925684" y="400577"/>
                      <a:pt x="842961" y="389787"/>
                      <a:pt x="763836" y="328644"/>
                    </a:cubicBezTo>
                    <a:cubicBezTo>
                      <a:pt x="753046" y="320102"/>
                      <a:pt x="710336" y="290430"/>
                      <a:pt x="684710" y="293577"/>
                    </a:cubicBezTo>
                    <a:lnTo>
                      <a:pt x="585802" y="312909"/>
                    </a:lnTo>
                    <a:cubicBezTo>
                      <a:pt x="561974" y="320102"/>
                      <a:pt x="526457" y="329094"/>
                      <a:pt x="500831" y="334938"/>
                    </a:cubicBezTo>
                    <a:cubicBezTo>
                      <a:pt x="483747" y="338984"/>
                      <a:pt x="441487" y="338984"/>
                      <a:pt x="403723" y="331341"/>
                    </a:cubicBezTo>
                    <a:cubicBezTo>
                      <a:pt x="394731" y="329544"/>
                      <a:pt x="387088" y="321900"/>
                      <a:pt x="392033" y="309762"/>
                    </a:cubicBezTo>
                    <a:cubicBezTo>
                      <a:pt x="393831" y="307963"/>
                      <a:pt x="580407" y="286383"/>
                      <a:pt x="646945" y="266603"/>
                    </a:cubicBezTo>
                    <a:cubicBezTo>
                      <a:pt x="704490" y="249518"/>
                      <a:pt x="754395" y="249968"/>
                      <a:pt x="798902" y="293127"/>
                    </a:cubicBezTo>
                    <a:cubicBezTo>
                      <a:pt x="820033" y="313808"/>
                      <a:pt x="842512" y="330442"/>
                      <a:pt x="866790" y="346627"/>
                    </a:cubicBezTo>
                    <a:cubicBezTo>
                      <a:pt x="890617" y="362362"/>
                      <a:pt x="933776" y="374951"/>
                      <a:pt x="961650" y="361913"/>
                    </a:cubicBezTo>
                    <a:cubicBezTo>
                      <a:pt x="990873" y="347976"/>
                      <a:pt x="988625" y="316056"/>
                      <a:pt x="988175" y="296274"/>
                    </a:cubicBezTo>
                    <a:cubicBezTo>
                      <a:pt x="986827" y="205909"/>
                      <a:pt x="965247" y="132628"/>
                      <a:pt x="900508" y="68338"/>
                    </a:cubicBezTo>
                    <a:cubicBezTo>
                      <a:pt x="887470" y="54850"/>
                      <a:pt x="863192" y="44960"/>
                      <a:pt x="854201" y="19783"/>
                    </a:cubicBezTo>
                    <a:close/>
                    <a:moveTo>
                      <a:pt x="489143" y="0"/>
                    </a:moveTo>
                    <a:cubicBezTo>
                      <a:pt x="445084" y="40912"/>
                      <a:pt x="401025" y="81824"/>
                      <a:pt x="361462" y="126782"/>
                    </a:cubicBezTo>
                    <a:cubicBezTo>
                      <a:pt x="352471" y="134425"/>
                      <a:pt x="344378" y="142067"/>
                      <a:pt x="335836" y="150160"/>
                    </a:cubicBezTo>
                    <a:cubicBezTo>
                      <a:pt x="300769" y="183429"/>
                      <a:pt x="269748" y="220294"/>
                      <a:pt x="238727" y="257609"/>
                    </a:cubicBezTo>
                    <a:cubicBezTo>
                      <a:pt x="229286" y="268849"/>
                      <a:pt x="221643" y="281886"/>
                      <a:pt x="211303" y="292226"/>
                    </a:cubicBezTo>
                    <a:cubicBezTo>
                      <a:pt x="209953" y="293576"/>
                      <a:pt x="209055" y="294474"/>
                      <a:pt x="207706" y="295824"/>
                    </a:cubicBezTo>
                    <a:cubicBezTo>
                      <a:pt x="198264" y="305265"/>
                      <a:pt x="189273" y="315156"/>
                      <a:pt x="178033" y="322798"/>
                    </a:cubicBezTo>
                    <a:cubicBezTo>
                      <a:pt x="169042" y="327294"/>
                      <a:pt x="129029" y="343478"/>
                      <a:pt x="108349" y="318752"/>
                    </a:cubicBezTo>
                    <a:cubicBezTo>
                      <a:pt x="86769" y="304365"/>
                      <a:pt x="64740" y="298072"/>
                      <a:pt x="40462" y="311559"/>
                    </a:cubicBezTo>
                    <a:cubicBezTo>
                      <a:pt x="36416" y="314256"/>
                      <a:pt x="13038" y="320999"/>
                      <a:pt x="0" y="316953"/>
                    </a:cubicBezTo>
                    <a:cubicBezTo>
                      <a:pt x="39563" y="303916"/>
                      <a:pt x="64290" y="270198"/>
                      <a:pt x="84521" y="245020"/>
                    </a:cubicBezTo>
                    <a:cubicBezTo>
                      <a:pt x="95761" y="231084"/>
                      <a:pt x="101605" y="212202"/>
                      <a:pt x="117789" y="201862"/>
                    </a:cubicBezTo>
                    <a:cubicBezTo>
                      <a:pt x="111046" y="218496"/>
                      <a:pt x="103853" y="235130"/>
                      <a:pt x="98009" y="252214"/>
                    </a:cubicBezTo>
                    <a:cubicBezTo>
                      <a:pt x="91714" y="273345"/>
                      <a:pt x="86769" y="293576"/>
                      <a:pt x="111946" y="307063"/>
                    </a:cubicBezTo>
                    <a:cubicBezTo>
                      <a:pt x="137572" y="314705"/>
                      <a:pt x="155105" y="301668"/>
                      <a:pt x="172189" y="285933"/>
                    </a:cubicBezTo>
                    <a:cubicBezTo>
                      <a:pt x="251764" y="214000"/>
                      <a:pt x="315605" y="128580"/>
                      <a:pt x="394731" y="56647"/>
                    </a:cubicBezTo>
                    <a:cubicBezTo>
                      <a:pt x="422155" y="31920"/>
                      <a:pt x="453177" y="12588"/>
                      <a:pt x="489143" y="0"/>
                    </a:cubicBezTo>
                    <a:close/>
                  </a:path>
                </a:pathLst>
              </a:custGeom>
              <a:solidFill>
                <a:srgbClr val="EDBE98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87" name="Graphic 1">
            <a:extLst>
              <a:ext uri="{FF2B5EF4-FFF2-40B4-BE49-F238E27FC236}">
                <a16:creationId xmlns:a16="http://schemas.microsoft.com/office/drawing/2014/main" id="{31C2884F-6AE2-4400-B59F-42967DE62532}"/>
              </a:ext>
            </a:extLst>
          </p:cNvPr>
          <p:cNvGrpSpPr/>
          <p:nvPr/>
        </p:nvGrpSpPr>
        <p:grpSpPr>
          <a:xfrm>
            <a:off x="4134320" y="1178573"/>
            <a:ext cx="4103614" cy="2865764"/>
            <a:chOff x="1866995" y="476294"/>
            <a:chExt cx="8456581" cy="5905664"/>
          </a:xfrm>
        </p:grpSpPr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F67089B7-88AF-4C08-BF2D-CB84E904E545}"/>
                </a:ext>
              </a:extLst>
            </p:cNvPr>
            <p:cNvSpPr/>
            <p:nvPr/>
          </p:nvSpPr>
          <p:spPr>
            <a:xfrm>
              <a:off x="2555520" y="2123027"/>
              <a:ext cx="529326" cy="604170"/>
            </a:xfrm>
            <a:custGeom>
              <a:avLst/>
              <a:gdLst>
                <a:gd name="connsiteX0" fmla="*/ 503624 w 529326"/>
                <a:gd name="connsiteY0" fmla="*/ 316801 h 604170"/>
                <a:gd name="connsiteX1" fmla="*/ 458666 w 529326"/>
                <a:gd name="connsiteY1" fmla="*/ 259080 h 604170"/>
                <a:gd name="connsiteX2" fmla="*/ 406469 w 529326"/>
                <a:gd name="connsiteY2" fmla="*/ 112014 h 604170"/>
                <a:gd name="connsiteX3" fmla="*/ 363225 w 529326"/>
                <a:gd name="connsiteY3" fmla="*/ 0 h 604170"/>
                <a:gd name="connsiteX4" fmla="*/ 275500 w 529326"/>
                <a:gd name="connsiteY4" fmla="*/ 54292 h 604170"/>
                <a:gd name="connsiteX5" fmla="*/ 156914 w 529326"/>
                <a:gd name="connsiteY5" fmla="*/ 54578 h 604170"/>
                <a:gd name="connsiteX6" fmla="*/ 3180 w 529326"/>
                <a:gd name="connsiteY6" fmla="*/ 258223 h 604170"/>
                <a:gd name="connsiteX7" fmla="*/ 122147 w 529326"/>
                <a:gd name="connsiteY7" fmla="*/ 549212 h 604170"/>
                <a:gd name="connsiteX8" fmla="*/ 128053 w 529326"/>
                <a:gd name="connsiteY8" fmla="*/ 584645 h 604170"/>
                <a:gd name="connsiteX9" fmla="*/ 374655 w 529326"/>
                <a:gd name="connsiteY9" fmla="*/ 604171 h 604170"/>
                <a:gd name="connsiteX10" fmla="*/ 425709 w 529326"/>
                <a:gd name="connsiteY10" fmla="*/ 596075 h 604170"/>
                <a:gd name="connsiteX11" fmla="*/ 500004 w 529326"/>
                <a:gd name="connsiteY11" fmla="*/ 548735 h 604170"/>
                <a:gd name="connsiteX12" fmla="*/ 499909 w 529326"/>
                <a:gd name="connsiteY12" fmla="*/ 405003 h 604170"/>
                <a:gd name="connsiteX13" fmla="*/ 503052 w 529326"/>
                <a:gd name="connsiteY13" fmla="*/ 380809 h 604170"/>
                <a:gd name="connsiteX14" fmla="*/ 503624 w 529326"/>
                <a:gd name="connsiteY14" fmla="*/ 316801 h 604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9326" h="604170">
                  <a:moveTo>
                    <a:pt x="503624" y="316801"/>
                  </a:moveTo>
                  <a:cubicBezTo>
                    <a:pt x="490098" y="295846"/>
                    <a:pt x="454094" y="283274"/>
                    <a:pt x="458666" y="259080"/>
                  </a:cubicBezTo>
                  <a:cubicBezTo>
                    <a:pt x="470381" y="197358"/>
                    <a:pt x="430567" y="158401"/>
                    <a:pt x="406469" y="112014"/>
                  </a:cubicBezTo>
                  <a:cubicBezTo>
                    <a:pt x="413803" y="67246"/>
                    <a:pt x="395229" y="32385"/>
                    <a:pt x="363225" y="0"/>
                  </a:cubicBezTo>
                  <a:cubicBezTo>
                    <a:pt x="351414" y="47911"/>
                    <a:pt x="315981" y="54864"/>
                    <a:pt x="275500" y="54292"/>
                  </a:cubicBezTo>
                  <a:cubicBezTo>
                    <a:pt x="235971" y="53721"/>
                    <a:pt x="196252" y="51625"/>
                    <a:pt x="156914" y="54578"/>
                  </a:cubicBezTo>
                  <a:cubicBezTo>
                    <a:pt x="45281" y="62960"/>
                    <a:pt x="-14917" y="148780"/>
                    <a:pt x="3180" y="258223"/>
                  </a:cubicBezTo>
                  <a:cubicBezTo>
                    <a:pt x="20897" y="365188"/>
                    <a:pt x="91763" y="448628"/>
                    <a:pt x="122147" y="549212"/>
                  </a:cubicBezTo>
                  <a:cubicBezTo>
                    <a:pt x="124148" y="561022"/>
                    <a:pt x="126053" y="572834"/>
                    <a:pt x="128053" y="584645"/>
                  </a:cubicBezTo>
                  <a:cubicBezTo>
                    <a:pt x="210254" y="591122"/>
                    <a:pt x="292454" y="597694"/>
                    <a:pt x="374655" y="604171"/>
                  </a:cubicBezTo>
                  <a:cubicBezTo>
                    <a:pt x="388085" y="579120"/>
                    <a:pt x="408755" y="599122"/>
                    <a:pt x="425709" y="596075"/>
                  </a:cubicBezTo>
                  <a:cubicBezTo>
                    <a:pt x="457713" y="590264"/>
                    <a:pt x="502766" y="592741"/>
                    <a:pt x="500004" y="548735"/>
                  </a:cubicBezTo>
                  <a:cubicBezTo>
                    <a:pt x="496956" y="500443"/>
                    <a:pt x="506862" y="452628"/>
                    <a:pt x="499909" y="405003"/>
                  </a:cubicBezTo>
                  <a:cubicBezTo>
                    <a:pt x="498575" y="395954"/>
                    <a:pt x="490670" y="385953"/>
                    <a:pt x="503052" y="380809"/>
                  </a:cubicBezTo>
                  <a:cubicBezTo>
                    <a:pt x="554297" y="359378"/>
                    <a:pt x="517149" y="337757"/>
                    <a:pt x="503624" y="316801"/>
                  </a:cubicBezTo>
                  <a:close/>
                </a:path>
              </a:pathLst>
            </a:custGeom>
            <a:solidFill>
              <a:srgbClr val="F9B99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33FB2C99-9155-4F25-8C34-7453F6C69D1A}"/>
                </a:ext>
              </a:extLst>
            </p:cNvPr>
            <p:cNvSpPr/>
            <p:nvPr/>
          </p:nvSpPr>
          <p:spPr>
            <a:xfrm>
              <a:off x="2556396" y="2430321"/>
              <a:ext cx="1482584" cy="1897647"/>
            </a:xfrm>
            <a:custGeom>
              <a:avLst/>
              <a:gdLst>
                <a:gd name="connsiteX0" fmla="*/ 797833 w 1482584"/>
                <a:gd name="connsiteY0" fmla="*/ 1667809 h 1897647"/>
                <a:gd name="connsiteX1" fmla="*/ 548754 w 1482584"/>
                <a:gd name="connsiteY1" fmla="*/ 1618756 h 1897647"/>
                <a:gd name="connsiteX2" fmla="*/ 477221 w 1482584"/>
                <a:gd name="connsiteY2" fmla="*/ 1649331 h 1897647"/>
                <a:gd name="connsiteX3" fmla="*/ 446455 w 1482584"/>
                <a:gd name="connsiteY3" fmla="*/ 1733913 h 1897647"/>
                <a:gd name="connsiteX4" fmla="*/ 276529 w 1482584"/>
                <a:gd name="connsiteY4" fmla="*/ 1884884 h 1897647"/>
                <a:gd name="connsiteX5" fmla="*/ 252431 w 1482584"/>
                <a:gd name="connsiteY5" fmla="*/ 1897648 h 1897647"/>
                <a:gd name="connsiteX6" fmla="*/ 197377 w 1482584"/>
                <a:gd name="connsiteY6" fmla="*/ 1832878 h 1897647"/>
                <a:gd name="connsiteX7" fmla="*/ 114128 w 1482584"/>
                <a:gd name="connsiteY7" fmla="*/ 1422922 h 1897647"/>
                <a:gd name="connsiteX8" fmla="*/ 28213 w 1482584"/>
                <a:gd name="connsiteY8" fmla="*/ 858184 h 1897647"/>
                <a:gd name="connsiteX9" fmla="*/ 97364 w 1482584"/>
                <a:gd name="connsiteY9" fmla="*/ 385173 h 1897647"/>
                <a:gd name="connsiteX10" fmla="*/ 127177 w 1482584"/>
                <a:gd name="connsiteY10" fmla="*/ 277159 h 1897647"/>
                <a:gd name="connsiteX11" fmla="*/ 134321 w 1482584"/>
                <a:gd name="connsiteY11" fmla="*/ 271349 h 1897647"/>
                <a:gd name="connsiteX12" fmla="*/ 373780 w 1482584"/>
                <a:gd name="connsiteY12" fmla="*/ 296781 h 1897647"/>
                <a:gd name="connsiteX13" fmla="*/ 386734 w 1482584"/>
                <a:gd name="connsiteY13" fmla="*/ 320498 h 1897647"/>
                <a:gd name="connsiteX14" fmla="*/ 462362 w 1482584"/>
                <a:gd name="connsiteY14" fmla="*/ 387554 h 1897647"/>
                <a:gd name="connsiteX15" fmla="*/ 752113 w 1482584"/>
                <a:gd name="connsiteY15" fmla="*/ 399460 h 1897647"/>
                <a:gd name="connsiteX16" fmla="*/ 826408 w 1482584"/>
                <a:gd name="connsiteY16" fmla="*/ 377934 h 1897647"/>
                <a:gd name="connsiteX17" fmla="*/ 1312659 w 1482584"/>
                <a:gd name="connsiteY17" fmla="*/ 20651 h 1897647"/>
                <a:gd name="connsiteX18" fmla="*/ 1388097 w 1482584"/>
                <a:gd name="connsiteY18" fmla="*/ 34177 h 1897647"/>
                <a:gd name="connsiteX19" fmla="*/ 1412100 w 1482584"/>
                <a:gd name="connsiteY19" fmla="*/ 69133 h 1897647"/>
                <a:gd name="connsiteX20" fmla="*/ 1482585 w 1482584"/>
                <a:gd name="connsiteY20" fmla="*/ 183910 h 1897647"/>
                <a:gd name="connsiteX21" fmla="*/ 1216266 w 1482584"/>
                <a:gd name="connsiteY21" fmla="*/ 431750 h 1897647"/>
                <a:gd name="connsiteX22" fmla="*/ 1303325 w 1482584"/>
                <a:gd name="connsiteY22" fmla="*/ 435751 h 1897647"/>
                <a:gd name="connsiteX23" fmla="*/ 1330090 w 1482584"/>
                <a:gd name="connsiteY23" fmla="*/ 610249 h 1897647"/>
                <a:gd name="connsiteX24" fmla="*/ 1277131 w 1482584"/>
                <a:gd name="connsiteY24" fmla="*/ 671399 h 1897647"/>
                <a:gd name="connsiteX25" fmla="*/ 963663 w 1482584"/>
                <a:gd name="connsiteY25" fmla="*/ 679972 h 1897647"/>
                <a:gd name="connsiteX26" fmla="*/ 894607 w 1482584"/>
                <a:gd name="connsiteY26" fmla="*/ 704451 h 1897647"/>
                <a:gd name="connsiteX27" fmla="*/ 699630 w 1482584"/>
                <a:gd name="connsiteY27" fmla="*/ 847802 h 1897647"/>
                <a:gd name="connsiteX28" fmla="*/ 679056 w 1482584"/>
                <a:gd name="connsiteY28" fmla="*/ 883521 h 1897647"/>
                <a:gd name="connsiteX29" fmla="*/ 805548 w 1482584"/>
                <a:gd name="connsiteY29" fmla="*/ 1505313 h 1897647"/>
                <a:gd name="connsiteX30" fmla="*/ 831075 w 1482584"/>
                <a:gd name="connsiteY30" fmla="*/ 1581513 h 1897647"/>
                <a:gd name="connsiteX31" fmla="*/ 797833 w 1482584"/>
                <a:gd name="connsiteY31" fmla="*/ 1667809 h 1897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2584" h="1897647">
                  <a:moveTo>
                    <a:pt x="797833" y="1667809"/>
                  </a:moveTo>
                  <a:cubicBezTo>
                    <a:pt x="705440" y="1698956"/>
                    <a:pt x="628002" y="1653236"/>
                    <a:pt x="548754" y="1618756"/>
                  </a:cubicBezTo>
                  <a:cubicBezTo>
                    <a:pt x="495414" y="1595515"/>
                    <a:pt x="496176" y="1594562"/>
                    <a:pt x="477221" y="1649331"/>
                  </a:cubicBezTo>
                  <a:cubicBezTo>
                    <a:pt x="467410" y="1677716"/>
                    <a:pt x="455790" y="1705433"/>
                    <a:pt x="446455" y="1733913"/>
                  </a:cubicBezTo>
                  <a:cubicBezTo>
                    <a:pt x="419023" y="1817352"/>
                    <a:pt x="368065" y="1873835"/>
                    <a:pt x="276529" y="1884884"/>
                  </a:cubicBezTo>
                  <a:cubicBezTo>
                    <a:pt x="266814" y="1886027"/>
                    <a:pt x="257765" y="1888409"/>
                    <a:pt x="252431" y="1897648"/>
                  </a:cubicBezTo>
                  <a:cubicBezTo>
                    <a:pt x="221189" y="1886980"/>
                    <a:pt x="210045" y="1860119"/>
                    <a:pt x="197377" y="1832878"/>
                  </a:cubicBezTo>
                  <a:cubicBezTo>
                    <a:pt x="136893" y="1702766"/>
                    <a:pt x="113176" y="1564844"/>
                    <a:pt x="114128" y="1422922"/>
                  </a:cubicBezTo>
                  <a:cubicBezTo>
                    <a:pt x="115366" y="1229850"/>
                    <a:pt x="82315" y="1042303"/>
                    <a:pt x="28213" y="858184"/>
                  </a:cubicBezTo>
                  <a:cubicBezTo>
                    <a:pt x="-21508" y="688830"/>
                    <a:pt x="-9697" y="530715"/>
                    <a:pt x="97364" y="385173"/>
                  </a:cubicBezTo>
                  <a:cubicBezTo>
                    <a:pt x="120891" y="353264"/>
                    <a:pt x="109747" y="311164"/>
                    <a:pt x="127177" y="277159"/>
                  </a:cubicBezTo>
                  <a:cubicBezTo>
                    <a:pt x="129463" y="275064"/>
                    <a:pt x="131749" y="271540"/>
                    <a:pt x="134321" y="271349"/>
                  </a:cubicBezTo>
                  <a:cubicBezTo>
                    <a:pt x="229190" y="285256"/>
                    <a:pt x="297580" y="276588"/>
                    <a:pt x="373780" y="296781"/>
                  </a:cubicBezTo>
                  <a:cubicBezTo>
                    <a:pt x="383114" y="301924"/>
                    <a:pt x="385305" y="310592"/>
                    <a:pt x="386734" y="320498"/>
                  </a:cubicBezTo>
                  <a:cubicBezTo>
                    <a:pt x="396544" y="387935"/>
                    <a:pt x="396735" y="386125"/>
                    <a:pt x="462362" y="387554"/>
                  </a:cubicBezTo>
                  <a:cubicBezTo>
                    <a:pt x="559041" y="389745"/>
                    <a:pt x="655624" y="393650"/>
                    <a:pt x="752113" y="399460"/>
                  </a:cubicBezTo>
                  <a:cubicBezTo>
                    <a:pt x="780974" y="401175"/>
                    <a:pt x="803167" y="395079"/>
                    <a:pt x="826408" y="377934"/>
                  </a:cubicBezTo>
                  <a:cubicBezTo>
                    <a:pt x="988237" y="258395"/>
                    <a:pt x="1151877" y="141428"/>
                    <a:pt x="1312659" y="20651"/>
                  </a:cubicBezTo>
                  <a:cubicBezTo>
                    <a:pt x="1348663" y="-6400"/>
                    <a:pt x="1369428" y="-11639"/>
                    <a:pt x="1388097" y="34177"/>
                  </a:cubicBezTo>
                  <a:cubicBezTo>
                    <a:pt x="1393336" y="46940"/>
                    <a:pt x="1404004" y="57513"/>
                    <a:pt x="1412100" y="69133"/>
                  </a:cubicBezTo>
                  <a:cubicBezTo>
                    <a:pt x="1444771" y="128093"/>
                    <a:pt x="1460106" y="151906"/>
                    <a:pt x="1482585" y="183910"/>
                  </a:cubicBezTo>
                  <a:cubicBezTo>
                    <a:pt x="1453343" y="211056"/>
                    <a:pt x="1279607" y="373267"/>
                    <a:pt x="1216266" y="431750"/>
                  </a:cubicBezTo>
                  <a:cubicBezTo>
                    <a:pt x="1231792" y="437751"/>
                    <a:pt x="1289990" y="427750"/>
                    <a:pt x="1303325" y="435751"/>
                  </a:cubicBezTo>
                  <a:cubicBezTo>
                    <a:pt x="1335614" y="450419"/>
                    <a:pt x="1308278" y="533763"/>
                    <a:pt x="1330090" y="610249"/>
                  </a:cubicBezTo>
                  <a:cubicBezTo>
                    <a:pt x="1335709" y="669685"/>
                    <a:pt x="1335709" y="669685"/>
                    <a:pt x="1277131" y="671399"/>
                  </a:cubicBezTo>
                  <a:cubicBezTo>
                    <a:pt x="1172642" y="674352"/>
                    <a:pt x="1068152" y="678067"/>
                    <a:pt x="963663" y="679972"/>
                  </a:cubicBezTo>
                  <a:cubicBezTo>
                    <a:pt x="936993" y="680448"/>
                    <a:pt x="915371" y="686925"/>
                    <a:pt x="894607" y="704451"/>
                  </a:cubicBezTo>
                  <a:cubicBezTo>
                    <a:pt x="832885" y="756458"/>
                    <a:pt x="766781" y="802940"/>
                    <a:pt x="699630" y="847802"/>
                  </a:cubicBezTo>
                  <a:cubicBezTo>
                    <a:pt x="687152" y="856184"/>
                    <a:pt x="673627" y="860470"/>
                    <a:pt x="679056" y="883521"/>
                  </a:cubicBezTo>
                  <a:cubicBezTo>
                    <a:pt x="727348" y="1089547"/>
                    <a:pt x="750112" y="1300716"/>
                    <a:pt x="805548" y="1505313"/>
                  </a:cubicBezTo>
                  <a:cubicBezTo>
                    <a:pt x="812501" y="1531126"/>
                    <a:pt x="821169" y="1556748"/>
                    <a:pt x="831075" y="1581513"/>
                  </a:cubicBezTo>
                  <a:cubicBezTo>
                    <a:pt x="854411" y="1639330"/>
                    <a:pt x="854887" y="1639139"/>
                    <a:pt x="797833" y="166780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0FA22ABE-6826-4F5B-89DB-2DC3A9E04E2B}"/>
                </a:ext>
              </a:extLst>
            </p:cNvPr>
            <p:cNvSpPr/>
            <p:nvPr/>
          </p:nvSpPr>
          <p:spPr>
            <a:xfrm>
              <a:off x="1866995" y="6276117"/>
              <a:ext cx="8456581" cy="105841"/>
            </a:xfrm>
            <a:custGeom>
              <a:avLst/>
              <a:gdLst>
                <a:gd name="connsiteX0" fmla="*/ 1913668 w 8456581"/>
                <a:gd name="connsiteY0" fmla="*/ 0 h 105841"/>
                <a:gd name="connsiteX1" fmla="*/ 2026729 w 8456581"/>
                <a:gd name="connsiteY1" fmla="*/ 8763 h 105841"/>
                <a:gd name="connsiteX2" fmla="*/ 5241036 w 8456581"/>
                <a:gd name="connsiteY2" fmla="*/ 21717 h 105841"/>
                <a:gd name="connsiteX3" fmla="*/ 7228618 w 8456581"/>
                <a:gd name="connsiteY3" fmla="*/ 29719 h 105841"/>
                <a:gd name="connsiteX4" fmla="*/ 7349300 w 8456581"/>
                <a:gd name="connsiteY4" fmla="*/ 10478 h 105841"/>
                <a:gd name="connsiteX5" fmla="*/ 7632764 w 8456581"/>
                <a:gd name="connsiteY5" fmla="*/ 17526 h 105841"/>
                <a:gd name="connsiteX6" fmla="*/ 8388382 w 8456581"/>
                <a:gd name="connsiteY6" fmla="*/ 38100 h 105841"/>
                <a:gd name="connsiteX7" fmla="*/ 8456581 w 8456581"/>
                <a:gd name="connsiteY7" fmla="*/ 52864 h 105841"/>
                <a:gd name="connsiteX8" fmla="*/ 8315611 w 8456581"/>
                <a:gd name="connsiteY8" fmla="*/ 64675 h 105841"/>
                <a:gd name="connsiteX9" fmla="*/ 7830789 w 8456581"/>
                <a:gd name="connsiteY9" fmla="*/ 77058 h 105841"/>
                <a:gd name="connsiteX10" fmla="*/ 7150799 w 8456581"/>
                <a:gd name="connsiteY10" fmla="*/ 87535 h 105841"/>
                <a:gd name="connsiteX11" fmla="*/ 6104382 w 8456581"/>
                <a:gd name="connsiteY11" fmla="*/ 96203 h 105841"/>
                <a:gd name="connsiteX12" fmla="*/ 2574417 w 8456581"/>
                <a:gd name="connsiteY12" fmla="*/ 100394 h 105841"/>
                <a:gd name="connsiteX13" fmla="*/ 1380554 w 8456581"/>
                <a:gd name="connsiteY13" fmla="*/ 91154 h 105841"/>
                <a:gd name="connsiteX14" fmla="*/ 771906 w 8456581"/>
                <a:gd name="connsiteY14" fmla="*/ 83249 h 105841"/>
                <a:gd name="connsiteX15" fmla="*/ 130493 w 8456581"/>
                <a:gd name="connsiteY15" fmla="*/ 64770 h 105841"/>
                <a:gd name="connsiteX16" fmla="*/ 0 w 8456581"/>
                <a:gd name="connsiteY16" fmla="*/ 53626 h 105841"/>
                <a:gd name="connsiteX17" fmla="*/ 57436 w 8456581"/>
                <a:gd name="connsiteY17" fmla="*/ 38767 h 105841"/>
                <a:gd name="connsiteX18" fmla="*/ 247269 w 8456581"/>
                <a:gd name="connsiteY18" fmla="*/ 29146 h 105841"/>
                <a:gd name="connsiteX19" fmla="*/ 946214 w 8456581"/>
                <a:gd name="connsiteY19" fmla="*/ 16003 h 105841"/>
                <a:gd name="connsiteX20" fmla="*/ 1778508 w 8456581"/>
                <a:gd name="connsiteY20" fmla="*/ 6763 h 105841"/>
                <a:gd name="connsiteX21" fmla="*/ 1913668 w 8456581"/>
                <a:gd name="connsiteY21" fmla="*/ 0 h 105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456581" h="105841">
                  <a:moveTo>
                    <a:pt x="1913668" y="0"/>
                  </a:moveTo>
                  <a:cubicBezTo>
                    <a:pt x="1950911" y="8287"/>
                    <a:pt x="1988725" y="8668"/>
                    <a:pt x="2026729" y="8763"/>
                  </a:cubicBezTo>
                  <a:cubicBezTo>
                    <a:pt x="3098197" y="12859"/>
                    <a:pt x="4169569" y="17431"/>
                    <a:pt x="5241036" y="21717"/>
                  </a:cubicBezTo>
                  <a:cubicBezTo>
                    <a:pt x="5903595" y="24384"/>
                    <a:pt x="6566059" y="26861"/>
                    <a:pt x="7228618" y="29719"/>
                  </a:cubicBezTo>
                  <a:cubicBezTo>
                    <a:pt x="7270052" y="29909"/>
                    <a:pt x="7310533" y="26289"/>
                    <a:pt x="7349300" y="10478"/>
                  </a:cubicBezTo>
                  <a:cubicBezTo>
                    <a:pt x="7443788" y="12954"/>
                    <a:pt x="7538276" y="17622"/>
                    <a:pt x="7632764" y="17526"/>
                  </a:cubicBezTo>
                  <a:cubicBezTo>
                    <a:pt x="7884795" y="17526"/>
                    <a:pt x="8136541" y="28670"/>
                    <a:pt x="8388382" y="38100"/>
                  </a:cubicBezTo>
                  <a:cubicBezTo>
                    <a:pt x="8408765" y="38862"/>
                    <a:pt x="8428958" y="40767"/>
                    <a:pt x="8456581" y="52864"/>
                  </a:cubicBezTo>
                  <a:cubicBezTo>
                    <a:pt x="8404003" y="57436"/>
                    <a:pt x="8359807" y="63341"/>
                    <a:pt x="8315611" y="64675"/>
                  </a:cubicBezTo>
                  <a:cubicBezTo>
                    <a:pt x="8154067" y="69438"/>
                    <a:pt x="7992332" y="70676"/>
                    <a:pt x="7830789" y="77058"/>
                  </a:cubicBezTo>
                  <a:cubicBezTo>
                    <a:pt x="7604189" y="85916"/>
                    <a:pt x="7377304" y="80106"/>
                    <a:pt x="7150799" y="87535"/>
                  </a:cubicBezTo>
                  <a:cubicBezTo>
                    <a:pt x="6801993" y="98965"/>
                    <a:pt x="6453188" y="91536"/>
                    <a:pt x="6104382" y="96203"/>
                  </a:cubicBezTo>
                  <a:cubicBezTo>
                    <a:pt x="4927759" y="111919"/>
                    <a:pt x="3751040" y="104680"/>
                    <a:pt x="2574417" y="100394"/>
                  </a:cubicBezTo>
                  <a:cubicBezTo>
                    <a:pt x="2176463" y="98965"/>
                    <a:pt x="1778413" y="100775"/>
                    <a:pt x="1380554" y="91154"/>
                  </a:cubicBezTo>
                  <a:cubicBezTo>
                    <a:pt x="1177671" y="86202"/>
                    <a:pt x="974693" y="88583"/>
                    <a:pt x="771906" y="83249"/>
                  </a:cubicBezTo>
                  <a:cubicBezTo>
                    <a:pt x="558070" y="77534"/>
                    <a:pt x="344234" y="71533"/>
                    <a:pt x="130493" y="64770"/>
                  </a:cubicBezTo>
                  <a:cubicBezTo>
                    <a:pt x="88202" y="63437"/>
                    <a:pt x="46101" y="57721"/>
                    <a:pt x="0" y="53626"/>
                  </a:cubicBezTo>
                  <a:cubicBezTo>
                    <a:pt x="19907" y="40577"/>
                    <a:pt x="38957" y="39815"/>
                    <a:pt x="57436" y="38767"/>
                  </a:cubicBezTo>
                  <a:cubicBezTo>
                    <a:pt x="120682" y="35053"/>
                    <a:pt x="183928" y="30480"/>
                    <a:pt x="247269" y="29146"/>
                  </a:cubicBezTo>
                  <a:cubicBezTo>
                    <a:pt x="480251" y="24384"/>
                    <a:pt x="713327" y="23908"/>
                    <a:pt x="946214" y="16003"/>
                  </a:cubicBezTo>
                  <a:cubicBezTo>
                    <a:pt x="1223677" y="6478"/>
                    <a:pt x="1501045" y="11240"/>
                    <a:pt x="1778508" y="6763"/>
                  </a:cubicBezTo>
                  <a:cubicBezTo>
                    <a:pt x="1823561" y="6001"/>
                    <a:pt x="1868615" y="2381"/>
                    <a:pt x="1913668" y="0"/>
                  </a:cubicBezTo>
                  <a:close/>
                </a:path>
              </a:pathLst>
            </a:custGeom>
            <a:solidFill>
              <a:srgbClr val="32889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5F792A34-820F-4E87-B818-F87A0BA76600}"/>
                </a:ext>
              </a:extLst>
            </p:cNvPr>
            <p:cNvSpPr/>
            <p:nvPr/>
          </p:nvSpPr>
          <p:spPr>
            <a:xfrm>
              <a:off x="5392272" y="476294"/>
              <a:ext cx="952895" cy="941517"/>
            </a:xfrm>
            <a:custGeom>
              <a:avLst/>
              <a:gdLst>
                <a:gd name="connsiteX0" fmla="*/ 947091 w 952895"/>
                <a:gd name="connsiteY0" fmla="*/ 385146 h 941517"/>
                <a:gd name="connsiteX1" fmla="*/ 808026 w 952895"/>
                <a:gd name="connsiteY1" fmla="*/ 808913 h 941517"/>
                <a:gd name="connsiteX2" fmla="*/ 347207 w 952895"/>
                <a:gd name="connsiteY2" fmla="*/ 918832 h 941517"/>
                <a:gd name="connsiteX3" fmla="*/ 24690 w 952895"/>
                <a:gd name="connsiteY3" fmla="*/ 572217 h 941517"/>
                <a:gd name="connsiteX4" fmla="*/ 15642 w 952895"/>
                <a:gd name="connsiteY4" fmla="*/ 540308 h 941517"/>
                <a:gd name="connsiteX5" fmla="*/ 13260 w 952895"/>
                <a:gd name="connsiteY5" fmla="*/ 450011 h 941517"/>
                <a:gd name="connsiteX6" fmla="*/ 351684 w 952895"/>
                <a:gd name="connsiteY6" fmla="*/ 18815 h 941517"/>
                <a:gd name="connsiteX7" fmla="*/ 907753 w 952895"/>
                <a:gd name="connsiteY7" fmla="*/ 266179 h 941517"/>
                <a:gd name="connsiteX8" fmla="*/ 921183 w 952895"/>
                <a:gd name="connsiteY8" fmla="*/ 290944 h 941517"/>
                <a:gd name="connsiteX9" fmla="*/ 947091 w 952895"/>
                <a:gd name="connsiteY9" fmla="*/ 385146 h 941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895" h="941517">
                  <a:moveTo>
                    <a:pt x="947091" y="385146"/>
                  </a:moveTo>
                  <a:cubicBezTo>
                    <a:pt x="967094" y="548119"/>
                    <a:pt x="930518" y="693851"/>
                    <a:pt x="808026" y="808913"/>
                  </a:cubicBezTo>
                  <a:cubicBezTo>
                    <a:pt x="676391" y="932643"/>
                    <a:pt x="519609" y="971029"/>
                    <a:pt x="347207" y="918832"/>
                  </a:cubicBezTo>
                  <a:cubicBezTo>
                    <a:pt x="174900" y="866730"/>
                    <a:pt x="67839" y="747668"/>
                    <a:pt x="24690" y="572217"/>
                  </a:cubicBezTo>
                  <a:cubicBezTo>
                    <a:pt x="22023" y="561454"/>
                    <a:pt x="18689" y="550881"/>
                    <a:pt x="15642" y="540308"/>
                  </a:cubicBezTo>
                  <a:cubicBezTo>
                    <a:pt x="-16839" y="511067"/>
                    <a:pt x="10974" y="480206"/>
                    <a:pt x="13260" y="450011"/>
                  </a:cubicBezTo>
                  <a:cubicBezTo>
                    <a:pt x="29072" y="202171"/>
                    <a:pt x="196045" y="62153"/>
                    <a:pt x="351684" y="18815"/>
                  </a:cubicBezTo>
                  <a:cubicBezTo>
                    <a:pt x="578950" y="-44431"/>
                    <a:pt x="800025" y="55200"/>
                    <a:pt x="907753" y="266179"/>
                  </a:cubicBezTo>
                  <a:cubicBezTo>
                    <a:pt x="912039" y="274561"/>
                    <a:pt x="916706" y="282657"/>
                    <a:pt x="921183" y="290944"/>
                  </a:cubicBezTo>
                  <a:cubicBezTo>
                    <a:pt x="944615" y="318281"/>
                    <a:pt x="962617" y="347046"/>
                    <a:pt x="947091" y="38514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F4953C64-CE03-4364-80C6-0B0A00913EEE}"/>
                </a:ext>
              </a:extLst>
            </p:cNvPr>
            <p:cNvSpPr/>
            <p:nvPr/>
          </p:nvSpPr>
          <p:spPr>
            <a:xfrm>
              <a:off x="4085038" y="1897090"/>
              <a:ext cx="4673100" cy="3301020"/>
            </a:xfrm>
            <a:custGeom>
              <a:avLst/>
              <a:gdLst>
                <a:gd name="connsiteX0" fmla="*/ 4596904 w 4673100"/>
                <a:gd name="connsiteY0" fmla="*/ 18197 h 3301020"/>
                <a:gd name="connsiteX1" fmla="*/ 4567472 w 4673100"/>
                <a:gd name="connsiteY1" fmla="*/ 1623 h 3301020"/>
                <a:gd name="connsiteX2" fmla="*/ 4376019 w 4673100"/>
                <a:gd name="connsiteY2" fmla="*/ 33056 h 3301020"/>
                <a:gd name="connsiteX3" fmla="*/ 4092365 w 4673100"/>
                <a:gd name="connsiteY3" fmla="*/ 82586 h 3301020"/>
                <a:gd name="connsiteX4" fmla="*/ 4285818 w 4673100"/>
                <a:gd name="connsiteY4" fmla="*/ 220317 h 3301020"/>
                <a:gd name="connsiteX5" fmla="*/ 4292485 w 4673100"/>
                <a:gd name="connsiteY5" fmla="*/ 263085 h 3301020"/>
                <a:gd name="connsiteX6" fmla="*/ 4040549 w 4673100"/>
                <a:gd name="connsiteY6" fmla="*/ 599984 h 3301020"/>
                <a:gd name="connsiteX7" fmla="*/ 4037119 w 4673100"/>
                <a:gd name="connsiteY7" fmla="*/ 599984 h 3301020"/>
                <a:gd name="connsiteX8" fmla="*/ 3480669 w 4673100"/>
                <a:gd name="connsiteY8" fmla="*/ 1344934 h 3301020"/>
                <a:gd name="connsiteX9" fmla="*/ 3452476 w 4673100"/>
                <a:gd name="connsiteY9" fmla="*/ 1302357 h 3301020"/>
                <a:gd name="connsiteX10" fmla="*/ 2689237 w 4673100"/>
                <a:gd name="connsiteY10" fmla="*/ 539024 h 3301020"/>
                <a:gd name="connsiteX11" fmla="*/ 2539599 w 4673100"/>
                <a:gd name="connsiteY11" fmla="*/ 553216 h 3301020"/>
                <a:gd name="connsiteX12" fmla="*/ 2006295 w 4673100"/>
                <a:gd name="connsiteY12" fmla="*/ 1353412 h 3301020"/>
                <a:gd name="connsiteX13" fmla="*/ 1941524 w 4673100"/>
                <a:gd name="connsiteY13" fmla="*/ 1402941 h 3301020"/>
                <a:gd name="connsiteX14" fmla="*/ 1148854 w 4673100"/>
                <a:gd name="connsiteY14" fmla="*/ 1666879 h 3301020"/>
                <a:gd name="connsiteX15" fmla="*/ 1073797 w 4673100"/>
                <a:gd name="connsiteY15" fmla="*/ 1732221 h 3301020"/>
                <a:gd name="connsiteX16" fmla="*/ 816527 w 4673100"/>
                <a:gd name="connsiteY16" fmla="*/ 2247714 h 3301020"/>
                <a:gd name="connsiteX17" fmla="*/ 769949 w 4673100"/>
                <a:gd name="connsiteY17" fmla="*/ 2318484 h 3301020"/>
                <a:gd name="connsiteX18" fmla="*/ 333704 w 4673100"/>
                <a:gd name="connsiteY18" fmla="*/ 2814451 h 3301020"/>
                <a:gd name="connsiteX19" fmla="*/ 23666 w 4673100"/>
                <a:gd name="connsiteY19" fmla="*/ 3168305 h 3301020"/>
                <a:gd name="connsiteX20" fmla="*/ 64909 w 4673100"/>
                <a:gd name="connsiteY20" fmla="*/ 3299750 h 3301020"/>
                <a:gd name="connsiteX21" fmla="*/ 146348 w 4673100"/>
                <a:gd name="connsiteY21" fmla="*/ 3262031 h 3301020"/>
                <a:gd name="connsiteX22" fmla="*/ 745470 w 4673100"/>
                <a:gd name="connsiteY22" fmla="*/ 2580231 h 3301020"/>
                <a:gd name="connsiteX23" fmla="*/ 991691 w 4673100"/>
                <a:gd name="connsiteY23" fmla="*/ 2246475 h 3301020"/>
                <a:gd name="connsiteX24" fmla="*/ 1183620 w 4673100"/>
                <a:gd name="connsiteY24" fmla="*/ 1856617 h 3301020"/>
                <a:gd name="connsiteX25" fmla="*/ 1258106 w 4673100"/>
                <a:gd name="connsiteY25" fmla="*/ 1792228 h 3301020"/>
                <a:gd name="connsiteX26" fmla="*/ 2029250 w 4673100"/>
                <a:gd name="connsiteY26" fmla="*/ 1536863 h 3301020"/>
                <a:gd name="connsiteX27" fmla="*/ 2113165 w 4673100"/>
                <a:gd name="connsiteY27" fmla="*/ 1472760 h 3301020"/>
                <a:gd name="connsiteX28" fmla="*/ 2385961 w 4673100"/>
                <a:gd name="connsiteY28" fmla="*/ 1062232 h 3301020"/>
                <a:gd name="connsiteX29" fmla="*/ 2629325 w 4673100"/>
                <a:gd name="connsiteY29" fmla="*/ 697425 h 3301020"/>
                <a:gd name="connsiteX30" fmla="*/ 2850114 w 4673100"/>
                <a:gd name="connsiteY30" fmla="*/ 918881 h 3301020"/>
                <a:gd name="connsiteX31" fmla="*/ 3418567 w 4673100"/>
                <a:gd name="connsiteY31" fmla="*/ 1486952 h 3301020"/>
                <a:gd name="connsiteX32" fmla="*/ 3576110 w 4673100"/>
                <a:gd name="connsiteY32" fmla="*/ 1475141 h 3301020"/>
                <a:gd name="connsiteX33" fmla="*/ 3587349 w 4673100"/>
                <a:gd name="connsiteY33" fmla="*/ 1459806 h 3301020"/>
                <a:gd name="connsiteX34" fmla="*/ 4137227 w 4673100"/>
                <a:gd name="connsiteY34" fmla="*/ 728000 h 3301020"/>
                <a:gd name="connsiteX35" fmla="*/ 4141133 w 4673100"/>
                <a:gd name="connsiteY35" fmla="*/ 727714 h 3301020"/>
                <a:gd name="connsiteX36" fmla="*/ 4416596 w 4673100"/>
                <a:gd name="connsiteY36" fmla="*/ 352905 h 3301020"/>
                <a:gd name="connsiteX37" fmla="*/ 4463554 w 4673100"/>
                <a:gd name="connsiteY37" fmla="*/ 345762 h 3301020"/>
                <a:gd name="connsiteX38" fmla="*/ 4669484 w 4673100"/>
                <a:gd name="connsiteY38" fmla="*/ 492351 h 3301020"/>
                <a:gd name="connsiteX39" fmla="*/ 4673009 w 4673100"/>
                <a:gd name="connsiteY39" fmla="*/ 475302 h 3301020"/>
                <a:gd name="connsiteX40" fmla="*/ 4596904 w 4673100"/>
                <a:gd name="connsiteY40" fmla="*/ 18197 h 330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673100" h="3301020">
                  <a:moveTo>
                    <a:pt x="4596904" y="18197"/>
                  </a:moveTo>
                  <a:cubicBezTo>
                    <a:pt x="4593571" y="-1996"/>
                    <a:pt x="4584617" y="-1520"/>
                    <a:pt x="4567472" y="1623"/>
                  </a:cubicBezTo>
                  <a:cubicBezTo>
                    <a:pt x="4503845" y="13339"/>
                    <a:pt x="4439742" y="22197"/>
                    <a:pt x="4376019" y="33056"/>
                  </a:cubicBezTo>
                  <a:cubicBezTo>
                    <a:pt x="4284198" y="48677"/>
                    <a:pt x="4192568" y="65060"/>
                    <a:pt x="4092365" y="82586"/>
                  </a:cubicBezTo>
                  <a:cubicBezTo>
                    <a:pt x="4162373" y="132783"/>
                    <a:pt x="4223143" y="177931"/>
                    <a:pt x="4285818" y="220317"/>
                  </a:cubicBezTo>
                  <a:cubicBezTo>
                    <a:pt x="4306963" y="234605"/>
                    <a:pt x="4306963" y="244606"/>
                    <a:pt x="4292485" y="263085"/>
                  </a:cubicBezTo>
                  <a:cubicBezTo>
                    <a:pt x="4252385" y="314520"/>
                    <a:pt x="4109129" y="508258"/>
                    <a:pt x="4040549" y="599984"/>
                  </a:cubicBezTo>
                  <a:cubicBezTo>
                    <a:pt x="4039406" y="599984"/>
                    <a:pt x="4038263" y="599984"/>
                    <a:pt x="4037119" y="599984"/>
                  </a:cubicBezTo>
                  <a:cubicBezTo>
                    <a:pt x="3854525" y="844491"/>
                    <a:pt x="3671931" y="1088902"/>
                    <a:pt x="3480669" y="1344934"/>
                  </a:cubicBezTo>
                  <a:cubicBezTo>
                    <a:pt x="3470192" y="1328837"/>
                    <a:pt x="3463524" y="1313502"/>
                    <a:pt x="3452476" y="1302357"/>
                  </a:cubicBezTo>
                  <a:cubicBezTo>
                    <a:pt x="3198348" y="1047564"/>
                    <a:pt x="2943840" y="793246"/>
                    <a:pt x="2689237" y="539024"/>
                  </a:cubicBezTo>
                  <a:cubicBezTo>
                    <a:pt x="2630087" y="479969"/>
                    <a:pt x="2585510" y="484446"/>
                    <a:pt x="2539599" y="553216"/>
                  </a:cubicBezTo>
                  <a:cubicBezTo>
                    <a:pt x="2361577" y="819821"/>
                    <a:pt x="2183459" y="1086235"/>
                    <a:pt x="2006295" y="1353412"/>
                  </a:cubicBezTo>
                  <a:cubicBezTo>
                    <a:pt x="1989721" y="1378462"/>
                    <a:pt x="1970290" y="1393416"/>
                    <a:pt x="1941524" y="1402941"/>
                  </a:cubicBezTo>
                  <a:cubicBezTo>
                    <a:pt x="1677111" y="1490286"/>
                    <a:pt x="1413363" y="1579821"/>
                    <a:pt x="1148854" y="1666879"/>
                  </a:cubicBezTo>
                  <a:cubicBezTo>
                    <a:pt x="1112659" y="1678786"/>
                    <a:pt x="1090275" y="1698788"/>
                    <a:pt x="1073797" y="1732221"/>
                  </a:cubicBezTo>
                  <a:cubicBezTo>
                    <a:pt x="988834" y="1904433"/>
                    <a:pt x="902156" y="2075787"/>
                    <a:pt x="816527" y="2247714"/>
                  </a:cubicBezTo>
                  <a:cubicBezTo>
                    <a:pt x="803763" y="2273336"/>
                    <a:pt x="788809" y="2297053"/>
                    <a:pt x="769949" y="2318484"/>
                  </a:cubicBezTo>
                  <a:cubicBezTo>
                    <a:pt x="624407" y="2483743"/>
                    <a:pt x="479056" y="2649097"/>
                    <a:pt x="333704" y="2814451"/>
                  </a:cubicBezTo>
                  <a:cubicBezTo>
                    <a:pt x="230168" y="2932275"/>
                    <a:pt x="125678" y="3049242"/>
                    <a:pt x="23666" y="3168305"/>
                  </a:cubicBezTo>
                  <a:cubicBezTo>
                    <a:pt x="-21483" y="3220978"/>
                    <a:pt x="1091" y="3288130"/>
                    <a:pt x="64909" y="3299750"/>
                  </a:cubicBezTo>
                  <a:cubicBezTo>
                    <a:pt x="100342" y="3306227"/>
                    <a:pt x="124440" y="3287082"/>
                    <a:pt x="146348" y="3262031"/>
                  </a:cubicBezTo>
                  <a:cubicBezTo>
                    <a:pt x="345992" y="3034669"/>
                    <a:pt x="546683" y="2808260"/>
                    <a:pt x="745470" y="2580231"/>
                  </a:cubicBezTo>
                  <a:cubicBezTo>
                    <a:pt x="836434" y="2475933"/>
                    <a:pt x="934732" y="2378111"/>
                    <a:pt x="991691" y="2246475"/>
                  </a:cubicBezTo>
                  <a:cubicBezTo>
                    <a:pt x="1049127" y="2113697"/>
                    <a:pt x="1120565" y="1987110"/>
                    <a:pt x="1183620" y="1856617"/>
                  </a:cubicBezTo>
                  <a:cubicBezTo>
                    <a:pt x="1200003" y="1822613"/>
                    <a:pt x="1222387" y="1803944"/>
                    <a:pt x="1258106" y="1792228"/>
                  </a:cubicBezTo>
                  <a:cubicBezTo>
                    <a:pt x="1515471" y="1707932"/>
                    <a:pt x="1771979" y="1621254"/>
                    <a:pt x="2029250" y="1536863"/>
                  </a:cubicBezTo>
                  <a:cubicBezTo>
                    <a:pt x="2066207" y="1524766"/>
                    <a:pt x="2092115" y="1504859"/>
                    <a:pt x="2113165" y="1472760"/>
                  </a:cubicBezTo>
                  <a:cubicBezTo>
                    <a:pt x="2203272" y="1335409"/>
                    <a:pt x="2294807" y="1199011"/>
                    <a:pt x="2385961" y="1062232"/>
                  </a:cubicBezTo>
                  <a:cubicBezTo>
                    <a:pt x="2466447" y="941550"/>
                    <a:pt x="2546933" y="820869"/>
                    <a:pt x="2629325" y="697425"/>
                  </a:cubicBezTo>
                  <a:cubicBezTo>
                    <a:pt x="2704953" y="773339"/>
                    <a:pt x="2777438" y="846205"/>
                    <a:pt x="2850114" y="918881"/>
                  </a:cubicBezTo>
                  <a:cubicBezTo>
                    <a:pt x="3039566" y="1108333"/>
                    <a:pt x="3229019" y="1297690"/>
                    <a:pt x="3418567" y="1486952"/>
                  </a:cubicBezTo>
                  <a:cubicBezTo>
                    <a:pt x="3482003" y="1550293"/>
                    <a:pt x="3520865" y="1547340"/>
                    <a:pt x="3576110" y="1475141"/>
                  </a:cubicBezTo>
                  <a:cubicBezTo>
                    <a:pt x="3579919" y="1470093"/>
                    <a:pt x="3583539" y="1464854"/>
                    <a:pt x="3587349" y="1459806"/>
                  </a:cubicBezTo>
                  <a:cubicBezTo>
                    <a:pt x="3770610" y="1215870"/>
                    <a:pt x="3953966" y="971935"/>
                    <a:pt x="4137227" y="728000"/>
                  </a:cubicBezTo>
                  <a:cubicBezTo>
                    <a:pt x="4138561" y="727905"/>
                    <a:pt x="4139895" y="727905"/>
                    <a:pt x="4141133" y="727714"/>
                  </a:cubicBezTo>
                  <a:cubicBezTo>
                    <a:pt x="4186186" y="666754"/>
                    <a:pt x="4372971" y="414818"/>
                    <a:pt x="4416596" y="352905"/>
                  </a:cubicBezTo>
                  <a:cubicBezTo>
                    <a:pt x="4431836" y="331379"/>
                    <a:pt x="4441837" y="329569"/>
                    <a:pt x="4463554" y="345762"/>
                  </a:cubicBezTo>
                  <a:cubicBezTo>
                    <a:pt x="4530229" y="395577"/>
                    <a:pt x="4599000" y="442536"/>
                    <a:pt x="4669484" y="492351"/>
                  </a:cubicBezTo>
                  <a:cubicBezTo>
                    <a:pt x="4671390" y="483493"/>
                    <a:pt x="4673580" y="479207"/>
                    <a:pt x="4673009" y="475302"/>
                  </a:cubicBezTo>
                  <a:cubicBezTo>
                    <a:pt x="4647672" y="322997"/>
                    <a:pt x="4621955" y="170692"/>
                    <a:pt x="4596904" y="1819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F4F9281-6336-46AA-BEA1-736A2ACC2188}"/>
                </a:ext>
              </a:extLst>
            </p:cNvPr>
            <p:cNvSpPr/>
            <p:nvPr/>
          </p:nvSpPr>
          <p:spPr>
            <a:xfrm>
              <a:off x="6313646" y="767143"/>
              <a:ext cx="2081176" cy="1837789"/>
            </a:xfrm>
            <a:custGeom>
              <a:avLst/>
              <a:gdLst>
                <a:gd name="connsiteX0" fmla="*/ 1925955 w 2081176"/>
                <a:gd name="connsiteY0" fmla="*/ 1573911 h 1837789"/>
                <a:gd name="connsiteX1" fmla="*/ 2053304 w 2081176"/>
                <a:gd name="connsiteY1" fmla="*/ 1666113 h 1837789"/>
                <a:gd name="connsiteX2" fmla="*/ 2059210 w 2081176"/>
                <a:gd name="connsiteY2" fmla="*/ 1743742 h 1837789"/>
                <a:gd name="connsiteX3" fmla="*/ 2025967 w 2081176"/>
                <a:gd name="connsiteY3" fmla="*/ 1789557 h 1837789"/>
                <a:gd name="connsiteX4" fmla="*/ 1934432 w 2081176"/>
                <a:gd name="connsiteY4" fmla="*/ 1823752 h 1837789"/>
                <a:gd name="connsiteX5" fmla="*/ 1808511 w 2081176"/>
                <a:gd name="connsiteY5" fmla="*/ 1729931 h 1837789"/>
                <a:gd name="connsiteX6" fmla="*/ 1808417 w 2081176"/>
                <a:gd name="connsiteY6" fmla="*/ 1716119 h 1837789"/>
                <a:gd name="connsiteX7" fmla="*/ 1781937 w 2081176"/>
                <a:gd name="connsiteY7" fmla="*/ 1599057 h 1837789"/>
                <a:gd name="connsiteX8" fmla="*/ 1051274 w 2081176"/>
                <a:gd name="connsiteY8" fmla="*/ 971550 h 1837789"/>
                <a:gd name="connsiteX9" fmla="*/ 391382 w 2081176"/>
                <a:gd name="connsiteY9" fmla="*/ 399955 h 1837789"/>
                <a:gd name="connsiteX10" fmla="*/ 42863 w 2081176"/>
                <a:gd name="connsiteY10" fmla="*/ 99536 h 1837789"/>
                <a:gd name="connsiteX11" fmla="*/ 25908 w 2081176"/>
                <a:gd name="connsiteY11" fmla="*/ 94297 h 1837789"/>
                <a:gd name="connsiteX12" fmla="*/ 0 w 2081176"/>
                <a:gd name="connsiteY12" fmla="*/ 0 h 1837789"/>
                <a:gd name="connsiteX13" fmla="*/ 239649 w 2081176"/>
                <a:gd name="connsiteY13" fmla="*/ 201073 h 1837789"/>
                <a:gd name="connsiteX14" fmla="*/ 764191 w 2081176"/>
                <a:gd name="connsiteY14" fmla="*/ 654463 h 1837789"/>
                <a:gd name="connsiteX15" fmla="*/ 1221200 w 2081176"/>
                <a:gd name="connsiteY15" fmla="*/ 1047940 h 1837789"/>
                <a:gd name="connsiteX16" fmla="*/ 1746599 w 2081176"/>
                <a:gd name="connsiteY16" fmla="*/ 1500187 h 1837789"/>
                <a:gd name="connsiteX17" fmla="*/ 1842993 w 2081176"/>
                <a:gd name="connsiteY17" fmla="*/ 1584770 h 1837789"/>
                <a:gd name="connsiteX18" fmla="*/ 1901380 w 2081176"/>
                <a:gd name="connsiteY18" fmla="*/ 1582960 h 1837789"/>
                <a:gd name="connsiteX19" fmla="*/ 1925955 w 2081176"/>
                <a:gd name="connsiteY19" fmla="*/ 1573911 h 183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81176" h="1837789">
                  <a:moveTo>
                    <a:pt x="1925955" y="1573911"/>
                  </a:moveTo>
                  <a:cubicBezTo>
                    <a:pt x="1963579" y="1611249"/>
                    <a:pt x="2006251" y="1641729"/>
                    <a:pt x="2053304" y="1666113"/>
                  </a:cubicBezTo>
                  <a:cubicBezTo>
                    <a:pt x="2089118" y="1689449"/>
                    <a:pt x="2089690" y="1714310"/>
                    <a:pt x="2059210" y="1743742"/>
                  </a:cubicBezTo>
                  <a:cubicBezTo>
                    <a:pt x="2045780" y="1756696"/>
                    <a:pt x="2035397" y="1773269"/>
                    <a:pt x="2025967" y="1789557"/>
                  </a:cubicBezTo>
                  <a:cubicBezTo>
                    <a:pt x="2004631" y="1826895"/>
                    <a:pt x="1981390" y="1856327"/>
                    <a:pt x="1934432" y="1823752"/>
                  </a:cubicBezTo>
                  <a:cubicBezTo>
                    <a:pt x="1900809" y="1781270"/>
                    <a:pt x="1855851" y="1753933"/>
                    <a:pt x="1808511" y="1729931"/>
                  </a:cubicBezTo>
                  <a:cubicBezTo>
                    <a:pt x="1808417" y="1725168"/>
                    <a:pt x="1806130" y="1718405"/>
                    <a:pt x="1808417" y="1716119"/>
                  </a:cubicBezTo>
                  <a:cubicBezTo>
                    <a:pt x="1861756" y="1662779"/>
                    <a:pt x="1820608" y="1632204"/>
                    <a:pt x="1781937" y="1599057"/>
                  </a:cubicBezTo>
                  <a:cubicBezTo>
                    <a:pt x="1538097" y="1390269"/>
                    <a:pt x="1294352" y="1181291"/>
                    <a:pt x="1051274" y="971550"/>
                  </a:cubicBezTo>
                  <a:cubicBezTo>
                    <a:pt x="830866" y="781526"/>
                    <a:pt x="611410" y="590455"/>
                    <a:pt x="391382" y="399955"/>
                  </a:cubicBezTo>
                  <a:cubicBezTo>
                    <a:pt x="275368" y="299561"/>
                    <a:pt x="159163" y="199453"/>
                    <a:pt x="42863" y="99536"/>
                  </a:cubicBezTo>
                  <a:cubicBezTo>
                    <a:pt x="38767" y="96012"/>
                    <a:pt x="31623" y="96012"/>
                    <a:pt x="25908" y="94297"/>
                  </a:cubicBezTo>
                  <a:cubicBezTo>
                    <a:pt x="17240" y="62865"/>
                    <a:pt x="8668" y="31432"/>
                    <a:pt x="0" y="0"/>
                  </a:cubicBezTo>
                  <a:cubicBezTo>
                    <a:pt x="84963" y="60960"/>
                    <a:pt x="160401" y="133445"/>
                    <a:pt x="239649" y="201073"/>
                  </a:cubicBezTo>
                  <a:cubicBezTo>
                    <a:pt x="415385" y="351092"/>
                    <a:pt x="589311" y="503396"/>
                    <a:pt x="764191" y="654463"/>
                  </a:cubicBezTo>
                  <a:cubicBezTo>
                    <a:pt x="916305" y="785813"/>
                    <a:pt x="1068896" y="916781"/>
                    <a:pt x="1221200" y="1047940"/>
                  </a:cubicBezTo>
                  <a:cubicBezTo>
                    <a:pt x="1396365" y="1198721"/>
                    <a:pt x="1571530" y="1349407"/>
                    <a:pt x="1746599" y="1500187"/>
                  </a:cubicBezTo>
                  <a:cubicBezTo>
                    <a:pt x="1778984" y="1528096"/>
                    <a:pt x="1812512" y="1554861"/>
                    <a:pt x="1842993" y="1584770"/>
                  </a:cubicBezTo>
                  <a:cubicBezTo>
                    <a:pt x="1865185" y="1606582"/>
                    <a:pt x="1882712" y="1616297"/>
                    <a:pt x="1901380" y="1582960"/>
                  </a:cubicBezTo>
                  <a:cubicBezTo>
                    <a:pt x="1906715" y="1573340"/>
                    <a:pt x="1915763" y="1571625"/>
                    <a:pt x="1925955" y="157391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3E27EDBC-5969-4987-A06B-F92A730A2F22}"/>
                </a:ext>
              </a:extLst>
            </p:cNvPr>
            <p:cNvSpPr/>
            <p:nvPr/>
          </p:nvSpPr>
          <p:spPr>
            <a:xfrm>
              <a:off x="2555615" y="2122932"/>
              <a:ext cx="408063" cy="549211"/>
            </a:xfrm>
            <a:custGeom>
              <a:avLst/>
              <a:gdLst>
                <a:gd name="connsiteX0" fmla="*/ 406469 w 408063"/>
                <a:gd name="connsiteY0" fmla="*/ 112014 h 549211"/>
                <a:gd name="connsiteX1" fmla="*/ 273309 w 408063"/>
                <a:gd name="connsiteY1" fmla="*/ 238982 h 549211"/>
                <a:gd name="connsiteX2" fmla="*/ 273214 w 408063"/>
                <a:gd name="connsiteY2" fmla="*/ 354521 h 549211"/>
                <a:gd name="connsiteX3" fmla="*/ 241496 w 408063"/>
                <a:gd name="connsiteY3" fmla="*/ 325279 h 549211"/>
                <a:gd name="connsiteX4" fmla="*/ 198728 w 408063"/>
                <a:gd name="connsiteY4" fmla="*/ 303657 h 549211"/>
                <a:gd name="connsiteX5" fmla="*/ 169582 w 408063"/>
                <a:gd name="connsiteY5" fmla="*/ 348996 h 549211"/>
                <a:gd name="connsiteX6" fmla="*/ 184250 w 408063"/>
                <a:gd name="connsiteY6" fmla="*/ 412718 h 549211"/>
                <a:gd name="connsiteX7" fmla="*/ 122147 w 408063"/>
                <a:gd name="connsiteY7" fmla="*/ 549211 h 549211"/>
                <a:gd name="connsiteX8" fmla="*/ 3180 w 408063"/>
                <a:gd name="connsiteY8" fmla="*/ 258223 h 549211"/>
                <a:gd name="connsiteX9" fmla="*/ 156914 w 408063"/>
                <a:gd name="connsiteY9" fmla="*/ 54578 h 549211"/>
                <a:gd name="connsiteX10" fmla="*/ 275500 w 408063"/>
                <a:gd name="connsiteY10" fmla="*/ 54292 h 549211"/>
                <a:gd name="connsiteX11" fmla="*/ 363225 w 408063"/>
                <a:gd name="connsiteY11" fmla="*/ 0 h 549211"/>
                <a:gd name="connsiteX12" fmla="*/ 406469 w 408063"/>
                <a:gd name="connsiteY12" fmla="*/ 112014 h 549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8063" h="549211">
                  <a:moveTo>
                    <a:pt x="406469" y="112014"/>
                  </a:moveTo>
                  <a:cubicBezTo>
                    <a:pt x="320934" y="109442"/>
                    <a:pt x="274928" y="152971"/>
                    <a:pt x="273309" y="238982"/>
                  </a:cubicBezTo>
                  <a:cubicBezTo>
                    <a:pt x="272547" y="276796"/>
                    <a:pt x="273214" y="314611"/>
                    <a:pt x="273214" y="354521"/>
                  </a:cubicBezTo>
                  <a:cubicBezTo>
                    <a:pt x="253973" y="353949"/>
                    <a:pt x="251497" y="335089"/>
                    <a:pt x="241496" y="325279"/>
                  </a:cubicBezTo>
                  <a:cubicBezTo>
                    <a:pt x="229399" y="313277"/>
                    <a:pt x="219017" y="295084"/>
                    <a:pt x="198728" y="303657"/>
                  </a:cubicBezTo>
                  <a:cubicBezTo>
                    <a:pt x="180250" y="311467"/>
                    <a:pt x="171677" y="329089"/>
                    <a:pt x="169582" y="348996"/>
                  </a:cubicBezTo>
                  <a:cubicBezTo>
                    <a:pt x="167201" y="371856"/>
                    <a:pt x="179869" y="391382"/>
                    <a:pt x="184250" y="412718"/>
                  </a:cubicBezTo>
                  <a:cubicBezTo>
                    <a:pt x="199871" y="488061"/>
                    <a:pt x="183774" y="532543"/>
                    <a:pt x="122147" y="549211"/>
                  </a:cubicBezTo>
                  <a:cubicBezTo>
                    <a:pt x="91763" y="448532"/>
                    <a:pt x="20897" y="365188"/>
                    <a:pt x="3180" y="258223"/>
                  </a:cubicBezTo>
                  <a:cubicBezTo>
                    <a:pt x="-14917" y="148780"/>
                    <a:pt x="45281" y="62960"/>
                    <a:pt x="156914" y="54578"/>
                  </a:cubicBezTo>
                  <a:cubicBezTo>
                    <a:pt x="196252" y="51625"/>
                    <a:pt x="235971" y="53721"/>
                    <a:pt x="275500" y="54292"/>
                  </a:cubicBezTo>
                  <a:cubicBezTo>
                    <a:pt x="315981" y="54864"/>
                    <a:pt x="351414" y="47911"/>
                    <a:pt x="363225" y="0"/>
                  </a:cubicBezTo>
                  <a:cubicBezTo>
                    <a:pt x="395229" y="32480"/>
                    <a:pt x="413803" y="67342"/>
                    <a:pt x="406469" y="112014"/>
                  </a:cubicBezTo>
                  <a:close/>
                </a:path>
              </a:pathLst>
            </a:custGeom>
            <a:solidFill>
              <a:srgbClr val="02020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DEFAD3CB-1097-40BD-A81B-0A4496E58E5E}"/>
                </a:ext>
              </a:extLst>
            </p:cNvPr>
            <p:cNvSpPr/>
            <p:nvPr/>
          </p:nvSpPr>
          <p:spPr>
            <a:xfrm>
              <a:off x="3949702" y="926306"/>
              <a:ext cx="1458211" cy="1886616"/>
            </a:xfrm>
            <a:custGeom>
              <a:avLst/>
              <a:gdLst>
                <a:gd name="connsiteX0" fmla="*/ 1455830 w 1458211"/>
                <a:gd name="connsiteY0" fmla="*/ 0 h 1886616"/>
                <a:gd name="connsiteX1" fmla="*/ 1458211 w 1458211"/>
                <a:gd name="connsiteY1" fmla="*/ 90297 h 1886616"/>
                <a:gd name="connsiteX2" fmla="*/ 1246089 w 1458211"/>
                <a:gd name="connsiteY2" fmla="*/ 357473 h 1886616"/>
                <a:gd name="connsiteX3" fmla="*/ 427892 w 1458211"/>
                <a:gd name="connsiteY3" fmla="*/ 1410557 h 1886616"/>
                <a:gd name="connsiteX4" fmla="*/ 37748 w 1458211"/>
                <a:gd name="connsiteY4" fmla="*/ 1886617 h 1886616"/>
                <a:gd name="connsiteX5" fmla="*/ 29 w 1458211"/>
                <a:gd name="connsiteY5" fmla="*/ 1849088 h 1886616"/>
                <a:gd name="connsiteX6" fmla="*/ 475041 w 1458211"/>
                <a:gd name="connsiteY6" fmla="*/ 1265301 h 1886616"/>
                <a:gd name="connsiteX7" fmla="*/ 1362199 w 1458211"/>
                <a:gd name="connsiteY7" fmla="*/ 124492 h 1886616"/>
                <a:gd name="connsiteX8" fmla="*/ 1455830 w 1458211"/>
                <a:gd name="connsiteY8" fmla="*/ 0 h 1886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8211" h="1886616">
                  <a:moveTo>
                    <a:pt x="1455830" y="0"/>
                  </a:moveTo>
                  <a:cubicBezTo>
                    <a:pt x="1456592" y="30099"/>
                    <a:pt x="1457354" y="60198"/>
                    <a:pt x="1458211" y="90297"/>
                  </a:cubicBezTo>
                  <a:cubicBezTo>
                    <a:pt x="1381440" y="174593"/>
                    <a:pt x="1316003" y="267843"/>
                    <a:pt x="1246089" y="357473"/>
                  </a:cubicBezTo>
                  <a:cubicBezTo>
                    <a:pt x="972817" y="708088"/>
                    <a:pt x="700688" y="1059561"/>
                    <a:pt x="427892" y="1410557"/>
                  </a:cubicBezTo>
                  <a:cubicBezTo>
                    <a:pt x="382362" y="1469136"/>
                    <a:pt x="84040" y="1828705"/>
                    <a:pt x="37748" y="1886617"/>
                  </a:cubicBezTo>
                  <a:cubicBezTo>
                    <a:pt x="17460" y="1881854"/>
                    <a:pt x="-828" y="1875187"/>
                    <a:pt x="29" y="1849088"/>
                  </a:cubicBezTo>
                  <a:cubicBezTo>
                    <a:pt x="80706" y="1760030"/>
                    <a:pt x="401222" y="1359789"/>
                    <a:pt x="475041" y="1265301"/>
                  </a:cubicBezTo>
                  <a:cubicBezTo>
                    <a:pt x="771459" y="885634"/>
                    <a:pt x="1066639" y="504920"/>
                    <a:pt x="1362199" y="124492"/>
                  </a:cubicBezTo>
                  <a:cubicBezTo>
                    <a:pt x="1394108" y="83534"/>
                    <a:pt x="1424683" y="41529"/>
                    <a:pt x="145583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9D2E9044-B30D-435B-8730-6B6E79ED50A7}"/>
                </a:ext>
              </a:extLst>
            </p:cNvPr>
            <p:cNvSpPr/>
            <p:nvPr/>
          </p:nvSpPr>
          <p:spPr>
            <a:xfrm>
              <a:off x="3849719" y="2754178"/>
              <a:ext cx="181248" cy="286392"/>
            </a:xfrm>
            <a:custGeom>
              <a:avLst/>
              <a:gdLst>
                <a:gd name="connsiteX0" fmla="*/ 36957 w 181248"/>
                <a:gd name="connsiteY0" fmla="*/ 286392 h 286392"/>
                <a:gd name="connsiteX1" fmla="*/ 24955 w 181248"/>
                <a:gd name="connsiteY1" fmla="*/ 156948 h 286392"/>
                <a:gd name="connsiteX2" fmla="*/ 0 w 181248"/>
                <a:gd name="connsiteY2" fmla="*/ 107894 h 286392"/>
                <a:gd name="connsiteX3" fmla="*/ 91345 w 181248"/>
                <a:gd name="connsiteY3" fmla="*/ 12072 h 286392"/>
                <a:gd name="connsiteX4" fmla="*/ 180499 w 181248"/>
                <a:gd name="connsiteY4" fmla="*/ 23883 h 286392"/>
                <a:gd name="connsiteX5" fmla="*/ 69342 w 181248"/>
                <a:gd name="connsiteY5" fmla="*/ 252579 h 286392"/>
                <a:gd name="connsiteX6" fmla="*/ 36957 w 181248"/>
                <a:gd name="connsiteY6" fmla="*/ 286392 h 28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248" h="286392">
                  <a:moveTo>
                    <a:pt x="36957" y="286392"/>
                  </a:moveTo>
                  <a:cubicBezTo>
                    <a:pt x="24289" y="244006"/>
                    <a:pt x="30861" y="199906"/>
                    <a:pt x="24955" y="156948"/>
                  </a:cubicBezTo>
                  <a:cubicBezTo>
                    <a:pt x="22384" y="138374"/>
                    <a:pt x="27527" y="114371"/>
                    <a:pt x="0" y="107894"/>
                  </a:cubicBezTo>
                  <a:cubicBezTo>
                    <a:pt x="28766" y="63698"/>
                    <a:pt x="36576" y="33789"/>
                    <a:pt x="91345" y="12072"/>
                  </a:cubicBezTo>
                  <a:cubicBezTo>
                    <a:pt x="110014" y="4643"/>
                    <a:pt x="181261" y="-16217"/>
                    <a:pt x="180499" y="23883"/>
                  </a:cubicBezTo>
                  <a:cubicBezTo>
                    <a:pt x="187928" y="121705"/>
                    <a:pt x="139351" y="192190"/>
                    <a:pt x="69342" y="252579"/>
                  </a:cubicBezTo>
                  <a:cubicBezTo>
                    <a:pt x="57531" y="262770"/>
                    <a:pt x="47625" y="275058"/>
                    <a:pt x="36957" y="286392"/>
                  </a:cubicBezTo>
                  <a:close/>
                </a:path>
              </a:pathLst>
            </a:custGeom>
            <a:solidFill>
              <a:srgbClr val="F9B99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B07D1FE-5230-4E62-8699-6B551D90F0A3}"/>
                </a:ext>
              </a:extLst>
            </p:cNvPr>
            <p:cNvSpPr/>
            <p:nvPr/>
          </p:nvSpPr>
          <p:spPr>
            <a:xfrm>
              <a:off x="3968686" y="2447305"/>
              <a:ext cx="270134" cy="166926"/>
            </a:xfrm>
            <a:custGeom>
              <a:avLst/>
              <a:gdLst>
                <a:gd name="connsiteX0" fmla="*/ 232410 w 270134"/>
                <a:gd name="connsiteY0" fmla="*/ 26052 h 166926"/>
                <a:gd name="connsiteX1" fmla="*/ 270129 w 270134"/>
                <a:gd name="connsiteY1" fmla="*/ 63485 h 166926"/>
                <a:gd name="connsiteX2" fmla="*/ 250317 w 270134"/>
                <a:gd name="connsiteY2" fmla="*/ 90250 h 166926"/>
                <a:gd name="connsiteX3" fmla="*/ 70485 w 270134"/>
                <a:gd name="connsiteY3" fmla="*/ 166926 h 166926"/>
                <a:gd name="connsiteX4" fmla="*/ 0 w 270134"/>
                <a:gd name="connsiteY4" fmla="*/ 52150 h 166926"/>
                <a:gd name="connsiteX5" fmla="*/ 160306 w 270134"/>
                <a:gd name="connsiteY5" fmla="*/ 2620 h 166926"/>
                <a:gd name="connsiteX6" fmla="*/ 232410 w 270134"/>
                <a:gd name="connsiteY6" fmla="*/ 26052 h 166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0134" h="166926">
                  <a:moveTo>
                    <a:pt x="232410" y="26052"/>
                  </a:moveTo>
                  <a:cubicBezTo>
                    <a:pt x="243650" y="39863"/>
                    <a:pt x="268891" y="39672"/>
                    <a:pt x="270129" y="63485"/>
                  </a:cubicBezTo>
                  <a:cubicBezTo>
                    <a:pt x="270415" y="77487"/>
                    <a:pt x="258699" y="82630"/>
                    <a:pt x="250317" y="90250"/>
                  </a:cubicBezTo>
                  <a:cubicBezTo>
                    <a:pt x="203644" y="110252"/>
                    <a:pt x="146113" y="134827"/>
                    <a:pt x="70485" y="166926"/>
                  </a:cubicBezTo>
                  <a:cubicBezTo>
                    <a:pt x="43815" y="130636"/>
                    <a:pt x="19812" y="92631"/>
                    <a:pt x="0" y="52150"/>
                  </a:cubicBezTo>
                  <a:cubicBezTo>
                    <a:pt x="53530" y="35862"/>
                    <a:pt x="107633" y="21289"/>
                    <a:pt x="160306" y="2620"/>
                  </a:cubicBezTo>
                  <a:cubicBezTo>
                    <a:pt x="192691" y="-8810"/>
                    <a:pt x="207835" y="20527"/>
                    <a:pt x="232410" y="26052"/>
                  </a:cubicBezTo>
                  <a:close/>
                </a:path>
              </a:pathLst>
            </a:custGeom>
            <a:solidFill>
              <a:srgbClr val="F9B99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FEFDFAB7-7F35-44BB-83B4-566474A695BB}"/>
                </a:ext>
              </a:extLst>
            </p:cNvPr>
            <p:cNvSpPr/>
            <p:nvPr/>
          </p:nvSpPr>
          <p:spPr>
            <a:xfrm>
              <a:off x="5668740" y="743924"/>
              <a:ext cx="399958" cy="406258"/>
            </a:xfrm>
            <a:custGeom>
              <a:avLst/>
              <a:gdLst>
                <a:gd name="connsiteX0" fmla="*/ 399957 w 399958"/>
                <a:gd name="connsiteY0" fmla="*/ 206505 h 406258"/>
                <a:gd name="connsiteX1" fmla="*/ 200884 w 399958"/>
                <a:gd name="connsiteY1" fmla="*/ 406244 h 406258"/>
                <a:gd name="connsiteX2" fmla="*/ 2 w 399958"/>
                <a:gd name="connsiteY2" fmla="*/ 202314 h 406258"/>
                <a:gd name="connsiteX3" fmla="*/ 202789 w 399958"/>
                <a:gd name="connsiteY3" fmla="*/ 3 h 406258"/>
                <a:gd name="connsiteX4" fmla="*/ 399957 w 399958"/>
                <a:gd name="connsiteY4" fmla="*/ 206505 h 406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958" h="406258">
                  <a:moveTo>
                    <a:pt x="399957" y="206505"/>
                  </a:moveTo>
                  <a:cubicBezTo>
                    <a:pt x="399480" y="317566"/>
                    <a:pt x="312422" y="404910"/>
                    <a:pt x="200884" y="406244"/>
                  </a:cubicBezTo>
                  <a:cubicBezTo>
                    <a:pt x="91252" y="407577"/>
                    <a:pt x="-474" y="314423"/>
                    <a:pt x="2" y="202314"/>
                  </a:cubicBezTo>
                  <a:cubicBezTo>
                    <a:pt x="478" y="89728"/>
                    <a:pt x="89823" y="574"/>
                    <a:pt x="202789" y="3"/>
                  </a:cubicBezTo>
                  <a:cubicBezTo>
                    <a:pt x="311374" y="-569"/>
                    <a:pt x="400433" y="92681"/>
                    <a:pt x="399957" y="206505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9F895162-CCD6-4B10-A7DD-818AB0EC9B64}"/>
                </a:ext>
              </a:extLst>
            </p:cNvPr>
            <p:cNvSpPr/>
            <p:nvPr/>
          </p:nvSpPr>
          <p:spPr>
            <a:xfrm>
              <a:off x="5831882" y="537794"/>
              <a:ext cx="73674" cy="74479"/>
            </a:xfrm>
            <a:custGeom>
              <a:avLst/>
              <a:gdLst>
                <a:gd name="connsiteX0" fmla="*/ 35286 w 73674"/>
                <a:gd name="connsiteY0" fmla="*/ 0 h 74479"/>
                <a:gd name="connsiteX1" fmla="*/ 73481 w 73674"/>
                <a:gd name="connsiteY1" fmla="*/ 34004 h 74479"/>
                <a:gd name="connsiteX2" fmla="*/ 38239 w 73674"/>
                <a:gd name="connsiteY2" fmla="*/ 74390 h 74479"/>
                <a:gd name="connsiteX3" fmla="*/ 234 w 73674"/>
                <a:gd name="connsiteY3" fmla="*/ 41148 h 74479"/>
                <a:gd name="connsiteX4" fmla="*/ 35286 w 73674"/>
                <a:gd name="connsiteY4" fmla="*/ 0 h 74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74" h="74479">
                  <a:moveTo>
                    <a:pt x="35286" y="0"/>
                  </a:moveTo>
                  <a:cubicBezTo>
                    <a:pt x="57194" y="1619"/>
                    <a:pt x="71767" y="12763"/>
                    <a:pt x="73481" y="34004"/>
                  </a:cubicBezTo>
                  <a:cubicBezTo>
                    <a:pt x="75481" y="57722"/>
                    <a:pt x="61861" y="72962"/>
                    <a:pt x="38239" y="74390"/>
                  </a:cubicBezTo>
                  <a:cubicBezTo>
                    <a:pt x="16522" y="75724"/>
                    <a:pt x="2234" y="61912"/>
                    <a:pt x="234" y="41148"/>
                  </a:cubicBezTo>
                  <a:cubicBezTo>
                    <a:pt x="-2052" y="17336"/>
                    <a:pt x="12616" y="4191"/>
                    <a:pt x="35286" y="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146DDF20-6767-48B6-B058-CDFF6B561740}"/>
                </a:ext>
              </a:extLst>
            </p:cNvPr>
            <p:cNvSpPr/>
            <p:nvPr/>
          </p:nvSpPr>
          <p:spPr>
            <a:xfrm>
              <a:off x="5485923" y="910835"/>
              <a:ext cx="74600" cy="72436"/>
            </a:xfrm>
            <a:custGeom>
              <a:avLst/>
              <a:gdLst>
                <a:gd name="connsiteX0" fmla="*/ 36957 w 74600"/>
                <a:gd name="connsiteY0" fmla="*/ 0 h 72436"/>
                <a:gd name="connsiteX1" fmla="*/ 74581 w 74600"/>
                <a:gd name="connsiteY1" fmla="*/ 39148 h 72436"/>
                <a:gd name="connsiteX2" fmla="*/ 38767 w 74600"/>
                <a:gd name="connsiteY2" fmla="*/ 72390 h 72436"/>
                <a:gd name="connsiteX3" fmla="*/ 0 w 74600"/>
                <a:gd name="connsiteY3" fmla="*/ 34957 h 72436"/>
                <a:gd name="connsiteX4" fmla="*/ 36957 w 74600"/>
                <a:gd name="connsiteY4" fmla="*/ 0 h 72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600" h="72436">
                  <a:moveTo>
                    <a:pt x="36957" y="0"/>
                  </a:moveTo>
                  <a:cubicBezTo>
                    <a:pt x="58865" y="4191"/>
                    <a:pt x="75248" y="13621"/>
                    <a:pt x="74581" y="39148"/>
                  </a:cubicBezTo>
                  <a:cubicBezTo>
                    <a:pt x="74010" y="62294"/>
                    <a:pt x="60960" y="73247"/>
                    <a:pt x="38767" y="72390"/>
                  </a:cubicBezTo>
                  <a:cubicBezTo>
                    <a:pt x="15336" y="71533"/>
                    <a:pt x="191" y="59055"/>
                    <a:pt x="0" y="34957"/>
                  </a:cubicBezTo>
                  <a:cubicBezTo>
                    <a:pt x="-95" y="11811"/>
                    <a:pt x="17336" y="4191"/>
                    <a:pt x="36957" y="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D0E35F6D-5AE8-4CBF-A38B-31BF8DB49403}"/>
                </a:ext>
              </a:extLst>
            </p:cNvPr>
            <p:cNvSpPr/>
            <p:nvPr/>
          </p:nvSpPr>
          <p:spPr>
            <a:xfrm>
              <a:off x="5832000" y="1275778"/>
              <a:ext cx="73438" cy="73778"/>
            </a:xfrm>
            <a:custGeom>
              <a:avLst/>
              <a:gdLst>
                <a:gd name="connsiteX0" fmla="*/ 40196 w 73438"/>
                <a:gd name="connsiteY0" fmla="*/ 0 h 73778"/>
                <a:gd name="connsiteX1" fmla="*/ 73438 w 73438"/>
                <a:gd name="connsiteY1" fmla="*/ 39719 h 73778"/>
                <a:gd name="connsiteX2" fmla="*/ 37624 w 73438"/>
                <a:gd name="connsiteY2" fmla="*/ 73723 h 73778"/>
                <a:gd name="connsiteX3" fmla="*/ 0 w 73438"/>
                <a:gd name="connsiteY3" fmla="*/ 39243 h 73778"/>
                <a:gd name="connsiteX4" fmla="*/ 40196 w 73438"/>
                <a:gd name="connsiteY4" fmla="*/ 0 h 73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438" h="73778">
                  <a:moveTo>
                    <a:pt x="40196" y="0"/>
                  </a:moveTo>
                  <a:cubicBezTo>
                    <a:pt x="61341" y="4953"/>
                    <a:pt x="73533" y="17335"/>
                    <a:pt x="73438" y="39719"/>
                  </a:cubicBezTo>
                  <a:cubicBezTo>
                    <a:pt x="73343" y="63341"/>
                    <a:pt x="60865" y="74676"/>
                    <a:pt x="37624" y="73723"/>
                  </a:cubicBezTo>
                  <a:cubicBezTo>
                    <a:pt x="15716" y="72866"/>
                    <a:pt x="0" y="61246"/>
                    <a:pt x="0" y="39243"/>
                  </a:cubicBezTo>
                  <a:cubicBezTo>
                    <a:pt x="0" y="15430"/>
                    <a:pt x="17336" y="3715"/>
                    <a:pt x="40196" y="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F63970-E063-4A51-A77F-176706F42000}"/>
                </a:ext>
              </a:extLst>
            </p:cNvPr>
            <p:cNvSpPr/>
            <p:nvPr/>
          </p:nvSpPr>
          <p:spPr>
            <a:xfrm>
              <a:off x="6211391" y="910941"/>
              <a:ext cx="73607" cy="72224"/>
            </a:xfrm>
            <a:custGeom>
              <a:avLst/>
              <a:gdLst>
                <a:gd name="connsiteX0" fmla="*/ 37423 w 73608"/>
                <a:gd name="connsiteY0" fmla="*/ 0 h 72223"/>
                <a:gd name="connsiteX1" fmla="*/ 73427 w 73608"/>
                <a:gd name="connsiteY1" fmla="*/ 41815 h 72223"/>
                <a:gd name="connsiteX2" fmla="*/ 39042 w 73608"/>
                <a:gd name="connsiteY2" fmla="*/ 72199 h 72223"/>
                <a:gd name="connsiteX3" fmla="*/ 85 w 73608"/>
                <a:gd name="connsiteY3" fmla="*/ 34957 h 72223"/>
                <a:gd name="connsiteX4" fmla="*/ 37423 w 73608"/>
                <a:gd name="connsiteY4" fmla="*/ 0 h 72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8" h="72223">
                  <a:moveTo>
                    <a:pt x="37423" y="0"/>
                  </a:moveTo>
                  <a:cubicBezTo>
                    <a:pt x="60664" y="4953"/>
                    <a:pt x="75428" y="16193"/>
                    <a:pt x="73427" y="41815"/>
                  </a:cubicBezTo>
                  <a:cubicBezTo>
                    <a:pt x="71808" y="63055"/>
                    <a:pt x="59235" y="72771"/>
                    <a:pt x="39042" y="72199"/>
                  </a:cubicBezTo>
                  <a:cubicBezTo>
                    <a:pt x="15420" y="71533"/>
                    <a:pt x="-1344" y="59912"/>
                    <a:pt x="85" y="34957"/>
                  </a:cubicBezTo>
                  <a:cubicBezTo>
                    <a:pt x="1228" y="13621"/>
                    <a:pt x="16754" y="2476"/>
                    <a:pt x="37423" y="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4623F4DC-F70E-4108-B32E-90A74B412E42}"/>
                </a:ext>
              </a:extLst>
            </p:cNvPr>
            <p:cNvSpPr/>
            <p:nvPr/>
          </p:nvSpPr>
          <p:spPr>
            <a:xfrm>
              <a:off x="2808701" y="4021094"/>
              <a:ext cx="1051360" cy="2136448"/>
            </a:xfrm>
            <a:custGeom>
              <a:avLst/>
              <a:gdLst>
                <a:gd name="connsiteX0" fmla="*/ 1049686 w 1051360"/>
                <a:gd name="connsiteY0" fmla="*/ 1906313 h 2136448"/>
                <a:gd name="connsiteX1" fmla="*/ 950625 w 1051360"/>
                <a:gd name="connsiteY1" fmla="*/ 1863641 h 2136448"/>
                <a:gd name="connsiteX2" fmla="*/ 879283 w 1051360"/>
                <a:gd name="connsiteY2" fmla="*/ 1862689 h 2136448"/>
                <a:gd name="connsiteX3" fmla="*/ 837087 w 1051360"/>
                <a:gd name="connsiteY3" fmla="*/ 1829923 h 2136448"/>
                <a:gd name="connsiteX4" fmla="*/ 744695 w 1051360"/>
                <a:gd name="connsiteY4" fmla="*/ 1415109 h 2136448"/>
                <a:gd name="connsiteX5" fmla="*/ 716691 w 1051360"/>
                <a:gd name="connsiteY5" fmla="*/ 1223847 h 2136448"/>
                <a:gd name="connsiteX6" fmla="*/ 716025 w 1051360"/>
                <a:gd name="connsiteY6" fmla="*/ 840752 h 2136448"/>
                <a:gd name="connsiteX7" fmla="*/ 545527 w 1051360"/>
                <a:gd name="connsiteY7" fmla="*/ 77037 h 2136448"/>
                <a:gd name="connsiteX8" fmla="*/ 510761 w 1051360"/>
                <a:gd name="connsiteY8" fmla="*/ 66655 h 2136448"/>
                <a:gd name="connsiteX9" fmla="*/ 355122 w 1051360"/>
                <a:gd name="connsiteY9" fmla="*/ 33127 h 2136448"/>
                <a:gd name="connsiteX10" fmla="*/ 289305 w 1051360"/>
                <a:gd name="connsiteY10" fmla="*/ 6076 h 2136448"/>
                <a:gd name="connsiteX11" fmla="*/ 213581 w 1051360"/>
                <a:gd name="connsiteY11" fmla="*/ 39127 h 2136448"/>
                <a:gd name="connsiteX12" fmla="*/ 173195 w 1051360"/>
                <a:gd name="connsiteY12" fmla="*/ 145522 h 2136448"/>
                <a:gd name="connsiteX13" fmla="*/ 37845 w 1051360"/>
                <a:gd name="connsiteY13" fmla="*/ 272776 h 2136448"/>
                <a:gd name="connsiteX14" fmla="*/ 30 w 1051360"/>
                <a:gd name="connsiteY14" fmla="*/ 306971 h 2136448"/>
                <a:gd name="connsiteX15" fmla="*/ 127094 w 1051360"/>
                <a:gd name="connsiteY15" fmla="*/ 470801 h 2136448"/>
                <a:gd name="connsiteX16" fmla="*/ 174147 w 1051360"/>
                <a:gd name="connsiteY16" fmla="*/ 528617 h 2136448"/>
                <a:gd name="connsiteX17" fmla="*/ 332643 w 1051360"/>
                <a:gd name="connsiteY17" fmla="*/ 1092116 h 2136448"/>
                <a:gd name="connsiteX18" fmla="*/ 396937 w 1051360"/>
                <a:gd name="connsiteY18" fmla="*/ 1477593 h 2136448"/>
                <a:gd name="connsiteX19" fmla="*/ 520095 w 1051360"/>
                <a:gd name="connsiteY19" fmla="*/ 1898598 h 2136448"/>
                <a:gd name="connsiteX20" fmla="*/ 532192 w 1051360"/>
                <a:gd name="connsiteY20" fmla="*/ 2071762 h 2136448"/>
                <a:gd name="connsiteX21" fmla="*/ 638015 w 1051360"/>
                <a:gd name="connsiteY21" fmla="*/ 2131484 h 2136448"/>
                <a:gd name="connsiteX22" fmla="*/ 788034 w 1051360"/>
                <a:gd name="connsiteY22" fmla="*/ 2066619 h 2136448"/>
                <a:gd name="connsiteX23" fmla="*/ 1049686 w 1051360"/>
                <a:gd name="connsiteY23" fmla="*/ 1906313 h 213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360" h="2136448">
                  <a:moveTo>
                    <a:pt x="1049686" y="1906313"/>
                  </a:moveTo>
                  <a:cubicBezTo>
                    <a:pt x="1030254" y="1860022"/>
                    <a:pt x="990821" y="1861927"/>
                    <a:pt x="950625" y="1863641"/>
                  </a:cubicBezTo>
                  <a:cubicBezTo>
                    <a:pt x="926908" y="1864689"/>
                    <a:pt x="903000" y="1861546"/>
                    <a:pt x="879283" y="1862689"/>
                  </a:cubicBezTo>
                  <a:cubicBezTo>
                    <a:pt x="854614" y="1863832"/>
                    <a:pt x="845184" y="1854307"/>
                    <a:pt x="837087" y="1829923"/>
                  </a:cubicBezTo>
                  <a:cubicBezTo>
                    <a:pt x="792034" y="1694668"/>
                    <a:pt x="769365" y="1554650"/>
                    <a:pt x="744695" y="1415109"/>
                  </a:cubicBezTo>
                  <a:cubicBezTo>
                    <a:pt x="733456" y="1351577"/>
                    <a:pt x="708214" y="1288427"/>
                    <a:pt x="716691" y="1223847"/>
                  </a:cubicBezTo>
                  <a:cubicBezTo>
                    <a:pt x="733456" y="1095641"/>
                    <a:pt x="732598" y="968672"/>
                    <a:pt x="716025" y="840752"/>
                  </a:cubicBezTo>
                  <a:cubicBezTo>
                    <a:pt x="682306" y="580910"/>
                    <a:pt x="641920" y="322782"/>
                    <a:pt x="545527" y="77037"/>
                  </a:cubicBezTo>
                  <a:cubicBezTo>
                    <a:pt x="536288" y="65893"/>
                    <a:pt x="523524" y="65226"/>
                    <a:pt x="510761" y="66655"/>
                  </a:cubicBezTo>
                  <a:cubicBezTo>
                    <a:pt x="455040" y="72846"/>
                    <a:pt x="404557" y="55701"/>
                    <a:pt x="355122" y="33127"/>
                  </a:cubicBezTo>
                  <a:cubicBezTo>
                    <a:pt x="333596" y="23221"/>
                    <a:pt x="311784" y="13696"/>
                    <a:pt x="289305" y="6076"/>
                  </a:cubicBezTo>
                  <a:cubicBezTo>
                    <a:pt x="249776" y="-7354"/>
                    <a:pt x="230535" y="551"/>
                    <a:pt x="213581" y="39127"/>
                  </a:cubicBezTo>
                  <a:cubicBezTo>
                    <a:pt x="198341" y="73894"/>
                    <a:pt x="186911" y="110089"/>
                    <a:pt x="173195" y="145522"/>
                  </a:cubicBezTo>
                  <a:cubicBezTo>
                    <a:pt x="148335" y="209816"/>
                    <a:pt x="108330" y="256678"/>
                    <a:pt x="37845" y="272776"/>
                  </a:cubicBezTo>
                  <a:cubicBezTo>
                    <a:pt x="20700" y="276681"/>
                    <a:pt x="-922" y="280777"/>
                    <a:pt x="30" y="306971"/>
                  </a:cubicBezTo>
                  <a:cubicBezTo>
                    <a:pt x="26986" y="373455"/>
                    <a:pt x="75659" y="423366"/>
                    <a:pt x="127094" y="470801"/>
                  </a:cubicBezTo>
                  <a:cubicBezTo>
                    <a:pt x="145477" y="487755"/>
                    <a:pt x="161384" y="507091"/>
                    <a:pt x="174147" y="528617"/>
                  </a:cubicBezTo>
                  <a:cubicBezTo>
                    <a:pt x="277113" y="702353"/>
                    <a:pt x="322261" y="894092"/>
                    <a:pt x="332643" y="1092116"/>
                  </a:cubicBezTo>
                  <a:cubicBezTo>
                    <a:pt x="339597" y="1224228"/>
                    <a:pt x="356551" y="1351768"/>
                    <a:pt x="396937" y="1477593"/>
                  </a:cubicBezTo>
                  <a:cubicBezTo>
                    <a:pt x="441609" y="1616754"/>
                    <a:pt x="491901" y="1754485"/>
                    <a:pt x="520095" y="1898598"/>
                  </a:cubicBezTo>
                  <a:cubicBezTo>
                    <a:pt x="531335" y="1955939"/>
                    <a:pt x="515809" y="2014517"/>
                    <a:pt x="532192" y="2071762"/>
                  </a:cubicBezTo>
                  <a:cubicBezTo>
                    <a:pt x="548575" y="2128913"/>
                    <a:pt x="579627" y="2146153"/>
                    <a:pt x="638015" y="2131484"/>
                  </a:cubicBezTo>
                  <a:cubicBezTo>
                    <a:pt x="683830" y="2119959"/>
                    <a:pt x="741933" y="2076906"/>
                    <a:pt x="788034" y="2066619"/>
                  </a:cubicBezTo>
                  <a:cubicBezTo>
                    <a:pt x="788224" y="2066715"/>
                    <a:pt x="1075784" y="1968416"/>
                    <a:pt x="1049686" y="1906313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A5F2EB06-AD6A-46A3-91B2-DC79597674EA}"/>
                </a:ext>
              </a:extLst>
            </p:cNvPr>
            <p:cNvSpPr/>
            <p:nvPr/>
          </p:nvSpPr>
          <p:spPr>
            <a:xfrm>
              <a:off x="3566751" y="2665093"/>
              <a:ext cx="5832010" cy="3662441"/>
            </a:xfrm>
            <a:custGeom>
              <a:avLst/>
              <a:gdLst>
                <a:gd name="connsiteX0" fmla="*/ 5791085 w 5832010"/>
                <a:gd name="connsiteY0" fmla="*/ 3308606 h 3662441"/>
                <a:gd name="connsiteX1" fmla="*/ 5282069 w 5832010"/>
                <a:gd name="connsiteY1" fmla="*/ 3307940 h 3662441"/>
                <a:gd name="connsiteX2" fmla="*/ 5227681 w 5832010"/>
                <a:gd name="connsiteY2" fmla="*/ 3254790 h 3662441"/>
                <a:gd name="connsiteX3" fmla="*/ 5228824 w 5832010"/>
                <a:gd name="connsiteY3" fmla="*/ 64677 h 3662441"/>
                <a:gd name="connsiteX4" fmla="*/ 5229014 w 5832010"/>
                <a:gd name="connsiteY4" fmla="*/ 36197 h 3662441"/>
                <a:gd name="connsiteX5" fmla="*/ 5195010 w 5832010"/>
                <a:gd name="connsiteY5" fmla="*/ 669 h 3662441"/>
                <a:gd name="connsiteX6" fmla="*/ 5038134 w 5832010"/>
                <a:gd name="connsiteY6" fmla="*/ 97 h 3662441"/>
                <a:gd name="connsiteX7" fmla="*/ 4978412 w 5832010"/>
                <a:gd name="connsiteY7" fmla="*/ 59247 h 3662441"/>
                <a:gd name="connsiteX8" fmla="*/ 4979555 w 5832010"/>
                <a:gd name="connsiteY8" fmla="*/ 3182781 h 3662441"/>
                <a:gd name="connsiteX9" fmla="*/ 4980126 w 5832010"/>
                <a:gd name="connsiteY9" fmla="*/ 3268315 h 3662441"/>
                <a:gd name="connsiteX10" fmla="*/ 4939740 w 5832010"/>
                <a:gd name="connsiteY10" fmla="*/ 3306891 h 3662441"/>
                <a:gd name="connsiteX11" fmla="*/ 4640084 w 5832010"/>
                <a:gd name="connsiteY11" fmla="*/ 3307082 h 3662441"/>
                <a:gd name="connsiteX12" fmla="*/ 4585791 w 5832010"/>
                <a:gd name="connsiteY12" fmla="*/ 3252694 h 3662441"/>
                <a:gd name="connsiteX13" fmla="*/ 4586839 w 5832010"/>
                <a:gd name="connsiteY13" fmla="*/ 618841 h 3662441"/>
                <a:gd name="connsiteX14" fmla="*/ 4587029 w 5832010"/>
                <a:gd name="connsiteY14" fmla="*/ 585599 h 3662441"/>
                <a:gd name="connsiteX15" fmla="*/ 4551406 w 5832010"/>
                <a:gd name="connsiteY15" fmla="*/ 558358 h 3662441"/>
                <a:gd name="connsiteX16" fmla="*/ 4378908 w 5832010"/>
                <a:gd name="connsiteY16" fmla="*/ 558643 h 3662441"/>
                <a:gd name="connsiteX17" fmla="*/ 4336331 w 5832010"/>
                <a:gd name="connsiteY17" fmla="*/ 587790 h 3662441"/>
                <a:gd name="connsiteX18" fmla="*/ 4336808 w 5832010"/>
                <a:gd name="connsiteY18" fmla="*/ 711424 h 3662441"/>
                <a:gd name="connsiteX19" fmla="*/ 4337665 w 5832010"/>
                <a:gd name="connsiteY19" fmla="*/ 3259743 h 3662441"/>
                <a:gd name="connsiteX20" fmla="*/ 4270038 w 5832010"/>
                <a:gd name="connsiteY20" fmla="*/ 3304796 h 3662441"/>
                <a:gd name="connsiteX21" fmla="*/ 4011433 w 5832010"/>
                <a:gd name="connsiteY21" fmla="*/ 3304796 h 3662441"/>
                <a:gd name="connsiteX22" fmla="*/ 3944663 w 5832010"/>
                <a:gd name="connsiteY22" fmla="*/ 3253361 h 3662441"/>
                <a:gd name="connsiteX23" fmla="*/ 3945711 w 5832010"/>
                <a:gd name="connsiteY23" fmla="*/ 1052134 h 3662441"/>
                <a:gd name="connsiteX24" fmla="*/ 3946187 w 5832010"/>
                <a:gd name="connsiteY24" fmla="*/ 961836 h 3662441"/>
                <a:gd name="connsiteX25" fmla="*/ 3895324 w 5832010"/>
                <a:gd name="connsiteY25" fmla="*/ 931547 h 3662441"/>
                <a:gd name="connsiteX26" fmla="*/ 3775690 w 5832010"/>
                <a:gd name="connsiteY26" fmla="*/ 932023 h 3662441"/>
                <a:gd name="connsiteX27" fmla="*/ 3696537 w 5832010"/>
                <a:gd name="connsiteY27" fmla="*/ 982696 h 3662441"/>
                <a:gd name="connsiteX28" fmla="*/ 3697680 w 5832010"/>
                <a:gd name="connsiteY28" fmla="*/ 2347153 h 3662441"/>
                <a:gd name="connsiteX29" fmla="*/ 3698633 w 5832010"/>
                <a:gd name="connsiteY29" fmla="*/ 3255171 h 3662441"/>
                <a:gd name="connsiteX30" fmla="*/ 3626814 w 5832010"/>
                <a:gd name="connsiteY30" fmla="*/ 3301843 h 3662441"/>
                <a:gd name="connsiteX31" fmla="*/ 3366686 w 5832010"/>
                <a:gd name="connsiteY31" fmla="*/ 3300510 h 3662441"/>
                <a:gd name="connsiteX32" fmla="*/ 3306012 w 5832010"/>
                <a:gd name="connsiteY32" fmla="*/ 3245550 h 3662441"/>
                <a:gd name="connsiteX33" fmla="*/ 3306869 w 5832010"/>
                <a:gd name="connsiteY33" fmla="*/ 721044 h 3662441"/>
                <a:gd name="connsiteX34" fmla="*/ 3307536 w 5832010"/>
                <a:gd name="connsiteY34" fmla="*/ 335949 h 3662441"/>
                <a:gd name="connsiteX35" fmla="*/ 3271246 w 5832010"/>
                <a:gd name="connsiteY35" fmla="*/ 298516 h 3662441"/>
                <a:gd name="connsiteX36" fmla="*/ 3119131 w 5832010"/>
                <a:gd name="connsiteY36" fmla="*/ 298230 h 3662441"/>
                <a:gd name="connsiteX37" fmla="*/ 3056743 w 5832010"/>
                <a:gd name="connsiteY37" fmla="*/ 357951 h 3662441"/>
                <a:gd name="connsiteX38" fmla="*/ 3058933 w 5832010"/>
                <a:gd name="connsiteY38" fmla="*/ 3248503 h 3662441"/>
                <a:gd name="connsiteX39" fmla="*/ 2987210 w 5832010"/>
                <a:gd name="connsiteY39" fmla="*/ 3296890 h 3662441"/>
                <a:gd name="connsiteX40" fmla="*/ 2734322 w 5832010"/>
                <a:gd name="connsiteY40" fmla="*/ 3296700 h 3662441"/>
                <a:gd name="connsiteX41" fmla="*/ 2664789 w 5832010"/>
                <a:gd name="connsiteY41" fmla="*/ 3245932 h 3662441"/>
                <a:gd name="connsiteX42" fmla="*/ 2665741 w 5832010"/>
                <a:gd name="connsiteY42" fmla="*/ 1009176 h 3662441"/>
                <a:gd name="connsiteX43" fmla="*/ 2666694 w 5832010"/>
                <a:gd name="connsiteY43" fmla="*/ 978315 h 3662441"/>
                <a:gd name="connsiteX44" fmla="*/ 2627546 w 5832010"/>
                <a:gd name="connsiteY44" fmla="*/ 947168 h 3662441"/>
                <a:gd name="connsiteX45" fmla="*/ 2475432 w 5832010"/>
                <a:gd name="connsiteY45" fmla="*/ 946977 h 3662441"/>
                <a:gd name="connsiteX46" fmla="*/ 2413805 w 5832010"/>
                <a:gd name="connsiteY46" fmla="*/ 1008318 h 3662441"/>
                <a:gd name="connsiteX47" fmla="*/ 2415710 w 5832010"/>
                <a:gd name="connsiteY47" fmla="*/ 3252313 h 3662441"/>
                <a:gd name="connsiteX48" fmla="*/ 2350845 w 5832010"/>
                <a:gd name="connsiteY48" fmla="*/ 3295938 h 3662441"/>
                <a:gd name="connsiteX49" fmla="*/ 2093670 w 5832010"/>
                <a:gd name="connsiteY49" fmla="*/ 3295462 h 3662441"/>
                <a:gd name="connsiteX50" fmla="*/ 2022899 w 5832010"/>
                <a:gd name="connsiteY50" fmla="*/ 3249456 h 3662441"/>
                <a:gd name="connsiteX51" fmla="*/ 2023661 w 5832010"/>
                <a:gd name="connsiteY51" fmla="*/ 2450785 h 3662441"/>
                <a:gd name="connsiteX52" fmla="*/ 2024328 w 5832010"/>
                <a:gd name="connsiteY52" fmla="*/ 1257493 h 3662441"/>
                <a:gd name="connsiteX53" fmla="*/ 1979561 w 5832010"/>
                <a:gd name="connsiteY53" fmla="*/ 1209486 h 3662441"/>
                <a:gd name="connsiteX54" fmla="*/ 1828589 w 5832010"/>
                <a:gd name="connsiteY54" fmla="*/ 1210248 h 3662441"/>
                <a:gd name="connsiteX55" fmla="*/ 1774487 w 5832010"/>
                <a:gd name="connsiteY55" fmla="*/ 1255873 h 3662441"/>
                <a:gd name="connsiteX56" fmla="*/ 1775440 w 5832010"/>
                <a:gd name="connsiteY56" fmla="*/ 2111599 h 3662441"/>
                <a:gd name="connsiteX57" fmla="*/ 1776487 w 5832010"/>
                <a:gd name="connsiteY57" fmla="*/ 3247837 h 3662441"/>
                <a:gd name="connsiteX58" fmla="*/ 1726386 w 5832010"/>
                <a:gd name="connsiteY58" fmla="*/ 3296319 h 3662441"/>
                <a:gd name="connsiteX59" fmla="*/ 1421967 w 5832010"/>
                <a:gd name="connsiteY59" fmla="*/ 3294318 h 3662441"/>
                <a:gd name="connsiteX60" fmla="*/ 1384153 w 5832010"/>
                <a:gd name="connsiteY60" fmla="*/ 3257743 h 3662441"/>
                <a:gd name="connsiteX61" fmla="*/ 1384820 w 5832010"/>
                <a:gd name="connsiteY61" fmla="*/ 3034286 h 3662441"/>
                <a:gd name="connsiteX62" fmla="*/ 1385772 w 5832010"/>
                <a:gd name="connsiteY62" fmla="*/ 2131030 h 3662441"/>
                <a:gd name="connsiteX63" fmla="*/ 1334528 w 5832010"/>
                <a:gd name="connsiteY63" fmla="*/ 2087882 h 3662441"/>
                <a:gd name="connsiteX64" fmla="*/ 1188795 w 5832010"/>
                <a:gd name="connsiteY64" fmla="*/ 2087692 h 3662441"/>
                <a:gd name="connsiteX65" fmla="*/ 1135169 w 5832010"/>
                <a:gd name="connsiteY65" fmla="*/ 2136364 h 3662441"/>
                <a:gd name="connsiteX66" fmla="*/ 1136884 w 5832010"/>
                <a:gd name="connsiteY66" fmla="*/ 3248884 h 3662441"/>
                <a:gd name="connsiteX67" fmla="*/ 1075829 w 5832010"/>
                <a:gd name="connsiteY67" fmla="*/ 3290033 h 3662441"/>
                <a:gd name="connsiteX68" fmla="*/ 797603 w 5832010"/>
                <a:gd name="connsiteY68" fmla="*/ 3288127 h 3662441"/>
                <a:gd name="connsiteX69" fmla="*/ 743406 w 5832010"/>
                <a:gd name="connsiteY69" fmla="*/ 3254790 h 3662441"/>
                <a:gd name="connsiteX70" fmla="*/ 744644 w 5832010"/>
                <a:gd name="connsiteY70" fmla="*/ 2883982 h 3662441"/>
                <a:gd name="connsiteX71" fmla="*/ 684541 w 5832010"/>
                <a:gd name="connsiteY71" fmla="*/ 2845406 h 3662441"/>
                <a:gd name="connsiteX72" fmla="*/ 547191 w 5832010"/>
                <a:gd name="connsiteY72" fmla="*/ 2845024 h 3662441"/>
                <a:gd name="connsiteX73" fmla="*/ 492422 w 5832010"/>
                <a:gd name="connsiteY73" fmla="*/ 2881600 h 3662441"/>
                <a:gd name="connsiteX74" fmla="*/ 492708 w 5832010"/>
                <a:gd name="connsiteY74" fmla="*/ 3162112 h 3662441"/>
                <a:gd name="connsiteX75" fmla="*/ 485659 w 5832010"/>
                <a:gd name="connsiteY75" fmla="*/ 3280698 h 3662441"/>
                <a:gd name="connsiteX76" fmla="*/ 366597 w 5832010"/>
                <a:gd name="connsiteY76" fmla="*/ 3287841 h 3662441"/>
                <a:gd name="connsiteX77" fmla="*/ 36556 w 5832010"/>
                <a:gd name="connsiteY77" fmla="*/ 3311178 h 3662441"/>
                <a:gd name="connsiteX78" fmla="*/ 3790 w 5832010"/>
                <a:gd name="connsiteY78" fmla="*/ 3366899 h 3662441"/>
                <a:gd name="connsiteX79" fmla="*/ 46747 w 5832010"/>
                <a:gd name="connsiteY79" fmla="*/ 3465388 h 3662441"/>
                <a:gd name="connsiteX80" fmla="*/ 214102 w 5832010"/>
                <a:gd name="connsiteY80" fmla="*/ 3611501 h 3662441"/>
                <a:gd name="connsiteX81" fmla="*/ 299350 w 5832010"/>
                <a:gd name="connsiteY81" fmla="*/ 3640171 h 3662441"/>
                <a:gd name="connsiteX82" fmla="*/ 1307096 w 5832010"/>
                <a:gd name="connsiteY82" fmla="*/ 3647410 h 3662441"/>
                <a:gd name="connsiteX83" fmla="*/ 3689393 w 5832010"/>
                <a:gd name="connsiteY83" fmla="*/ 3657412 h 3662441"/>
                <a:gd name="connsiteX84" fmla="*/ 5501620 w 5832010"/>
                <a:gd name="connsiteY84" fmla="*/ 3659412 h 3662441"/>
                <a:gd name="connsiteX85" fmla="*/ 5587250 w 5832010"/>
                <a:gd name="connsiteY85" fmla="*/ 3658078 h 3662441"/>
                <a:gd name="connsiteX86" fmla="*/ 5649829 w 5832010"/>
                <a:gd name="connsiteY86" fmla="*/ 3621979 h 3662441"/>
                <a:gd name="connsiteX87" fmla="*/ 5831280 w 5832010"/>
                <a:gd name="connsiteY87" fmla="*/ 3351088 h 3662441"/>
                <a:gd name="connsiteX88" fmla="*/ 5791085 w 5832010"/>
                <a:gd name="connsiteY88" fmla="*/ 3308606 h 366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832010" h="3662441">
                  <a:moveTo>
                    <a:pt x="5791085" y="3308606"/>
                  </a:moveTo>
                  <a:cubicBezTo>
                    <a:pt x="5621445" y="3309463"/>
                    <a:pt x="5451709" y="3306320"/>
                    <a:pt x="5282069" y="3307940"/>
                  </a:cubicBezTo>
                  <a:cubicBezTo>
                    <a:pt x="5240159" y="3308320"/>
                    <a:pt x="5227585" y="3299271"/>
                    <a:pt x="5227681" y="3254790"/>
                  </a:cubicBezTo>
                  <a:cubicBezTo>
                    <a:pt x="5229110" y="2191419"/>
                    <a:pt x="5228824" y="1128048"/>
                    <a:pt x="5228824" y="64677"/>
                  </a:cubicBezTo>
                  <a:cubicBezTo>
                    <a:pt x="5228824" y="55152"/>
                    <a:pt x="5227776" y="45531"/>
                    <a:pt x="5229014" y="36197"/>
                  </a:cubicBezTo>
                  <a:cubicBezTo>
                    <a:pt x="5232539" y="9718"/>
                    <a:pt x="5222633" y="-379"/>
                    <a:pt x="5195010" y="669"/>
                  </a:cubicBezTo>
                  <a:cubicBezTo>
                    <a:pt x="5142718" y="2478"/>
                    <a:pt x="5096998" y="-570"/>
                    <a:pt x="5038134" y="97"/>
                  </a:cubicBezTo>
                  <a:cubicBezTo>
                    <a:pt x="4989460" y="669"/>
                    <a:pt x="4978412" y="10956"/>
                    <a:pt x="4978412" y="59247"/>
                  </a:cubicBezTo>
                  <a:cubicBezTo>
                    <a:pt x="4979935" y="1100425"/>
                    <a:pt x="4979555" y="2141603"/>
                    <a:pt x="4979555" y="3182781"/>
                  </a:cubicBezTo>
                  <a:cubicBezTo>
                    <a:pt x="4979555" y="3211261"/>
                    <a:pt x="4977269" y="3240026"/>
                    <a:pt x="4980126" y="3268315"/>
                  </a:cubicBezTo>
                  <a:cubicBezTo>
                    <a:pt x="4983460" y="3301272"/>
                    <a:pt x="4969744" y="3307463"/>
                    <a:pt x="4939740" y="3306891"/>
                  </a:cubicBezTo>
                  <a:cubicBezTo>
                    <a:pt x="4839823" y="3305082"/>
                    <a:pt x="4739811" y="3303843"/>
                    <a:pt x="4640084" y="3307082"/>
                  </a:cubicBezTo>
                  <a:cubicBezTo>
                    <a:pt x="4596745" y="3308511"/>
                    <a:pt x="4585696" y="3296223"/>
                    <a:pt x="4585791" y="3252694"/>
                  </a:cubicBezTo>
                  <a:cubicBezTo>
                    <a:pt x="4587125" y="2374775"/>
                    <a:pt x="4586839" y="1496761"/>
                    <a:pt x="4586839" y="618841"/>
                  </a:cubicBezTo>
                  <a:cubicBezTo>
                    <a:pt x="4586839" y="607792"/>
                    <a:pt x="4586077" y="596553"/>
                    <a:pt x="4587029" y="585599"/>
                  </a:cubicBezTo>
                  <a:cubicBezTo>
                    <a:pt x="4588934" y="563406"/>
                    <a:pt x="4580838" y="557310"/>
                    <a:pt x="4551406" y="558358"/>
                  </a:cubicBezTo>
                  <a:cubicBezTo>
                    <a:pt x="4496828" y="560262"/>
                    <a:pt x="4445107" y="554547"/>
                    <a:pt x="4378908" y="558643"/>
                  </a:cubicBezTo>
                  <a:cubicBezTo>
                    <a:pt x="4345475" y="560739"/>
                    <a:pt x="4335379" y="561310"/>
                    <a:pt x="4336331" y="587790"/>
                  </a:cubicBezTo>
                  <a:cubicBezTo>
                    <a:pt x="4337760" y="628938"/>
                    <a:pt x="4336808" y="670181"/>
                    <a:pt x="4336808" y="711424"/>
                  </a:cubicBezTo>
                  <a:cubicBezTo>
                    <a:pt x="4336808" y="1560864"/>
                    <a:pt x="4336522" y="2410303"/>
                    <a:pt x="4337665" y="3259743"/>
                  </a:cubicBezTo>
                  <a:cubicBezTo>
                    <a:pt x="4337760" y="3302891"/>
                    <a:pt x="4325759" y="3305082"/>
                    <a:pt x="4270038" y="3304796"/>
                  </a:cubicBezTo>
                  <a:cubicBezTo>
                    <a:pt x="4182598" y="3304415"/>
                    <a:pt x="4107636" y="3308606"/>
                    <a:pt x="4011433" y="3304796"/>
                  </a:cubicBezTo>
                  <a:cubicBezTo>
                    <a:pt x="3955426" y="3302606"/>
                    <a:pt x="3944568" y="3299652"/>
                    <a:pt x="3944663" y="3253361"/>
                  </a:cubicBezTo>
                  <a:cubicBezTo>
                    <a:pt x="3946092" y="2519650"/>
                    <a:pt x="3945711" y="1785844"/>
                    <a:pt x="3945711" y="1052134"/>
                  </a:cubicBezTo>
                  <a:cubicBezTo>
                    <a:pt x="3945711" y="1022035"/>
                    <a:pt x="3944282" y="991840"/>
                    <a:pt x="3946187" y="961836"/>
                  </a:cubicBezTo>
                  <a:cubicBezTo>
                    <a:pt x="3948187" y="930976"/>
                    <a:pt x="3933995" y="933738"/>
                    <a:pt x="3895324" y="931547"/>
                  </a:cubicBezTo>
                  <a:cubicBezTo>
                    <a:pt x="3859415" y="929452"/>
                    <a:pt x="3823886" y="932500"/>
                    <a:pt x="3775690" y="932023"/>
                  </a:cubicBezTo>
                  <a:cubicBezTo>
                    <a:pt x="3714920" y="931452"/>
                    <a:pt x="3696347" y="929547"/>
                    <a:pt x="3696537" y="982696"/>
                  </a:cubicBezTo>
                  <a:cubicBezTo>
                    <a:pt x="3698442" y="1437515"/>
                    <a:pt x="3697680" y="1892334"/>
                    <a:pt x="3697680" y="2347153"/>
                  </a:cubicBezTo>
                  <a:cubicBezTo>
                    <a:pt x="3697680" y="2649857"/>
                    <a:pt x="3696823" y="2952562"/>
                    <a:pt x="3698633" y="3255171"/>
                  </a:cubicBezTo>
                  <a:cubicBezTo>
                    <a:pt x="3698918" y="3302415"/>
                    <a:pt x="3683202" y="3303272"/>
                    <a:pt x="3626814" y="3301843"/>
                  </a:cubicBezTo>
                  <a:cubicBezTo>
                    <a:pt x="3534231" y="3299462"/>
                    <a:pt x="3475462" y="3302986"/>
                    <a:pt x="3366686" y="3300510"/>
                  </a:cubicBezTo>
                  <a:cubicBezTo>
                    <a:pt x="3313251" y="3299271"/>
                    <a:pt x="3305917" y="3288699"/>
                    <a:pt x="3306012" y="3245550"/>
                  </a:cubicBezTo>
                  <a:cubicBezTo>
                    <a:pt x="3307155" y="2404017"/>
                    <a:pt x="3306869" y="1562578"/>
                    <a:pt x="3306869" y="721044"/>
                  </a:cubicBezTo>
                  <a:cubicBezTo>
                    <a:pt x="3306869" y="592647"/>
                    <a:pt x="3305917" y="464346"/>
                    <a:pt x="3307536" y="335949"/>
                  </a:cubicBezTo>
                  <a:cubicBezTo>
                    <a:pt x="3307917" y="307183"/>
                    <a:pt x="3301440" y="298706"/>
                    <a:pt x="3271246" y="298516"/>
                  </a:cubicBezTo>
                  <a:cubicBezTo>
                    <a:pt x="3221525" y="298230"/>
                    <a:pt x="3166471" y="292038"/>
                    <a:pt x="3119131" y="298230"/>
                  </a:cubicBezTo>
                  <a:cubicBezTo>
                    <a:pt x="3071792" y="304421"/>
                    <a:pt x="3056648" y="306612"/>
                    <a:pt x="3056743" y="357951"/>
                  </a:cubicBezTo>
                  <a:cubicBezTo>
                    <a:pt x="3058553" y="1321501"/>
                    <a:pt x="3057790" y="2285050"/>
                    <a:pt x="3058933" y="3248503"/>
                  </a:cubicBezTo>
                  <a:cubicBezTo>
                    <a:pt x="3059029" y="3293461"/>
                    <a:pt x="3048551" y="3292604"/>
                    <a:pt x="2987210" y="3296890"/>
                  </a:cubicBezTo>
                  <a:cubicBezTo>
                    <a:pt x="2898628" y="3303082"/>
                    <a:pt x="2825381" y="3301272"/>
                    <a:pt x="2734322" y="3296700"/>
                  </a:cubicBezTo>
                  <a:cubicBezTo>
                    <a:pt x="2674409" y="3293652"/>
                    <a:pt x="2664694" y="3291747"/>
                    <a:pt x="2664789" y="3245932"/>
                  </a:cubicBezTo>
                  <a:cubicBezTo>
                    <a:pt x="2666123" y="2500314"/>
                    <a:pt x="2665741" y="1754793"/>
                    <a:pt x="2665741" y="1009176"/>
                  </a:cubicBezTo>
                  <a:cubicBezTo>
                    <a:pt x="2665741" y="1000698"/>
                    <a:pt x="2666408" y="986792"/>
                    <a:pt x="2666694" y="978315"/>
                  </a:cubicBezTo>
                  <a:cubicBezTo>
                    <a:pt x="2667361" y="955455"/>
                    <a:pt x="2657264" y="946977"/>
                    <a:pt x="2627546" y="947168"/>
                  </a:cubicBezTo>
                  <a:cubicBezTo>
                    <a:pt x="2577254" y="947359"/>
                    <a:pt x="2530772" y="942120"/>
                    <a:pt x="2475432" y="946977"/>
                  </a:cubicBezTo>
                  <a:cubicBezTo>
                    <a:pt x="2425521" y="951359"/>
                    <a:pt x="2413710" y="958884"/>
                    <a:pt x="2413805" y="1008318"/>
                  </a:cubicBezTo>
                  <a:cubicBezTo>
                    <a:pt x="2415520" y="1756317"/>
                    <a:pt x="2414758" y="2504315"/>
                    <a:pt x="2415710" y="3252313"/>
                  </a:cubicBezTo>
                  <a:cubicBezTo>
                    <a:pt x="2415806" y="3291271"/>
                    <a:pt x="2409805" y="3293652"/>
                    <a:pt x="2350845" y="3295938"/>
                  </a:cubicBezTo>
                  <a:cubicBezTo>
                    <a:pt x="2257500" y="3299558"/>
                    <a:pt x="2195016" y="3301367"/>
                    <a:pt x="2093670" y="3295462"/>
                  </a:cubicBezTo>
                  <a:cubicBezTo>
                    <a:pt x="2030424" y="3291747"/>
                    <a:pt x="2022709" y="3290985"/>
                    <a:pt x="2022899" y="3249456"/>
                  </a:cubicBezTo>
                  <a:cubicBezTo>
                    <a:pt x="2024233" y="2983232"/>
                    <a:pt x="2023661" y="2717008"/>
                    <a:pt x="2023661" y="2450785"/>
                  </a:cubicBezTo>
                  <a:cubicBezTo>
                    <a:pt x="2023661" y="2053020"/>
                    <a:pt x="2023280" y="1655256"/>
                    <a:pt x="2024328" y="1257493"/>
                  </a:cubicBezTo>
                  <a:cubicBezTo>
                    <a:pt x="2024423" y="1222726"/>
                    <a:pt x="2019089" y="1209201"/>
                    <a:pt x="1979561" y="1209486"/>
                  </a:cubicBezTo>
                  <a:cubicBezTo>
                    <a:pt x="1926887" y="1209963"/>
                    <a:pt x="1882405" y="1204724"/>
                    <a:pt x="1828589" y="1210248"/>
                  </a:cubicBezTo>
                  <a:cubicBezTo>
                    <a:pt x="1787251" y="1214535"/>
                    <a:pt x="1774297" y="1215106"/>
                    <a:pt x="1774487" y="1255873"/>
                  </a:cubicBezTo>
                  <a:cubicBezTo>
                    <a:pt x="1776297" y="1541147"/>
                    <a:pt x="1775440" y="1826421"/>
                    <a:pt x="1775440" y="2111599"/>
                  </a:cubicBezTo>
                  <a:cubicBezTo>
                    <a:pt x="1775440" y="2490313"/>
                    <a:pt x="1774773" y="2869123"/>
                    <a:pt x="1776487" y="3247837"/>
                  </a:cubicBezTo>
                  <a:cubicBezTo>
                    <a:pt x="1776678" y="3288508"/>
                    <a:pt x="1765153" y="3297557"/>
                    <a:pt x="1726386" y="3296319"/>
                  </a:cubicBezTo>
                  <a:cubicBezTo>
                    <a:pt x="1624945" y="3292985"/>
                    <a:pt x="1523408" y="3293175"/>
                    <a:pt x="1421967" y="3294318"/>
                  </a:cubicBezTo>
                  <a:cubicBezTo>
                    <a:pt x="1393392" y="3294604"/>
                    <a:pt x="1383200" y="3287937"/>
                    <a:pt x="1384153" y="3257743"/>
                  </a:cubicBezTo>
                  <a:cubicBezTo>
                    <a:pt x="1386344" y="3183352"/>
                    <a:pt x="1384820" y="3108771"/>
                    <a:pt x="1384820" y="3034286"/>
                  </a:cubicBezTo>
                  <a:cubicBezTo>
                    <a:pt x="1384820" y="2733201"/>
                    <a:pt x="1384057" y="2432116"/>
                    <a:pt x="1385772" y="2131030"/>
                  </a:cubicBezTo>
                  <a:cubicBezTo>
                    <a:pt x="1385962" y="2092454"/>
                    <a:pt x="1374913" y="2084262"/>
                    <a:pt x="1334528" y="2087882"/>
                  </a:cubicBezTo>
                  <a:cubicBezTo>
                    <a:pt x="1286045" y="2092168"/>
                    <a:pt x="1237277" y="2092263"/>
                    <a:pt x="1188795" y="2087692"/>
                  </a:cubicBezTo>
                  <a:cubicBezTo>
                    <a:pt x="1144789" y="2083501"/>
                    <a:pt x="1134979" y="2095407"/>
                    <a:pt x="1135169" y="2136364"/>
                  </a:cubicBezTo>
                  <a:cubicBezTo>
                    <a:pt x="1136788" y="2507172"/>
                    <a:pt x="1135741" y="2877981"/>
                    <a:pt x="1136884" y="3248884"/>
                  </a:cubicBezTo>
                  <a:cubicBezTo>
                    <a:pt x="1136979" y="3287080"/>
                    <a:pt x="1126406" y="3292128"/>
                    <a:pt x="1075829" y="3290033"/>
                  </a:cubicBezTo>
                  <a:cubicBezTo>
                    <a:pt x="987627" y="3286318"/>
                    <a:pt x="901902" y="3292604"/>
                    <a:pt x="797603" y="3288127"/>
                  </a:cubicBezTo>
                  <a:cubicBezTo>
                    <a:pt x="751026" y="3286127"/>
                    <a:pt x="743120" y="3286413"/>
                    <a:pt x="743406" y="3254790"/>
                  </a:cubicBezTo>
                  <a:cubicBezTo>
                    <a:pt x="744835" y="3131156"/>
                    <a:pt x="743025" y="3007521"/>
                    <a:pt x="744644" y="2883982"/>
                  </a:cubicBezTo>
                  <a:cubicBezTo>
                    <a:pt x="745120" y="2847691"/>
                    <a:pt x="735024" y="2838166"/>
                    <a:pt x="684541" y="2845406"/>
                  </a:cubicBezTo>
                  <a:cubicBezTo>
                    <a:pt x="639012" y="2851883"/>
                    <a:pt x="592816" y="2850834"/>
                    <a:pt x="547191" y="2845024"/>
                  </a:cubicBezTo>
                  <a:cubicBezTo>
                    <a:pt x="502519" y="2839309"/>
                    <a:pt x="491755" y="2847882"/>
                    <a:pt x="492422" y="2881600"/>
                  </a:cubicBezTo>
                  <a:cubicBezTo>
                    <a:pt x="494137" y="2975041"/>
                    <a:pt x="493756" y="3068576"/>
                    <a:pt x="492708" y="3162112"/>
                  </a:cubicBezTo>
                  <a:cubicBezTo>
                    <a:pt x="492232" y="3202783"/>
                    <a:pt x="510329" y="3256218"/>
                    <a:pt x="485659" y="3280698"/>
                  </a:cubicBezTo>
                  <a:cubicBezTo>
                    <a:pt x="460799" y="3305368"/>
                    <a:pt x="407459" y="3286127"/>
                    <a:pt x="366597" y="3287841"/>
                  </a:cubicBezTo>
                  <a:lnTo>
                    <a:pt x="36556" y="3311178"/>
                  </a:lnTo>
                  <a:cubicBezTo>
                    <a:pt x="9124" y="3313083"/>
                    <a:pt x="-8021" y="3342039"/>
                    <a:pt x="3790" y="3366899"/>
                  </a:cubicBezTo>
                  <a:cubicBezTo>
                    <a:pt x="21697" y="3404999"/>
                    <a:pt x="40366" y="3452434"/>
                    <a:pt x="46747" y="3465388"/>
                  </a:cubicBezTo>
                  <a:cubicBezTo>
                    <a:pt x="82085" y="3536158"/>
                    <a:pt x="140378" y="3583307"/>
                    <a:pt x="214102" y="3611501"/>
                  </a:cubicBezTo>
                  <a:cubicBezTo>
                    <a:pt x="234485" y="3644839"/>
                    <a:pt x="268108" y="3639695"/>
                    <a:pt x="299350" y="3640171"/>
                  </a:cubicBezTo>
                  <a:cubicBezTo>
                    <a:pt x="635202" y="3645410"/>
                    <a:pt x="971053" y="3641791"/>
                    <a:pt x="1307096" y="3647410"/>
                  </a:cubicBezTo>
                  <a:cubicBezTo>
                    <a:pt x="2101099" y="3660650"/>
                    <a:pt x="2895199" y="3644267"/>
                    <a:pt x="3689393" y="3657412"/>
                  </a:cubicBezTo>
                  <a:cubicBezTo>
                    <a:pt x="4293279" y="3667413"/>
                    <a:pt x="4897545" y="3659412"/>
                    <a:pt x="5501620" y="3659412"/>
                  </a:cubicBezTo>
                  <a:cubicBezTo>
                    <a:pt x="5530195" y="3659412"/>
                    <a:pt x="5558675" y="3659888"/>
                    <a:pt x="5587250" y="3658078"/>
                  </a:cubicBezTo>
                  <a:cubicBezTo>
                    <a:pt x="5613919" y="3656364"/>
                    <a:pt x="5636780" y="3647601"/>
                    <a:pt x="5649829" y="3621979"/>
                  </a:cubicBezTo>
                  <a:cubicBezTo>
                    <a:pt x="5759462" y="3564543"/>
                    <a:pt x="5816802" y="3472817"/>
                    <a:pt x="5831280" y="3351088"/>
                  </a:cubicBezTo>
                  <a:cubicBezTo>
                    <a:pt x="5835090" y="3316226"/>
                    <a:pt x="5824327" y="3308416"/>
                    <a:pt x="5791085" y="330860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CF0F253D-8A8C-4768-82A2-FAB258DD844F}"/>
              </a:ext>
            </a:extLst>
          </p:cNvPr>
          <p:cNvGrpSpPr/>
          <p:nvPr/>
        </p:nvGrpSpPr>
        <p:grpSpPr>
          <a:xfrm flipH="1">
            <a:off x="8706551" y="1215440"/>
            <a:ext cx="3371470" cy="3194679"/>
            <a:chOff x="-180099" y="1368249"/>
            <a:chExt cx="5331522" cy="5051951"/>
          </a:xfrm>
        </p:grpSpPr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CDC7C40F-F925-4891-BA10-F915164CA39D}"/>
                </a:ext>
              </a:extLst>
            </p:cNvPr>
            <p:cNvGrpSpPr/>
            <p:nvPr/>
          </p:nvGrpSpPr>
          <p:grpSpPr>
            <a:xfrm>
              <a:off x="1369857" y="1368249"/>
              <a:ext cx="3781566" cy="5051951"/>
              <a:chOff x="2744760" y="2406867"/>
              <a:chExt cx="3077698" cy="4111624"/>
            </a:xfrm>
          </p:grpSpPr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B44206F-9175-43CA-8AF0-5111C65545F8}"/>
                  </a:ext>
                </a:extLst>
              </p:cNvPr>
              <p:cNvSpPr/>
              <p:nvPr/>
            </p:nvSpPr>
            <p:spPr>
              <a:xfrm>
                <a:off x="2744760" y="2406867"/>
                <a:ext cx="3077698" cy="3091546"/>
              </a:xfrm>
              <a:custGeom>
                <a:avLst/>
                <a:gdLst>
                  <a:gd name="connsiteX0" fmla="*/ 5369910 w 5372780"/>
                  <a:gd name="connsiteY0" fmla="*/ 3724223 h 5396955"/>
                  <a:gd name="connsiteX1" fmla="*/ 5211984 w 5372780"/>
                  <a:gd name="connsiteY1" fmla="*/ 2894404 h 5396955"/>
                  <a:gd name="connsiteX2" fmla="*/ 5125021 w 5372780"/>
                  <a:gd name="connsiteY2" fmla="*/ 2834016 h 5396955"/>
                  <a:gd name="connsiteX3" fmla="*/ 4033361 w 5372780"/>
                  <a:gd name="connsiteY3" fmla="*/ 3039946 h 5396955"/>
                  <a:gd name="connsiteX4" fmla="*/ 3371089 w 5372780"/>
                  <a:gd name="connsiteY4" fmla="*/ 3166248 h 5396955"/>
                  <a:gd name="connsiteX5" fmla="*/ 3334417 w 5372780"/>
                  <a:gd name="connsiteY5" fmla="*/ 3216826 h 5396955"/>
                  <a:gd name="connsiteX6" fmla="*/ 3419761 w 5372780"/>
                  <a:gd name="connsiteY6" fmla="*/ 3664310 h 5396955"/>
                  <a:gd name="connsiteX7" fmla="*/ 3365754 w 5372780"/>
                  <a:gd name="connsiteY7" fmla="*/ 3897196 h 5396955"/>
                  <a:gd name="connsiteX8" fmla="*/ 3365754 w 5372780"/>
                  <a:gd name="connsiteY8" fmla="*/ 3858525 h 5396955"/>
                  <a:gd name="connsiteX9" fmla="*/ 3234785 w 5372780"/>
                  <a:gd name="connsiteY9" fmla="*/ 2955936 h 5396955"/>
                  <a:gd name="connsiteX10" fmla="*/ 3323463 w 5372780"/>
                  <a:gd name="connsiteY10" fmla="*/ 2751434 h 5396955"/>
                  <a:gd name="connsiteX11" fmla="*/ 3434334 w 5372780"/>
                  <a:gd name="connsiteY11" fmla="*/ 2606273 h 5396955"/>
                  <a:gd name="connsiteX12" fmla="*/ 3451670 w 5372780"/>
                  <a:gd name="connsiteY12" fmla="*/ 2479400 h 5396955"/>
                  <a:gd name="connsiteX13" fmla="*/ 3556635 w 5372780"/>
                  <a:gd name="connsiteY13" fmla="*/ 2053823 h 5396955"/>
                  <a:gd name="connsiteX14" fmla="*/ 3308413 w 5372780"/>
                  <a:gd name="connsiteY14" fmla="*/ 2269088 h 5396955"/>
                  <a:gd name="connsiteX15" fmla="*/ 3190875 w 5372780"/>
                  <a:gd name="connsiteY15" fmla="*/ 2697237 h 5396955"/>
                  <a:gd name="connsiteX16" fmla="*/ 3200209 w 5372780"/>
                  <a:gd name="connsiteY16" fmla="*/ 2852685 h 5396955"/>
                  <a:gd name="connsiteX17" fmla="*/ 3128010 w 5372780"/>
                  <a:gd name="connsiteY17" fmla="*/ 2686664 h 5396955"/>
                  <a:gd name="connsiteX18" fmla="*/ 3114104 w 5372780"/>
                  <a:gd name="connsiteY18" fmla="*/ 2581508 h 5396955"/>
                  <a:gd name="connsiteX19" fmla="*/ 3155061 w 5372780"/>
                  <a:gd name="connsiteY19" fmla="*/ 2294806 h 5396955"/>
                  <a:gd name="connsiteX20" fmla="*/ 3097625 w 5372780"/>
                  <a:gd name="connsiteY20" fmla="*/ 2220987 h 5396955"/>
                  <a:gd name="connsiteX21" fmla="*/ 2975515 w 5372780"/>
                  <a:gd name="connsiteY21" fmla="*/ 2204033 h 5396955"/>
                  <a:gd name="connsiteX22" fmla="*/ 2737771 w 5372780"/>
                  <a:gd name="connsiteY22" fmla="*/ 2078874 h 5396955"/>
                  <a:gd name="connsiteX23" fmla="*/ 2701385 w 5372780"/>
                  <a:gd name="connsiteY23" fmla="*/ 1919521 h 5396955"/>
                  <a:gd name="connsiteX24" fmla="*/ 2740628 w 5372780"/>
                  <a:gd name="connsiteY24" fmla="*/ 1902280 h 5396955"/>
                  <a:gd name="connsiteX25" fmla="*/ 3032379 w 5372780"/>
                  <a:gd name="connsiteY25" fmla="*/ 2080969 h 5396955"/>
                  <a:gd name="connsiteX26" fmla="*/ 3120866 w 5372780"/>
                  <a:gd name="connsiteY26" fmla="*/ 2059252 h 5396955"/>
                  <a:gd name="connsiteX27" fmla="*/ 3398710 w 5372780"/>
                  <a:gd name="connsiteY27" fmla="*/ 1605577 h 5396955"/>
                  <a:gd name="connsiteX28" fmla="*/ 4052411 w 5372780"/>
                  <a:gd name="connsiteY28" fmla="*/ 535252 h 5396955"/>
                  <a:gd name="connsiteX29" fmla="*/ 4037839 w 5372780"/>
                  <a:gd name="connsiteY29" fmla="*/ 463624 h 5396955"/>
                  <a:gd name="connsiteX30" fmla="*/ 3790189 w 5372780"/>
                  <a:gd name="connsiteY30" fmla="*/ 313129 h 5396955"/>
                  <a:gd name="connsiteX31" fmla="*/ 3307461 w 5372780"/>
                  <a:gd name="connsiteY31" fmla="*/ 18712 h 5396955"/>
                  <a:gd name="connsiteX32" fmla="*/ 3225165 w 5372780"/>
                  <a:gd name="connsiteY32" fmla="*/ 26332 h 5396955"/>
                  <a:gd name="connsiteX33" fmla="*/ 2275999 w 5372780"/>
                  <a:gd name="connsiteY33" fmla="*/ 1573001 h 5396955"/>
                  <a:gd name="connsiteX34" fmla="*/ 2288667 w 5372780"/>
                  <a:gd name="connsiteY34" fmla="*/ 1627675 h 5396955"/>
                  <a:gd name="connsiteX35" fmla="*/ 2597182 w 5372780"/>
                  <a:gd name="connsiteY35" fmla="*/ 1815317 h 5396955"/>
                  <a:gd name="connsiteX36" fmla="*/ 2664428 w 5372780"/>
                  <a:gd name="connsiteY36" fmla="*/ 1984767 h 5396955"/>
                  <a:gd name="connsiteX37" fmla="*/ 2652427 w 5372780"/>
                  <a:gd name="connsiteY37" fmla="*/ 1979623 h 5396955"/>
                  <a:gd name="connsiteX38" fmla="*/ 2143887 w 5372780"/>
                  <a:gd name="connsiteY38" fmla="*/ 1567381 h 5396955"/>
                  <a:gd name="connsiteX39" fmla="*/ 2049970 w 5372780"/>
                  <a:gd name="connsiteY39" fmla="*/ 1352497 h 5396955"/>
                  <a:gd name="connsiteX40" fmla="*/ 1978723 w 5372780"/>
                  <a:gd name="connsiteY40" fmla="*/ 1101799 h 5396955"/>
                  <a:gd name="connsiteX41" fmla="*/ 1922240 w 5372780"/>
                  <a:gd name="connsiteY41" fmla="*/ 1037506 h 5396955"/>
                  <a:gd name="connsiteX42" fmla="*/ 1743456 w 5372780"/>
                  <a:gd name="connsiteY42" fmla="*/ 747374 h 5396955"/>
                  <a:gd name="connsiteX43" fmla="*/ 1786604 w 5372780"/>
                  <a:gd name="connsiteY43" fmla="*/ 1209908 h 5396955"/>
                  <a:gd name="connsiteX44" fmla="*/ 1930432 w 5372780"/>
                  <a:gd name="connsiteY44" fmla="*/ 1402980 h 5396955"/>
                  <a:gd name="connsiteX45" fmla="*/ 2011966 w 5372780"/>
                  <a:gd name="connsiteY45" fmla="*/ 1451843 h 5396955"/>
                  <a:gd name="connsiteX46" fmla="*/ 2077307 w 5372780"/>
                  <a:gd name="connsiteY46" fmla="*/ 1531187 h 5396955"/>
                  <a:gd name="connsiteX47" fmla="*/ 1424749 w 5372780"/>
                  <a:gd name="connsiteY47" fmla="*/ 1263725 h 5396955"/>
                  <a:gd name="connsiteX48" fmla="*/ 1275779 w 5372780"/>
                  <a:gd name="connsiteY48" fmla="*/ 1115897 h 5396955"/>
                  <a:gd name="connsiteX49" fmla="*/ 1063181 w 5372780"/>
                  <a:gd name="connsiteY49" fmla="*/ 880153 h 5396955"/>
                  <a:gd name="connsiteX50" fmla="*/ 1002696 w 5372780"/>
                  <a:gd name="connsiteY50" fmla="*/ 852721 h 5396955"/>
                  <a:gd name="connsiteX51" fmla="*/ 770287 w 5372780"/>
                  <a:gd name="connsiteY51" fmla="*/ 684319 h 5396955"/>
                  <a:gd name="connsiteX52" fmla="*/ 872299 w 5372780"/>
                  <a:gd name="connsiteY52" fmla="*/ 908632 h 5396955"/>
                  <a:gd name="connsiteX53" fmla="*/ 971359 w 5372780"/>
                  <a:gd name="connsiteY53" fmla="*/ 1070462 h 5396955"/>
                  <a:gd name="connsiteX54" fmla="*/ 1206151 w 5372780"/>
                  <a:gd name="connsiteY54" fmla="*/ 1204765 h 5396955"/>
                  <a:gd name="connsiteX55" fmla="*/ 1347121 w 5372780"/>
                  <a:gd name="connsiteY55" fmla="*/ 1247627 h 5396955"/>
                  <a:gd name="connsiteX56" fmla="*/ 844486 w 5372780"/>
                  <a:gd name="connsiteY56" fmla="*/ 1179047 h 5396955"/>
                  <a:gd name="connsiteX57" fmla="*/ 593217 w 5372780"/>
                  <a:gd name="connsiteY57" fmla="*/ 1090370 h 5396955"/>
                  <a:gd name="connsiteX58" fmla="*/ 380809 w 5372780"/>
                  <a:gd name="connsiteY58" fmla="*/ 1044554 h 5396955"/>
                  <a:gd name="connsiteX59" fmla="*/ 0 w 5372780"/>
                  <a:gd name="connsiteY59" fmla="*/ 1044745 h 5396955"/>
                  <a:gd name="connsiteX60" fmla="*/ 316420 w 5372780"/>
                  <a:gd name="connsiteY60" fmla="*/ 1238960 h 5396955"/>
                  <a:gd name="connsiteX61" fmla="*/ 661988 w 5372780"/>
                  <a:gd name="connsiteY61" fmla="*/ 1239531 h 5396955"/>
                  <a:gd name="connsiteX62" fmla="*/ 755904 w 5372780"/>
                  <a:gd name="connsiteY62" fmla="*/ 1208289 h 5396955"/>
                  <a:gd name="connsiteX63" fmla="*/ 1108329 w 5372780"/>
                  <a:gd name="connsiteY63" fmla="*/ 1234006 h 5396955"/>
                  <a:gd name="connsiteX64" fmla="*/ 957072 w 5372780"/>
                  <a:gd name="connsiteY64" fmla="*/ 1237055 h 5396955"/>
                  <a:gd name="connsiteX65" fmla="*/ 639223 w 5372780"/>
                  <a:gd name="connsiteY65" fmla="*/ 1292109 h 5396955"/>
                  <a:gd name="connsiteX66" fmla="*/ 319564 w 5372780"/>
                  <a:gd name="connsiteY66" fmla="*/ 1553570 h 5396955"/>
                  <a:gd name="connsiteX67" fmla="*/ 276034 w 5372780"/>
                  <a:gd name="connsiteY67" fmla="*/ 1597385 h 5396955"/>
                  <a:gd name="connsiteX68" fmla="*/ 490538 w 5372780"/>
                  <a:gd name="connsiteY68" fmla="*/ 1525091 h 5396955"/>
                  <a:gd name="connsiteX69" fmla="*/ 646271 w 5372780"/>
                  <a:gd name="connsiteY69" fmla="*/ 1507755 h 5396955"/>
                  <a:gd name="connsiteX70" fmla="*/ 975931 w 5372780"/>
                  <a:gd name="connsiteY70" fmla="*/ 1337734 h 5396955"/>
                  <a:gd name="connsiteX71" fmla="*/ 1224248 w 5372780"/>
                  <a:gd name="connsiteY71" fmla="*/ 1253914 h 5396955"/>
                  <a:gd name="connsiteX72" fmla="*/ 1445419 w 5372780"/>
                  <a:gd name="connsiteY72" fmla="*/ 1308111 h 5396955"/>
                  <a:gd name="connsiteX73" fmla="*/ 1843754 w 5372780"/>
                  <a:gd name="connsiteY73" fmla="*/ 1459749 h 5396955"/>
                  <a:gd name="connsiteX74" fmla="*/ 1703641 w 5372780"/>
                  <a:gd name="connsiteY74" fmla="*/ 1435270 h 5396955"/>
                  <a:gd name="connsiteX75" fmla="*/ 1367409 w 5372780"/>
                  <a:gd name="connsiteY75" fmla="*/ 1434698 h 5396955"/>
                  <a:gd name="connsiteX76" fmla="*/ 955453 w 5372780"/>
                  <a:gd name="connsiteY76" fmla="*/ 1669585 h 5396955"/>
                  <a:gd name="connsiteX77" fmla="*/ 960311 w 5372780"/>
                  <a:gd name="connsiteY77" fmla="*/ 1677300 h 5396955"/>
                  <a:gd name="connsiteX78" fmla="*/ 1166146 w 5372780"/>
                  <a:gd name="connsiteY78" fmla="*/ 1631104 h 5396955"/>
                  <a:gd name="connsiteX79" fmla="*/ 1374838 w 5372780"/>
                  <a:gd name="connsiteY79" fmla="*/ 1645105 h 5396955"/>
                  <a:gd name="connsiteX80" fmla="*/ 1609154 w 5372780"/>
                  <a:gd name="connsiteY80" fmla="*/ 1603672 h 5396955"/>
                  <a:gd name="connsiteX81" fmla="*/ 1696117 w 5372780"/>
                  <a:gd name="connsiteY81" fmla="*/ 1537759 h 5396955"/>
                  <a:gd name="connsiteX82" fmla="*/ 1946815 w 5372780"/>
                  <a:gd name="connsiteY82" fmla="*/ 1511946 h 5396955"/>
                  <a:gd name="connsiteX83" fmla="*/ 2472976 w 5372780"/>
                  <a:gd name="connsiteY83" fmla="*/ 1884469 h 5396955"/>
                  <a:gd name="connsiteX84" fmla="*/ 2533650 w 5372780"/>
                  <a:gd name="connsiteY84" fmla="*/ 1941333 h 5396955"/>
                  <a:gd name="connsiteX85" fmla="*/ 2428970 w 5372780"/>
                  <a:gd name="connsiteY85" fmla="*/ 1893422 h 5396955"/>
                  <a:gd name="connsiteX86" fmla="*/ 2347627 w 5372780"/>
                  <a:gd name="connsiteY86" fmla="*/ 1813317 h 5396955"/>
                  <a:gd name="connsiteX87" fmla="*/ 2080546 w 5372780"/>
                  <a:gd name="connsiteY87" fmla="*/ 1713781 h 5396955"/>
                  <a:gd name="connsiteX88" fmla="*/ 1662303 w 5372780"/>
                  <a:gd name="connsiteY88" fmla="*/ 1816746 h 5396955"/>
                  <a:gd name="connsiteX89" fmla="*/ 1587627 w 5372780"/>
                  <a:gd name="connsiteY89" fmla="*/ 1849417 h 5396955"/>
                  <a:gd name="connsiteX90" fmla="*/ 1870234 w 5372780"/>
                  <a:gd name="connsiteY90" fmla="*/ 1903138 h 5396955"/>
                  <a:gd name="connsiteX91" fmla="*/ 2048732 w 5372780"/>
                  <a:gd name="connsiteY91" fmla="*/ 1992006 h 5396955"/>
                  <a:gd name="connsiteX92" fmla="*/ 2332672 w 5372780"/>
                  <a:gd name="connsiteY92" fmla="*/ 1979814 h 5396955"/>
                  <a:gd name="connsiteX93" fmla="*/ 2515552 w 5372780"/>
                  <a:gd name="connsiteY93" fmla="*/ 1965146 h 5396955"/>
                  <a:gd name="connsiteX94" fmla="*/ 2741866 w 5372780"/>
                  <a:gd name="connsiteY94" fmla="*/ 2170314 h 5396955"/>
                  <a:gd name="connsiteX95" fmla="*/ 2197799 w 5372780"/>
                  <a:gd name="connsiteY95" fmla="*/ 2093352 h 5396955"/>
                  <a:gd name="connsiteX96" fmla="*/ 1309211 w 5372780"/>
                  <a:gd name="connsiteY96" fmla="*/ 1965622 h 5396955"/>
                  <a:gd name="connsiteX97" fmla="*/ 1272540 w 5372780"/>
                  <a:gd name="connsiteY97" fmla="*/ 1994006 h 5396955"/>
                  <a:gd name="connsiteX98" fmla="*/ 1245679 w 5372780"/>
                  <a:gd name="connsiteY98" fmla="*/ 2186792 h 5396955"/>
                  <a:gd name="connsiteX99" fmla="*/ 1149762 w 5372780"/>
                  <a:gd name="connsiteY99" fmla="*/ 2863639 h 5396955"/>
                  <a:gd name="connsiteX100" fmla="*/ 1204341 w 5372780"/>
                  <a:gd name="connsiteY100" fmla="*/ 2934600 h 5396955"/>
                  <a:gd name="connsiteX101" fmla="*/ 1575911 w 5372780"/>
                  <a:gd name="connsiteY101" fmla="*/ 2987083 h 5396955"/>
                  <a:gd name="connsiteX102" fmla="*/ 2488502 w 5372780"/>
                  <a:gd name="connsiteY102" fmla="*/ 3113670 h 5396955"/>
                  <a:gd name="connsiteX103" fmla="*/ 2642330 w 5372780"/>
                  <a:gd name="connsiteY103" fmla="*/ 3222255 h 5396955"/>
                  <a:gd name="connsiteX104" fmla="*/ 2794254 w 5372780"/>
                  <a:gd name="connsiteY104" fmla="*/ 3570108 h 5396955"/>
                  <a:gd name="connsiteX105" fmla="*/ 3058382 w 5372780"/>
                  <a:gd name="connsiteY105" fmla="*/ 3785373 h 5396955"/>
                  <a:gd name="connsiteX106" fmla="*/ 3281458 w 5372780"/>
                  <a:gd name="connsiteY106" fmla="*/ 3972063 h 5396955"/>
                  <a:gd name="connsiteX107" fmla="*/ 3291745 w 5372780"/>
                  <a:gd name="connsiteY107" fmla="*/ 4035976 h 5396955"/>
                  <a:gd name="connsiteX108" fmla="*/ 3048286 w 5372780"/>
                  <a:gd name="connsiteY108" fmla="*/ 4894560 h 5396955"/>
                  <a:gd name="connsiteX109" fmla="*/ 3025902 w 5372780"/>
                  <a:gd name="connsiteY109" fmla="*/ 4923420 h 5396955"/>
                  <a:gd name="connsiteX110" fmla="*/ 3013520 w 5372780"/>
                  <a:gd name="connsiteY110" fmla="*/ 4849220 h 5396955"/>
                  <a:gd name="connsiteX111" fmla="*/ 3056382 w 5372780"/>
                  <a:gd name="connsiteY111" fmla="*/ 4641004 h 5396955"/>
                  <a:gd name="connsiteX112" fmla="*/ 2976467 w 5372780"/>
                  <a:gd name="connsiteY112" fmla="*/ 4144180 h 5396955"/>
                  <a:gd name="connsiteX113" fmla="*/ 2582037 w 5372780"/>
                  <a:gd name="connsiteY113" fmla="*/ 3720794 h 5396955"/>
                  <a:gd name="connsiteX114" fmla="*/ 2476119 w 5372780"/>
                  <a:gd name="connsiteY114" fmla="*/ 3625258 h 5396955"/>
                  <a:gd name="connsiteX115" fmla="*/ 2485168 w 5372780"/>
                  <a:gd name="connsiteY115" fmla="*/ 3649928 h 5396955"/>
                  <a:gd name="connsiteX116" fmla="*/ 2599087 w 5372780"/>
                  <a:gd name="connsiteY116" fmla="*/ 3891005 h 5396955"/>
                  <a:gd name="connsiteX117" fmla="*/ 2622137 w 5372780"/>
                  <a:gd name="connsiteY117" fmla="*/ 4312868 h 5396955"/>
                  <a:gd name="connsiteX118" fmla="*/ 2869406 w 5372780"/>
                  <a:gd name="connsiteY118" fmla="*/ 4735016 h 5396955"/>
                  <a:gd name="connsiteX119" fmla="*/ 2995422 w 5372780"/>
                  <a:gd name="connsiteY119" fmla="*/ 4944090 h 5396955"/>
                  <a:gd name="connsiteX120" fmla="*/ 2983230 w 5372780"/>
                  <a:gd name="connsiteY120" fmla="*/ 5020670 h 5396955"/>
                  <a:gd name="connsiteX121" fmla="*/ 2746820 w 5372780"/>
                  <a:gd name="connsiteY121" fmla="*/ 5376334 h 5396955"/>
                  <a:gd name="connsiteX122" fmla="*/ 2824924 w 5372780"/>
                  <a:gd name="connsiteY122" fmla="*/ 5376429 h 5396955"/>
                  <a:gd name="connsiteX123" fmla="*/ 3090196 w 5372780"/>
                  <a:gd name="connsiteY123" fmla="*/ 4949233 h 5396955"/>
                  <a:gd name="connsiteX124" fmla="*/ 3415379 w 5372780"/>
                  <a:gd name="connsiteY124" fmla="*/ 4796833 h 5396955"/>
                  <a:gd name="connsiteX125" fmla="*/ 3837051 w 5372780"/>
                  <a:gd name="connsiteY125" fmla="*/ 4674913 h 5396955"/>
                  <a:gd name="connsiteX126" fmla="*/ 4179475 w 5372780"/>
                  <a:gd name="connsiteY126" fmla="*/ 4338776 h 5396955"/>
                  <a:gd name="connsiteX127" fmla="*/ 4395120 w 5372780"/>
                  <a:gd name="connsiteY127" fmla="*/ 4247145 h 5396955"/>
                  <a:gd name="connsiteX128" fmla="*/ 4443888 w 5372780"/>
                  <a:gd name="connsiteY128" fmla="*/ 4229524 h 5396955"/>
                  <a:gd name="connsiteX129" fmla="*/ 4026408 w 5372780"/>
                  <a:gd name="connsiteY129" fmla="*/ 4242764 h 5396955"/>
                  <a:gd name="connsiteX130" fmla="*/ 3675698 w 5372780"/>
                  <a:gd name="connsiteY130" fmla="*/ 4299056 h 5396955"/>
                  <a:gd name="connsiteX131" fmla="*/ 3356705 w 5372780"/>
                  <a:gd name="connsiteY131" fmla="*/ 4550707 h 5396955"/>
                  <a:gd name="connsiteX132" fmla="*/ 3267647 w 5372780"/>
                  <a:gd name="connsiteY132" fmla="*/ 4718442 h 5396955"/>
                  <a:gd name="connsiteX133" fmla="*/ 3149346 w 5372780"/>
                  <a:gd name="connsiteY133" fmla="*/ 4840362 h 5396955"/>
                  <a:gd name="connsiteX134" fmla="*/ 3162776 w 5372780"/>
                  <a:gd name="connsiteY134" fmla="*/ 4788451 h 5396955"/>
                  <a:gd name="connsiteX135" fmla="*/ 3355181 w 5372780"/>
                  <a:gd name="connsiteY135" fmla="*/ 4012925 h 5396955"/>
                  <a:gd name="connsiteX136" fmla="*/ 3453384 w 5372780"/>
                  <a:gd name="connsiteY136" fmla="*/ 3850524 h 5396955"/>
                  <a:gd name="connsiteX137" fmla="*/ 3497580 w 5372780"/>
                  <a:gd name="connsiteY137" fmla="*/ 4073695 h 5396955"/>
                  <a:gd name="connsiteX138" fmla="*/ 3561873 w 5372780"/>
                  <a:gd name="connsiteY138" fmla="*/ 4117795 h 5396955"/>
                  <a:gd name="connsiteX139" fmla="*/ 4135659 w 5372780"/>
                  <a:gd name="connsiteY139" fmla="*/ 4009306 h 5396955"/>
                  <a:gd name="connsiteX140" fmla="*/ 5326095 w 5372780"/>
                  <a:gd name="connsiteY140" fmla="*/ 3787850 h 5396955"/>
                  <a:gd name="connsiteX141" fmla="*/ 5369910 w 5372780"/>
                  <a:gd name="connsiteY141" fmla="*/ 3724223 h 5396955"/>
                  <a:gd name="connsiteX142" fmla="*/ 3298603 w 5372780"/>
                  <a:gd name="connsiteY142" fmla="*/ 3933106 h 5396955"/>
                  <a:gd name="connsiteX143" fmla="*/ 3223260 w 5372780"/>
                  <a:gd name="connsiteY143" fmla="*/ 3757084 h 5396955"/>
                  <a:gd name="connsiteX144" fmla="*/ 3138202 w 5372780"/>
                  <a:gd name="connsiteY144" fmla="*/ 3430281 h 5396955"/>
                  <a:gd name="connsiteX145" fmla="*/ 2853214 w 5372780"/>
                  <a:gd name="connsiteY145" fmla="*/ 3200157 h 5396955"/>
                  <a:gd name="connsiteX146" fmla="*/ 2775871 w 5372780"/>
                  <a:gd name="connsiteY146" fmla="*/ 3156533 h 5396955"/>
                  <a:gd name="connsiteX147" fmla="*/ 2991612 w 5372780"/>
                  <a:gd name="connsiteY147" fmla="*/ 3185774 h 5396955"/>
                  <a:gd name="connsiteX148" fmla="*/ 3033808 w 5372780"/>
                  <a:gd name="connsiteY148" fmla="*/ 3155009 h 5396955"/>
                  <a:gd name="connsiteX149" fmla="*/ 3083052 w 5372780"/>
                  <a:gd name="connsiteY149" fmla="*/ 2810299 h 5396955"/>
                  <a:gd name="connsiteX150" fmla="*/ 3137916 w 5372780"/>
                  <a:gd name="connsiteY150" fmla="*/ 2865925 h 5396955"/>
                  <a:gd name="connsiteX151" fmla="*/ 3300031 w 5372780"/>
                  <a:gd name="connsiteY151" fmla="*/ 3618686 h 5396955"/>
                  <a:gd name="connsiteX152" fmla="*/ 3298603 w 5372780"/>
                  <a:gd name="connsiteY152" fmla="*/ 3933106 h 5396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5372780" h="5396955">
                    <a:moveTo>
                      <a:pt x="5369910" y="3724223"/>
                    </a:moveTo>
                    <a:cubicBezTo>
                      <a:pt x="5315236" y="3447998"/>
                      <a:pt x="5264849" y="3171011"/>
                      <a:pt x="5211984" y="2894404"/>
                    </a:cubicBezTo>
                    <a:cubicBezTo>
                      <a:pt x="5196554" y="2813823"/>
                      <a:pt x="5179885" y="2823634"/>
                      <a:pt x="5125021" y="2834016"/>
                    </a:cubicBezTo>
                    <a:cubicBezTo>
                      <a:pt x="4761262" y="2903358"/>
                      <a:pt x="4397217" y="2971081"/>
                      <a:pt x="4033361" y="3039946"/>
                    </a:cubicBezTo>
                    <a:cubicBezTo>
                      <a:pt x="3812572" y="3081666"/>
                      <a:pt x="3591973" y="3124814"/>
                      <a:pt x="3371089" y="3166248"/>
                    </a:cubicBezTo>
                    <a:cubicBezTo>
                      <a:pt x="3340322" y="3172058"/>
                      <a:pt x="3326130" y="3177487"/>
                      <a:pt x="3334417" y="3216826"/>
                    </a:cubicBezTo>
                    <a:cubicBezTo>
                      <a:pt x="3365849" y="3365320"/>
                      <a:pt x="3391376" y="3515149"/>
                      <a:pt x="3419761" y="3664310"/>
                    </a:cubicBezTo>
                    <a:cubicBezTo>
                      <a:pt x="3435001" y="3744606"/>
                      <a:pt x="3409473" y="3858906"/>
                      <a:pt x="3365754" y="3897196"/>
                    </a:cubicBezTo>
                    <a:cubicBezTo>
                      <a:pt x="3365754" y="3883861"/>
                      <a:pt x="3365468" y="3871193"/>
                      <a:pt x="3365754" y="3858525"/>
                    </a:cubicBezTo>
                    <a:cubicBezTo>
                      <a:pt x="3374231" y="3550106"/>
                      <a:pt x="3331654" y="3249211"/>
                      <a:pt x="3234785" y="2955936"/>
                    </a:cubicBezTo>
                    <a:cubicBezTo>
                      <a:pt x="3203067" y="2859829"/>
                      <a:pt x="3230499" y="2799726"/>
                      <a:pt x="3323463" y="2751434"/>
                    </a:cubicBezTo>
                    <a:cubicBezTo>
                      <a:pt x="3382899" y="2720573"/>
                      <a:pt x="3423570" y="2674282"/>
                      <a:pt x="3434334" y="2606273"/>
                    </a:cubicBezTo>
                    <a:cubicBezTo>
                      <a:pt x="3441002" y="2564173"/>
                      <a:pt x="3445955" y="2521691"/>
                      <a:pt x="3451670" y="2479400"/>
                    </a:cubicBezTo>
                    <a:cubicBezTo>
                      <a:pt x="3471386" y="2334049"/>
                      <a:pt x="3441668" y="2176696"/>
                      <a:pt x="3556635" y="2053823"/>
                    </a:cubicBezTo>
                    <a:cubicBezTo>
                      <a:pt x="3467100" y="2119260"/>
                      <a:pt x="3384232" y="2190412"/>
                      <a:pt x="3308413" y="2269088"/>
                    </a:cubicBezTo>
                    <a:cubicBezTo>
                      <a:pt x="3191923" y="2389961"/>
                      <a:pt x="3150870" y="2532264"/>
                      <a:pt x="3190875" y="2697237"/>
                    </a:cubicBezTo>
                    <a:cubicBezTo>
                      <a:pt x="3202115" y="2743528"/>
                      <a:pt x="3211735" y="2791249"/>
                      <a:pt x="3200209" y="2852685"/>
                    </a:cubicBezTo>
                    <a:cubicBezTo>
                      <a:pt x="3173063" y="2789820"/>
                      <a:pt x="3152204" y="2737433"/>
                      <a:pt x="3128010" y="2686664"/>
                    </a:cubicBezTo>
                    <a:cubicBezTo>
                      <a:pt x="3111722" y="2652374"/>
                      <a:pt x="3107531" y="2619608"/>
                      <a:pt x="3114104" y="2581508"/>
                    </a:cubicBezTo>
                    <a:cubicBezTo>
                      <a:pt x="3130486" y="2486449"/>
                      <a:pt x="3142679" y="2390532"/>
                      <a:pt x="3155061" y="2294806"/>
                    </a:cubicBezTo>
                    <a:cubicBezTo>
                      <a:pt x="3162300" y="2238704"/>
                      <a:pt x="3152394" y="2228036"/>
                      <a:pt x="3097625" y="2220987"/>
                    </a:cubicBezTo>
                    <a:cubicBezTo>
                      <a:pt x="3056858" y="2215748"/>
                      <a:pt x="3016186" y="2203937"/>
                      <a:pt x="2975515" y="2204033"/>
                    </a:cubicBezTo>
                    <a:cubicBezTo>
                      <a:pt x="2872740" y="2204414"/>
                      <a:pt x="2799588" y="2163266"/>
                      <a:pt x="2737771" y="2078874"/>
                    </a:cubicBezTo>
                    <a:cubicBezTo>
                      <a:pt x="2698909" y="2025725"/>
                      <a:pt x="2696242" y="1976290"/>
                      <a:pt x="2701385" y="1919521"/>
                    </a:cubicBezTo>
                    <a:cubicBezTo>
                      <a:pt x="2703862" y="1892565"/>
                      <a:pt x="2714054" y="1885517"/>
                      <a:pt x="2740628" y="1902280"/>
                    </a:cubicBezTo>
                    <a:cubicBezTo>
                      <a:pt x="2837021" y="1963145"/>
                      <a:pt x="2934938" y="2021724"/>
                      <a:pt x="3032379" y="2080969"/>
                    </a:cubicBezTo>
                    <a:cubicBezTo>
                      <a:pt x="3080480" y="2110211"/>
                      <a:pt x="3091339" y="2107354"/>
                      <a:pt x="3120866" y="2059252"/>
                    </a:cubicBezTo>
                    <a:cubicBezTo>
                      <a:pt x="3213545" y="1907996"/>
                      <a:pt x="3306318" y="1756929"/>
                      <a:pt x="3398710" y="1605577"/>
                    </a:cubicBezTo>
                    <a:cubicBezTo>
                      <a:pt x="3616547" y="1248770"/>
                      <a:pt x="3833717" y="891583"/>
                      <a:pt x="4052411" y="535252"/>
                    </a:cubicBezTo>
                    <a:cubicBezTo>
                      <a:pt x="4072224" y="502963"/>
                      <a:pt x="4077843" y="485722"/>
                      <a:pt x="4037839" y="463624"/>
                    </a:cubicBezTo>
                    <a:cubicBezTo>
                      <a:pt x="3953351" y="416952"/>
                      <a:pt x="3872579" y="363517"/>
                      <a:pt x="3790189" y="313129"/>
                    </a:cubicBezTo>
                    <a:cubicBezTo>
                      <a:pt x="3629406" y="214831"/>
                      <a:pt x="3468624" y="116438"/>
                      <a:pt x="3307461" y="18712"/>
                    </a:cubicBezTo>
                    <a:cubicBezTo>
                      <a:pt x="3279362" y="1662"/>
                      <a:pt x="3251263" y="-16245"/>
                      <a:pt x="3225165" y="26332"/>
                    </a:cubicBezTo>
                    <a:cubicBezTo>
                      <a:pt x="2909411" y="542301"/>
                      <a:pt x="2593181" y="1057889"/>
                      <a:pt x="2275999" y="1573001"/>
                    </a:cubicBezTo>
                    <a:cubicBezTo>
                      <a:pt x="2259616" y="1599671"/>
                      <a:pt x="2261997" y="1611863"/>
                      <a:pt x="2288667" y="1627675"/>
                    </a:cubicBezTo>
                    <a:cubicBezTo>
                      <a:pt x="2392204" y="1689111"/>
                      <a:pt x="2494407" y="1752738"/>
                      <a:pt x="2597182" y="1815317"/>
                    </a:cubicBezTo>
                    <a:cubicBezTo>
                      <a:pt x="2672906" y="1861418"/>
                      <a:pt x="2684621" y="1890279"/>
                      <a:pt x="2664428" y="1984767"/>
                    </a:cubicBezTo>
                    <a:cubicBezTo>
                      <a:pt x="2660142" y="1983052"/>
                      <a:pt x="2655189" y="1982386"/>
                      <a:pt x="2652427" y="1979623"/>
                    </a:cubicBezTo>
                    <a:cubicBezTo>
                      <a:pt x="2499836" y="1821318"/>
                      <a:pt x="2327148" y="1688539"/>
                      <a:pt x="2143887" y="1567381"/>
                    </a:cubicBezTo>
                    <a:cubicBezTo>
                      <a:pt x="2072259" y="1520042"/>
                      <a:pt x="2037779" y="1442890"/>
                      <a:pt x="2049970" y="1352497"/>
                    </a:cubicBezTo>
                    <a:cubicBezTo>
                      <a:pt x="2062639" y="1258391"/>
                      <a:pt x="2047970" y="1172666"/>
                      <a:pt x="1978723" y="1101799"/>
                    </a:cubicBezTo>
                    <a:cubicBezTo>
                      <a:pt x="1958816" y="1081416"/>
                      <a:pt x="1941862" y="1058175"/>
                      <a:pt x="1922240" y="1037506"/>
                    </a:cubicBezTo>
                    <a:cubicBezTo>
                      <a:pt x="1842421" y="953495"/>
                      <a:pt x="1761077" y="870628"/>
                      <a:pt x="1743456" y="747374"/>
                    </a:cubicBezTo>
                    <a:cubicBezTo>
                      <a:pt x="1751933" y="902917"/>
                      <a:pt x="1743647" y="1058651"/>
                      <a:pt x="1786604" y="1209908"/>
                    </a:cubicBezTo>
                    <a:cubicBezTo>
                      <a:pt x="1810322" y="1293347"/>
                      <a:pt x="1857470" y="1357355"/>
                      <a:pt x="1930432" y="1402980"/>
                    </a:cubicBezTo>
                    <a:cubicBezTo>
                      <a:pt x="1957292" y="1419744"/>
                      <a:pt x="1985105" y="1435079"/>
                      <a:pt x="2011966" y="1451843"/>
                    </a:cubicBezTo>
                    <a:cubicBezTo>
                      <a:pt x="2038350" y="1468322"/>
                      <a:pt x="2058162" y="1490515"/>
                      <a:pt x="2077307" y="1531187"/>
                    </a:cubicBezTo>
                    <a:cubicBezTo>
                      <a:pt x="1862518" y="1409838"/>
                      <a:pt x="1647254" y="1328590"/>
                      <a:pt x="1424749" y="1263725"/>
                    </a:cubicBezTo>
                    <a:cubicBezTo>
                      <a:pt x="1351979" y="1242484"/>
                      <a:pt x="1294162" y="1192573"/>
                      <a:pt x="1275779" y="1115897"/>
                    </a:cubicBezTo>
                    <a:cubicBezTo>
                      <a:pt x="1247204" y="996929"/>
                      <a:pt x="1174528" y="922444"/>
                      <a:pt x="1063181" y="880153"/>
                    </a:cubicBezTo>
                    <a:cubicBezTo>
                      <a:pt x="1042511" y="872342"/>
                      <a:pt x="1023080" y="861103"/>
                      <a:pt x="1002696" y="852721"/>
                    </a:cubicBezTo>
                    <a:cubicBezTo>
                      <a:pt x="912114" y="815383"/>
                      <a:pt x="824293" y="774425"/>
                      <a:pt x="770287" y="684319"/>
                    </a:cubicBezTo>
                    <a:cubicBezTo>
                      <a:pt x="801719" y="761186"/>
                      <a:pt x="837343" y="834814"/>
                      <a:pt x="872299" y="908632"/>
                    </a:cubicBezTo>
                    <a:cubicBezTo>
                      <a:pt x="899541" y="966163"/>
                      <a:pt x="934974" y="1018456"/>
                      <a:pt x="971359" y="1070462"/>
                    </a:cubicBezTo>
                    <a:cubicBezTo>
                      <a:pt x="1028795" y="1152663"/>
                      <a:pt x="1106995" y="1194478"/>
                      <a:pt x="1206151" y="1204765"/>
                    </a:cubicBezTo>
                    <a:cubicBezTo>
                      <a:pt x="1251299" y="1209432"/>
                      <a:pt x="1300924" y="1205622"/>
                      <a:pt x="1347121" y="1247627"/>
                    </a:cubicBezTo>
                    <a:cubicBezTo>
                      <a:pt x="1174909" y="1208480"/>
                      <a:pt x="1010317" y="1189144"/>
                      <a:pt x="844486" y="1179047"/>
                    </a:cubicBezTo>
                    <a:cubicBezTo>
                      <a:pt x="752189" y="1173428"/>
                      <a:pt x="668084" y="1147234"/>
                      <a:pt x="593217" y="1090370"/>
                    </a:cubicBezTo>
                    <a:cubicBezTo>
                      <a:pt x="530543" y="1042649"/>
                      <a:pt x="458152" y="1036077"/>
                      <a:pt x="380809" y="1044554"/>
                    </a:cubicBezTo>
                    <a:cubicBezTo>
                      <a:pt x="254508" y="1058461"/>
                      <a:pt x="127635" y="1103228"/>
                      <a:pt x="0" y="1044745"/>
                    </a:cubicBezTo>
                    <a:cubicBezTo>
                      <a:pt x="102108" y="1117135"/>
                      <a:pt x="205835" y="1183048"/>
                      <a:pt x="316420" y="1238960"/>
                    </a:cubicBezTo>
                    <a:cubicBezTo>
                      <a:pt x="433483" y="1298110"/>
                      <a:pt x="546354" y="1298872"/>
                      <a:pt x="661988" y="1239531"/>
                    </a:cubicBezTo>
                    <a:cubicBezTo>
                      <a:pt x="691324" y="1224481"/>
                      <a:pt x="721423" y="1209908"/>
                      <a:pt x="755904" y="1208289"/>
                    </a:cubicBezTo>
                    <a:cubicBezTo>
                      <a:pt x="871918" y="1202955"/>
                      <a:pt x="986314" y="1215909"/>
                      <a:pt x="1108329" y="1234006"/>
                    </a:cubicBezTo>
                    <a:cubicBezTo>
                      <a:pt x="1052798" y="1258391"/>
                      <a:pt x="1004888" y="1248199"/>
                      <a:pt x="957072" y="1237055"/>
                    </a:cubicBezTo>
                    <a:cubicBezTo>
                      <a:pt x="843248" y="1210480"/>
                      <a:pt x="739044" y="1229149"/>
                      <a:pt x="639223" y="1292109"/>
                    </a:cubicBezTo>
                    <a:cubicBezTo>
                      <a:pt x="521494" y="1366309"/>
                      <a:pt x="422720" y="1462321"/>
                      <a:pt x="319564" y="1553570"/>
                    </a:cubicBezTo>
                    <a:cubicBezTo>
                      <a:pt x="304133" y="1567191"/>
                      <a:pt x="290513" y="1582717"/>
                      <a:pt x="276034" y="1597385"/>
                    </a:cubicBezTo>
                    <a:cubicBezTo>
                      <a:pt x="342709" y="1555571"/>
                      <a:pt x="413861" y="1532806"/>
                      <a:pt x="490538" y="1525091"/>
                    </a:cubicBezTo>
                    <a:cubicBezTo>
                      <a:pt x="542544" y="1519852"/>
                      <a:pt x="594265" y="1511565"/>
                      <a:pt x="646271" y="1507755"/>
                    </a:cubicBezTo>
                    <a:cubicBezTo>
                      <a:pt x="780669" y="1497944"/>
                      <a:pt x="891254" y="1450796"/>
                      <a:pt x="975931" y="1337734"/>
                    </a:cubicBezTo>
                    <a:cubicBezTo>
                      <a:pt x="1034796" y="1259248"/>
                      <a:pt x="1126617" y="1234483"/>
                      <a:pt x="1224248" y="1253914"/>
                    </a:cubicBezTo>
                    <a:cubicBezTo>
                      <a:pt x="1298638" y="1268677"/>
                      <a:pt x="1372267" y="1287823"/>
                      <a:pt x="1445419" y="1308111"/>
                    </a:cubicBezTo>
                    <a:cubicBezTo>
                      <a:pt x="1578769" y="1345163"/>
                      <a:pt x="1706499" y="1397265"/>
                      <a:pt x="1843754" y="1459749"/>
                    </a:cubicBezTo>
                    <a:cubicBezTo>
                      <a:pt x="1785080" y="1466988"/>
                      <a:pt x="1744123" y="1452510"/>
                      <a:pt x="1703641" y="1435270"/>
                    </a:cubicBezTo>
                    <a:cubicBezTo>
                      <a:pt x="1591627" y="1387359"/>
                      <a:pt x="1480852" y="1386692"/>
                      <a:pt x="1367409" y="1434698"/>
                    </a:cubicBezTo>
                    <a:cubicBezTo>
                      <a:pt x="1220438" y="1496801"/>
                      <a:pt x="1088898" y="1584526"/>
                      <a:pt x="955453" y="1669585"/>
                    </a:cubicBezTo>
                    <a:cubicBezTo>
                      <a:pt x="951357" y="1672252"/>
                      <a:pt x="951547" y="1674538"/>
                      <a:pt x="960311" y="1677300"/>
                    </a:cubicBezTo>
                    <a:cubicBezTo>
                      <a:pt x="1022604" y="1646153"/>
                      <a:pt x="1091279" y="1625103"/>
                      <a:pt x="1166146" y="1631104"/>
                    </a:cubicBezTo>
                    <a:cubicBezTo>
                      <a:pt x="1235583" y="1636723"/>
                      <a:pt x="1305401" y="1639295"/>
                      <a:pt x="1374838" y="1645105"/>
                    </a:cubicBezTo>
                    <a:cubicBezTo>
                      <a:pt x="1456849" y="1651964"/>
                      <a:pt x="1536096" y="1647677"/>
                      <a:pt x="1609154" y="1603672"/>
                    </a:cubicBezTo>
                    <a:cubicBezTo>
                      <a:pt x="1640681" y="1584717"/>
                      <a:pt x="1667923" y="1560809"/>
                      <a:pt x="1696117" y="1537759"/>
                    </a:cubicBezTo>
                    <a:cubicBezTo>
                      <a:pt x="1773745" y="1474322"/>
                      <a:pt x="1859566" y="1465369"/>
                      <a:pt x="1946815" y="1511946"/>
                    </a:cubicBezTo>
                    <a:cubicBezTo>
                      <a:pt x="2137981" y="1613768"/>
                      <a:pt x="2313241" y="1738260"/>
                      <a:pt x="2472976" y="1884469"/>
                    </a:cubicBezTo>
                    <a:cubicBezTo>
                      <a:pt x="2490692" y="1900661"/>
                      <a:pt x="2508028" y="1917235"/>
                      <a:pt x="2533650" y="1941333"/>
                    </a:cubicBezTo>
                    <a:cubicBezTo>
                      <a:pt x="2485644" y="1932665"/>
                      <a:pt x="2454878" y="1917330"/>
                      <a:pt x="2428970" y="1893422"/>
                    </a:cubicBezTo>
                    <a:cubicBezTo>
                      <a:pt x="2401062" y="1867610"/>
                      <a:pt x="2375440" y="1839320"/>
                      <a:pt x="2347627" y="1813317"/>
                    </a:cubicBezTo>
                    <a:cubicBezTo>
                      <a:pt x="2272570" y="1743118"/>
                      <a:pt x="2186749" y="1707780"/>
                      <a:pt x="2080546" y="1713781"/>
                    </a:cubicBezTo>
                    <a:cubicBezTo>
                      <a:pt x="1933956" y="1722068"/>
                      <a:pt x="1799939" y="1775312"/>
                      <a:pt x="1662303" y="1816746"/>
                    </a:cubicBezTo>
                    <a:cubicBezTo>
                      <a:pt x="1636871" y="1824366"/>
                      <a:pt x="1608963" y="1827700"/>
                      <a:pt x="1587627" y="1849417"/>
                    </a:cubicBezTo>
                    <a:cubicBezTo>
                      <a:pt x="1691735" y="1818937"/>
                      <a:pt x="1781365" y="1859323"/>
                      <a:pt x="1870234" y="1903138"/>
                    </a:cubicBezTo>
                    <a:cubicBezTo>
                      <a:pt x="1929860" y="1932475"/>
                      <a:pt x="1990154" y="1960669"/>
                      <a:pt x="2048732" y="1992006"/>
                    </a:cubicBezTo>
                    <a:cubicBezTo>
                      <a:pt x="2146363" y="2044108"/>
                      <a:pt x="2240756" y="2036488"/>
                      <a:pt x="2332672" y="1979814"/>
                    </a:cubicBezTo>
                    <a:cubicBezTo>
                      <a:pt x="2391727" y="1943429"/>
                      <a:pt x="2452402" y="1945238"/>
                      <a:pt x="2515552" y="1965146"/>
                    </a:cubicBezTo>
                    <a:cubicBezTo>
                      <a:pt x="2619375" y="1997912"/>
                      <a:pt x="2667476" y="2089351"/>
                      <a:pt x="2741866" y="2170314"/>
                    </a:cubicBezTo>
                    <a:cubicBezTo>
                      <a:pt x="2551747" y="2143454"/>
                      <a:pt x="2374773" y="2118593"/>
                      <a:pt x="2197799" y="2093352"/>
                    </a:cubicBezTo>
                    <a:cubicBezTo>
                      <a:pt x="1901571" y="2051061"/>
                      <a:pt x="1605343" y="2008675"/>
                      <a:pt x="1309211" y="1965622"/>
                    </a:cubicBezTo>
                    <a:cubicBezTo>
                      <a:pt x="1284351" y="1962002"/>
                      <a:pt x="1275493" y="1969432"/>
                      <a:pt x="1272540" y="1994006"/>
                    </a:cubicBezTo>
                    <a:cubicBezTo>
                      <a:pt x="1264920" y="2058395"/>
                      <a:pt x="1254823" y="2122499"/>
                      <a:pt x="1245679" y="2186792"/>
                    </a:cubicBezTo>
                    <a:cubicBezTo>
                      <a:pt x="1213675" y="2412440"/>
                      <a:pt x="1181481" y="2637992"/>
                      <a:pt x="1149762" y="2863639"/>
                    </a:cubicBezTo>
                    <a:cubicBezTo>
                      <a:pt x="1143000" y="2911454"/>
                      <a:pt x="1156716" y="2927933"/>
                      <a:pt x="1204341" y="2934600"/>
                    </a:cubicBezTo>
                    <a:cubicBezTo>
                      <a:pt x="1328261" y="2951840"/>
                      <a:pt x="1451991" y="2969557"/>
                      <a:pt x="1575911" y="2987083"/>
                    </a:cubicBezTo>
                    <a:cubicBezTo>
                      <a:pt x="1880045" y="3029945"/>
                      <a:pt x="2183892" y="3075189"/>
                      <a:pt x="2488502" y="3113670"/>
                    </a:cubicBezTo>
                    <a:cubicBezTo>
                      <a:pt x="2564796" y="3123290"/>
                      <a:pt x="2612993" y="3151199"/>
                      <a:pt x="2642330" y="3222255"/>
                    </a:cubicBezTo>
                    <a:cubicBezTo>
                      <a:pt x="2690431" y="3339222"/>
                      <a:pt x="2744152" y="3453903"/>
                      <a:pt x="2794254" y="3570108"/>
                    </a:cubicBezTo>
                    <a:cubicBezTo>
                      <a:pt x="2845118" y="3688028"/>
                      <a:pt x="2931509" y="3763561"/>
                      <a:pt x="3058382" y="3785373"/>
                    </a:cubicBezTo>
                    <a:cubicBezTo>
                      <a:pt x="3170872" y="3804804"/>
                      <a:pt x="3234499" y="3877003"/>
                      <a:pt x="3281458" y="3972063"/>
                    </a:cubicBezTo>
                    <a:cubicBezTo>
                      <a:pt x="3291649" y="3992637"/>
                      <a:pt x="3294126" y="4012735"/>
                      <a:pt x="3291745" y="4035976"/>
                    </a:cubicBezTo>
                    <a:cubicBezTo>
                      <a:pt x="3261741" y="4336776"/>
                      <a:pt x="3178397" y="4622335"/>
                      <a:pt x="3048286" y="4894560"/>
                    </a:cubicBezTo>
                    <a:cubicBezTo>
                      <a:pt x="3043333" y="4905037"/>
                      <a:pt x="3042285" y="4920182"/>
                      <a:pt x="3025902" y="4923420"/>
                    </a:cubicBezTo>
                    <a:cubicBezTo>
                      <a:pt x="3017329" y="4899322"/>
                      <a:pt x="3014663" y="4874557"/>
                      <a:pt x="3013520" y="4849220"/>
                    </a:cubicBezTo>
                    <a:cubicBezTo>
                      <a:pt x="3010090" y="4776068"/>
                      <a:pt x="3038665" y="4709584"/>
                      <a:pt x="3056382" y="4641004"/>
                    </a:cubicBezTo>
                    <a:cubicBezTo>
                      <a:pt x="3102293" y="4463363"/>
                      <a:pt x="3084957" y="4300580"/>
                      <a:pt x="2976467" y="4144180"/>
                    </a:cubicBezTo>
                    <a:cubicBezTo>
                      <a:pt x="2864739" y="3983017"/>
                      <a:pt x="2719292" y="3856429"/>
                      <a:pt x="2582037" y="3720794"/>
                    </a:cubicBezTo>
                    <a:cubicBezTo>
                      <a:pt x="2548985" y="3688123"/>
                      <a:pt x="2513076" y="3658405"/>
                      <a:pt x="2476119" y="3625258"/>
                    </a:cubicBezTo>
                    <a:cubicBezTo>
                      <a:pt x="2472309" y="3641069"/>
                      <a:pt x="2480596" y="3644784"/>
                      <a:pt x="2485168" y="3649928"/>
                    </a:cubicBezTo>
                    <a:cubicBezTo>
                      <a:pt x="2546509" y="3719270"/>
                      <a:pt x="2582799" y="3799756"/>
                      <a:pt x="2599087" y="3891005"/>
                    </a:cubicBezTo>
                    <a:cubicBezTo>
                      <a:pt x="2624042" y="4030832"/>
                      <a:pt x="2616803" y="4172374"/>
                      <a:pt x="2622137" y="4312868"/>
                    </a:cubicBezTo>
                    <a:cubicBezTo>
                      <a:pt x="2629281" y="4501272"/>
                      <a:pt x="2697670" y="4644147"/>
                      <a:pt x="2869406" y="4735016"/>
                    </a:cubicBezTo>
                    <a:cubicBezTo>
                      <a:pt x="2949131" y="4777211"/>
                      <a:pt x="2975229" y="4860651"/>
                      <a:pt x="2995422" y="4944090"/>
                    </a:cubicBezTo>
                    <a:cubicBezTo>
                      <a:pt x="3002375" y="4972665"/>
                      <a:pt x="2997041" y="4996000"/>
                      <a:pt x="2983230" y="5020670"/>
                    </a:cubicBezTo>
                    <a:cubicBezTo>
                      <a:pt x="2913316" y="5145258"/>
                      <a:pt x="2833878" y="5263272"/>
                      <a:pt x="2746820" y="5376334"/>
                    </a:cubicBezTo>
                    <a:cubicBezTo>
                      <a:pt x="2772823" y="5403861"/>
                      <a:pt x="2798826" y="5403766"/>
                      <a:pt x="2824924" y="5376429"/>
                    </a:cubicBezTo>
                    <a:cubicBezTo>
                      <a:pt x="2923889" y="5240603"/>
                      <a:pt x="3011805" y="5098013"/>
                      <a:pt x="3090196" y="4949233"/>
                    </a:cubicBezTo>
                    <a:cubicBezTo>
                      <a:pt x="3143631" y="4847792"/>
                      <a:pt x="3303841" y="4773592"/>
                      <a:pt x="3415379" y="4796833"/>
                    </a:cubicBezTo>
                    <a:cubicBezTo>
                      <a:pt x="3578542" y="4830933"/>
                      <a:pt x="3715131" y="4793499"/>
                      <a:pt x="3837051" y="4674913"/>
                    </a:cubicBezTo>
                    <a:cubicBezTo>
                      <a:pt x="3951637" y="4563375"/>
                      <a:pt x="4051173" y="4436597"/>
                      <a:pt x="4179475" y="4338776"/>
                    </a:cubicBezTo>
                    <a:cubicBezTo>
                      <a:pt x="4244340" y="4289341"/>
                      <a:pt x="4315111" y="4258575"/>
                      <a:pt x="4395120" y="4247145"/>
                    </a:cubicBezTo>
                    <a:cubicBezTo>
                      <a:pt x="4410837" y="4244859"/>
                      <a:pt x="4429411" y="4249145"/>
                      <a:pt x="4443888" y="4229524"/>
                    </a:cubicBezTo>
                    <a:cubicBezTo>
                      <a:pt x="4301776" y="4229334"/>
                      <a:pt x="4164139" y="4238192"/>
                      <a:pt x="4026408" y="4242764"/>
                    </a:cubicBezTo>
                    <a:cubicBezTo>
                      <a:pt x="3906584" y="4246764"/>
                      <a:pt x="3791236" y="4269338"/>
                      <a:pt x="3675698" y="4299056"/>
                    </a:cubicBezTo>
                    <a:cubicBezTo>
                      <a:pt x="3530726" y="4336394"/>
                      <a:pt x="3431000" y="4427168"/>
                      <a:pt x="3356705" y="4550707"/>
                    </a:cubicBezTo>
                    <a:cubicBezTo>
                      <a:pt x="3324130" y="4604904"/>
                      <a:pt x="3297174" y="4662435"/>
                      <a:pt x="3267647" y="4718442"/>
                    </a:cubicBezTo>
                    <a:cubicBezTo>
                      <a:pt x="3240500" y="4769972"/>
                      <a:pt x="3199638" y="4807692"/>
                      <a:pt x="3149346" y="4840362"/>
                    </a:cubicBezTo>
                    <a:cubicBezTo>
                      <a:pt x="3145250" y="4818264"/>
                      <a:pt x="3156490" y="4803881"/>
                      <a:pt x="3162776" y="4788451"/>
                    </a:cubicBezTo>
                    <a:cubicBezTo>
                      <a:pt x="3265170" y="4539372"/>
                      <a:pt x="3331559" y="4281245"/>
                      <a:pt x="3355181" y="4012925"/>
                    </a:cubicBezTo>
                    <a:cubicBezTo>
                      <a:pt x="3361372" y="3942631"/>
                      <a:pt x="3405949" y="3902531"/>
                      <a:pt x="3453384" y="3850524"/>
                    </a:cubicBezTo>
                    <a:cubicBezTo>
                      <a:pt x="3469386" y="3931963"/>
                      <a:pt x="3482340" y="4003115"/>
                      <a:pt x="3497580" y="4073695"/>
                    </a:cubicBezTo>
                    <a:cubicBezTo>
                      <a:pt x="3504628" y="4106651"/>
                      <a:pt x="3518345" y="4126559"/>
                      <a:pt x="3561873" y="4117795"/>
                    </a:cubicBezTo>
                    <a:cubicBezTo>
                      <a:pt x="3752659" y="4079410"/>
                      <a:pt x="3944302" y="4045025"/>
                      <a:pt x="4135659" y="4009306"/>
                    </a:cubicBezTo>
                    <a:cubicBezTo>
                      <a:pt x="4532376" y="3935201"/>
                      <a:pt x="4929092" y="3860620"/>
                      <a:pt x="5326095" y="3787850"/>
                    </a:cubicBezTo>
                    <a:cubicBezTo>
                      <a:pt x="5368290" y="3780515"/>
                      <a:pt x="5378672" y="3768514"/>
                      <a:pt x="5369910" y="3724223"/>
                    </a:cubicBezTo>
                    <a:close/>
                    <a:moveTo>
                      <a:pt x="3298603" y="3933106"/>
                    </a:moveTo>
                    <a:cubicBezTo>
                      <a:pt x="3252311" y="3877861"/>
                      <a:pt x="3228499" y="3821663"/>
                      <a:pt x="3223260" y="3757084"/>
                    </a:cubicBezTo>
                    <a:cubicBezTo>
                      <a:pt x="3214116" y="3643165"/>
                      <a:pt x="3203448" y="3529532"/>
                      <a:pt x="3138202" y="3430281"/>
                    </a:cubicBezTo>
                    <a:cubicBezTo>
                      <a:pt x="3067812" y="3323220"/>
                      <a:pt x="2958751" y="3263594"/>
                      <a:pt x="2853214" y="3200157"/>
                    </a:cubicBezTo>
                    <a:cubicBezTo>
                      <a:pt x="2827972" y="3185012"/>
                      <a:pt x="2800350" y="3174059"/>
                      <a:pt x="2775871" y="3156533"/>
                    </a:cubicBezTo>
                    <a:cubicBezTo>
                      <a:pt x="2847880" y="3165962"/>
                      <a:pt x="2920079" y="3173678"/>
                      <a:pt x="2991612" y="3185774"/>
                    </a:cubicBezTo>
                    <a:cubicBezTo>
                      <a:pt x="3020854" y="3190727"/>
                      <a:pt x="3029998" y="3184822"/>
                      <a:pt x="3033808" y="3155009"/>
                    </a:cubicBezTo>
                    <a:cubicBezTo>
                      <a:pt x="3048476" y="3040804"/>
                      <a:pt x="3066193" y="2926980"/>
                      <a:pt x="3083052" y="2810299"/>
                    </a:cubicBezTo>
                    <a:cubicBezTo>
                      <a:pt x="3114770" y="2818586"/>
                      <a:pt x="3128200" y="2840303"/>
                      <a:pt x="3137916" y="2865925"/>
                    </a:cubicBezTo>
                    <a:cubicBezTo>
                      <a:pt x="3229547" y="3108717"/>
                      <a:pt x="3285744" y="3359129"/>
                      <a:pt x="3300031" y="3618686"/>
                    </a:cubicBezTo>
                    <a:cubicBezTo>
                      <a:pt x="3305651" y="3720984"/>
                      <a:pt x="3311366" y="3823092"/>
                      <a:pt x="3298603" y="3933106"/>
                    </a:cubicBezTo>
                    <a:close/>
                  </a:path>
                </a:pathLst>
              </a:custGeom>
              <a:solidFill>
                <a:srgbClr val="2779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BDAB5D56-97FC-498D-A490-987F07EE32C5}"/>
                  </a:ext>
                </a:extLst>
              </p:cNvPr>
              <p:cNvSpPr/>
              <p:nvPr/>
            </p:nvSpPr>
            <p:spPr>
              <a:xfrm>
                <a:off x="3708415" y="5486764"/>
                <a:ext cx="1217938" cy="1031727"/>
              </a:xfrm>
              <a:custGeom>
                <a:avLst/>
                <a:gdLst>
                  <a:gd name="connsiteX0" fmla="*/ 1064839 w 2126171"/>
                  <a:gd name="connsiteY0" fmla="*/ 0 h 1304353"/>
                  <a:gd name="connsiteX1" fmla="*/ 1142944 w 2126171"/>
                  <a:gd name="connsiteY1" fmla="*/ 95 h 1304353"/>
                  <a:gd name="connsiteX2" fmla="*/ 2073727 w 2126171"/>
                  <a:gd name="connsiteY2" fmla="*/ 571 h 1304353"/>
                  <a:gd name="connsiteX3" fmla="*/ 2126114 w 2126171"/>
                  <a:gd name="connsiteY3" fmla="*/ 51340 h 1304353"/>
                  <a:gd name="connsiteX4" fmla="*/ 2125066 w 2126171"/>
                  <a:gd name="connsiteY4" fmla="*/ 459581 h 1304353"/>
                  <a:gd name="connsiteX5" fmla="*/ 2094778 w 2126171"/>
                  <a:gd name="connsiteY5" fmla="*/ 498157 h 1304353"/>
                  <a:gd name="connsiteX6" fmla="*/ 1978858 w 2126171"/>
                  <a:gd name="connsiteY6" fmla="*/ 605885 h 1304353"/>
                  <a:gd name="connsiteX7" fmla="*/ 1875797 w 2126171"/>
                  <a:gd name="connsiteY7" fmla="*/ 1304258 h 1304353"/>
                  <a:gd name="connsiteX8" fmla="*/ 282932 w 2126171"/>
                  <a:gd name="connsiteY8" fmla="*/ 1304354 h 1304353"/>
                  <a:gd name="connsiteX9" fmla="*/ 143676 w 2126171"/>
                  <a:gd name="connsiteY9" fmla="*/ 548735 h 1304353"/>
                  <a:gd name="connsiteX10" fmla="*/ 81287 w 2126171"/>
                  <a:gd name="connsiteY10" fmla="*/ 496158 h 1304353"/>
                  <a:gd name="connsiteX11" fmla="*/ 991 w 2126171"/>
                  <a:gd name="connsiteY11" fmla="*/ 418529 h 1304353"/>
                  <a:gd name="connsiteX12" fmla="*/ 39 w 2126171"/>
                  <a:gd name="connsiteY12" fmla="*/ 47720 h 1304353"/>
                  <a:gd name="connsiteX13" fmla="*/ 47093 w 2126171"/>
                  <a:gd name="connsiteY13" fmla="*/ 667 h 1304353"/>
                  <a:gd name="connsiteX14" fmla="*/ 1036359 w 2126171"/>
                  <a:gd name="connsiteY14" fmla="*/ 1524 h 1304353"/>
                  <a:gd name="connsiteX15" fmla="*/ 1064839 w 2126171"/>
                  <a:gd name="connsiteY15" fmla="*/ 0 h 1304353"/>
                  <a:gd name="connsiteX0" fmla="*/ 1064839 w 2126171"/>
                  <a:gd name="connsiteY0" fmla="*/ 0 h 1801099"/>
                  <a:gd name="connsiteX1" fmla="*/ 1142944 w 2126171"/>
                  <a:gd name="connsiteY1" fmla="*/ 95 h 1801099"/>
                  <a:gd name="connsiteX2" fmla="*/ 2073727 w 2126171"/>
                  <a:gd name="connsiteY2" fmla="*/ 571 h 1801099"/>
                  <a:gd name="connsiteX3" fmla="*/ 2126114 w 2126171"/>
                  <a:gd name="connsiteY3" fmla="*/ 51340 h 1801099"/>
                  <a:gd name="connsiteX4" fmla="*/ 2125066 w 2126171"/>
                  <a:gd name="connsiteY4" fmla="*/ 459581 h 1801099"/>
                  <a:gd name="connsiteX5" fmla="*/ 2094778 w 2126171"/>
                  <a:gd name="connsiteY5" fmla="*/ 498157 h 1801099"/>
                  <a:gd name="connsiteX6" fmla="*/ 1978858 w 2126171"/>
                  <a:gd name="connsiteY6" fmla="*/ 605885 h 1801099"/>
                  <a:gd name="connsiteX7" fmla="*/ 1875797 w 2126171"/>
                  <a:gd name="connsiteY7" fmla="*/ 1304258 h 1801099"/>
                  <a:gd name="connsiteX8" fmla="*/ 366652 w 2126171"/>
                  <a:gd name="connsiteY8" fmla="*/ 1801099 h 1801099"/>
                  <a:gd name="connsiteX9" fmla="*/ 143676 w 2126171"/>
                  <a:gd name="connsiteY9" fmla="*/ 548735 h 1801099"/>
                  <a:gd name="connsiteX10" fmla="*/ 81287 w 2126171"/>
                  <a:gd name="connsiteY10" fmla="*/ 496158 h 1801099"/>
                  <a:gd name="connsiteX11" fmla="*/ 991 w 2126171"/>
                  <a:gd name="connsiteY11" fmla="*/ 418529 h 1801099"/>
                  <a:gd name="connsiteX12" fmla="*/ 39 w 2126171"/>
                  <a:gd name="connsiteY12" fmla="*/ 47720 h 1801099"/>
                  <a:gd name="connsiteX13" fmla="*/ 47093 w 2126171"/>
                  <a:gd name="connsiteY13" fmla="*/ 667 h 1801099"/>
                  <a:gd name="connsiteX14" fmla="*/ 1036359 w 2126171"/>
                  <a:gd name="connsiteY14" fmla="*/ 1524 h 1801099"/>
                  <a:gd name="connsiteX15" fmla="*/ 1064839 w 2126171"/>
                  <a:gd name="connsiteY15" fmla="*/ 0 h 1801099"/>
                  <a:gd name="connsiteX0" fmla="*/ 1064839 w 2126171"/>
                  <a:gd name="connsiteY0" fmla="*/ 0 h 1801099"/>
                  <a:gd name="connsiteX1" fmla="*/ 1142944 w 2126171"/>
                  <a:gd name="connsiteY1" fmla="*/ 95 h 1801099"/>
                  <a:gd name="connsiteX2" fmla="*/ 2073727 w 2126171"/>
                  <a:gd name="connsiteY2" fmla="*/ 571 h 1801099"/>
                  <a:gd name="connsiteX3" fmla="*/ 2126114 w 2126171"/>
                  <a:gd name="connsiteY3" fmla="*/ 51340 h 1801099"/>
                  <a:gd name="connsiteX4" fmla="*/ 2125066 w 2126171"/>
                  <a:gd name="connsiteY4" fmla="*/ 459581 h 1801099"/>
                  <a:gd name="connsiteX5" fmla="*/ 2094778 w 2126171"/>
                  <a:gd name="connsiteY5" fmla="*/ 498157 h 1801099"/>
                  <a:gd name="connsiteX6" fmla="*/ 1978858 w 2126171"/>
                  <a:gd name="connsiteY6" fmla="*/ 605885 h 1801099"/>
                  <a:gd name="connsiteX7" fmla="*/ 1819983 w 2126171"/>
                  <a:gd name="connsiteY7" fmla="*/ 1795420 h 1801099"/>
                  <a:gd name="connsiteX8" fmla="*/ 366652 w 2126171"/>
                  <a:gd name="connsiteY8" fmla="*/ 1801099 h 1801099"/>
                  <a:gd name="connsiteX9" fmla="*/ 143676 w 2126171"/>
                  <a:gd name="connsiteY9" fmla="*/ 548735 h 1801099"/>
                  <a:gd name="connsiteX10" fmla="*/ 81287 w 2126171"/>
                  <a:gd name="connsiteY10" fmla="*/ 496158 h 1801099"/>
                  <a:gd name="connsiteX11" fmla="*/ 991 w 2126171"/>
                  <a:gd name="connsiteY11" fmla="*/ 418529 h 1801099"/>
                  <a:gd name="connsiteX12" fmla="*/ 39 w 2126171"/>
                  <a:gd name="connsiteY12" fmla="*/ 47720 h 1801099"/>
                  <a:gd name="connsiteX13" fmla="*/ 47093 w 2126171"/>
                  <a:gd name="connsiteY13" fmla="*/ 667 h 1801099"/>
                  <a:gd name="connsiteX14" fmla="*/ 1036359 w 2126171"/>
                  <a:gd name="connsiteY14" fmla="*/ 1524 h 1801099"/>
                  <a:gd name="connsiteX15" fmla="*/ 1064839 w 2126171"/>
                  <a:gd name="connsiteY15" fmla="*/ 0 h 1801099"/>
                  <a:gd name="connsiteX0" fmla="*/ 1064839 w 2126171"/>
                  <a:gd name="connsiteY0" fmla="*/ 0 h 1801099"/>
                  <a:gd name="connsiteX1" fmla="*/ 1142944 w 2126171"/>
                  <a:gd name="connsiteY1" fmla="*/ 95 h 1801099"/>
                  <a:gd name="connsiteX2" fmla="*/ 2073727 w 2126171"/>
                  <a:gd name="connsiteY2" fmla="*/ 571 h 1801099"/>
                  <a:gd name="connsiteX3" fmla="*/ 2126114 w 2126171"/>
                  <a:gd name="connsiteY3" fmla="*/ 51340 h 1801099"/>
                  <a:gd name="connsiteX4" fmla="*/ 2125066 w 2126171"/>
                  <a:gd name="connsiteY4" fmla="*/ 459581 h 1801099"/>
                  <a:gd name="connsiteX5" fmla="*/ 2094778 w 2126171"/>
                  <a:gd name="connsiteY5" fmla="*/ 498157 h 1801099"/>
                  <a:gd name="connsiteX6" fmla="*/ 1978858 w 2126171"/>
                  <a:gd name="connsiteY6" fmla="*/ 605885 h 1801099"/>
                  <a:gd name="connsiteX7" fmla="*/ 1819983 w 2126171"/>
                  <a:gd name="connsiteY7" fmla="*/ 1795420 h 1801099"/>
                  <a:gd name="connsiteX8" fmla="*/ 366652 w 2126171"/>
                  <a:gd name="connsiteY8" fmla="*/ 1801099 h 1801099"/>
                  <a:gd name="connsiteX9" fmla="*/ 143676 w 2126171"/>
                  <a:gd name="connsiteY9" fmla="*/ 548735 h 1801099"/>
                  <a:gd name="connsiteX10" fmla="*/ 81287 w 2126171"/>
                  <a:gd name="connsiteY10" fmla="*/ 496158 h 1801099"/>
                  <a:gd name="connsiteX11" fmla="*/ 991 w 2126171"/>
                  <a:gd name="connsiteY11" fmla="*/ 418529 h 1801099"/>
                  <a:gd name="connsiteX12" fmla="*/ 39 w 2126171"/>
                  <a:gd name="connsiteY12" fmla="*/ 47720 h 1801099"/>
                  <a:gd name="connsiteX13" fmla="*/ 47093 w 2126171"/>
                  <a:gd name="connsiteY13" fmla="*/ 667 h 1801099"/>
                  <a:gd name="connsiteX14" fmla="*/ 1036359 w 2126171"/>
                  <a:gd name="connsiteY14" fmla="*/ 1524 h 1801099"/>
                  <a:gd name="connsiteX15" fmla="*/ 1064839 w 2126171"/>
                  <a:gd name="connsiteY15" fmla="*/ 0 h 1801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26171" h="1801099">
                    <a:moveTo>
                      <a:pt x="1064839" y="0"/>
                    </a:moveTo>
                    <a:lnTo>
                      <a:pt x="1142944" y="95"/>
                    </a:lnTo>
                    <a:lnTo>
                      <a:pt x="2073727" y="571"/>
                    </a:lnTo>
                    <a:cubicBezTo>
                      <a:pt x="2114017" y="381"/>
                      <a:pt x="2127162" y="8001"/>
                      <a:pt x="2126114" y="51340"/>
                    </a:cubicBezTo>
                    <a:cubicBezTo>
                      <a:pt x="2122781" y="187357"/>
                      <a:pt x="2124780" y="323469"/>
                      <a:pt x="2125066" y="459581"/>
                    </a:cubicBezTo>
                    <a:cubicBezTo>
                      <a:pt x="2125066" y="480917"/>
                      <a:pt x="2127734" y="497396"/>
                      <a:pt x="2094778" y="498157"/>
                    </a:cubicBezTo>
                    <a:cubicBezTo>
                      <a:pt x="1992002" y="500443"/>
                      <a:pt x="1991170" y="545954"/>
                      <a:pt x="1978858" y="605885"/>
                    </a:cubicBezTo>
                    <a:cubicBezTo>
                      <a:pt x="1934384" y="822372"/>
                      <a:pt x="1854464" y="1562629"/>
                      <a:pt x="1819983" y="1795420"/>
                    </a:cubicBezTo>
                    <a:lnTo>
                      <a:pt x="366652" y="1801099"/>
                    </a:lnTo>
                    <a:cubicBezTo>
                      <a:pt x="319788" y="1549258"/>
                      <a:pt x="187967" y="800958"/>
                      <a:pt x="143676" y="548735"/>
                    </a:cubicBezTo>
                    <a:cubicBezTo>
                      <a:pt x="136342" y="507111"/>
                      <a:pt x="123007" y="494252"/>
                      <a:pt x="81287" y="496158"/>
                    </a:cubicBezTo>
                    <a:cubicBezTo>
                      <a:pt x="1087" y="499682"/>
                      <a:pt x="991" y="497205"/>
                      <a:pt x="991" y="418529"/>
                    </a:cubicBezTo>
                    <a:cubicBezTo>
                      <a:pt x="991" y="294894"/>
                      <a:pt x="2516" y="171259"/>
                      <a:pt x="39" y="47720"/>
                    </a:cubicBezTo>
                    <a:cubicBezTo>
                      <a:pt x="-723" y="10287"/>
                      <a:pt x="9469" y="476"/>
                      <a:pt x="47093" y="667"/>
                    </a:cubicBezTo>
                    <a:lnTo>
                      <a:pt x="1036359" y="1524"/>
                    </a:lnTo>
                    <a:cubicBezTo>
                      <a:pt x="1045884" y="1429"/>
                      <a:pt x="1055409" y="476"/>
                      <a:pt x="10648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30E9174D-9274-407D-971A-03727AD3FE8B}"/>
                  </a:ext>
                </a:extLst>
              </p:cNvPr>
              <p:cNvSpPr/>
              <p:nvPr/>
            </p:nvSpPr>
            <p:spPr>
              <a:xfrm>
                <a:off x="4249845" y="2601793"/>
                <a:ext cx="635920" cy="815086"/>
              </a:xfrm>
              <a:custGeom>
                <a:avLst/>
                <a:gdLst>
                  <a:gd name="connsiteX0" fmla="*/ 1094065 w 1110134"/>
                  <a:gd name="connsiteY0" fmla="*/ 310887 h 1422907"/>
                  <a:gd name="connsiteX1" fmla="*/ 1060441 w 1110134"/>
                  <a:gd name="connsiteY1" fmla="*/ 171537 h 1422907"/>
                  <a:gd name="connsiteX2" fmla="*/ 1038820 w 1110134"/>
                  <a:gd name="connsiteY2" fmla="*/ 117435 h 1422907"/>
                  <a:gd name="connsiteX3" fmla="*/ 865369 w 1110134"/>
                  <a:gd name="connsiteY3" fmla="*/ 9707 h 1422907"/>
                  <a:gd name="connsiteX4" fmla="*/ 811363 w 1110134"/>
                  <a:gd name="connsiteY4" fmla="*/ 14469 h 1422907"/>
                  <a:gd name="connsiteX5" fmla="*/ 671631 w 1110134"/>
                  <a:gd name="connsiteY5" fmla="*/ 51712 h 1422907"/>
                  <a:gd name="connsiteX6" fmla="*/ 611242 w 1110134"/>
                  <a:gd name="connsiteY6" fmla="*/ 77049 h 1422907"/>
                  <a:gd name="connsiteX7" fmla="*/ 378071 w 1110134"/>
                  <a:gd name="connsiteY7" fmla="*/ 457572 h 1422907"/>
                  <a:gd name="connsiteX8" fmla="*/ 13263 w 1110134"/>
                  <a:gd name="connsiteY8" fmla="*/ 1052599 h 1422907"/>
                  <a:gd name="connsiteX9" fmla="*/ 11073 w 1110134"/>
                  <a:gd name="connsiteY9" fmla="*/ 1102320 h 1422907"/>
                  <a:gd name="connsiteX10" fmla="*/ 50411 w 1110134"/>
                  <a:gd name="connsiteY10" fmla="*/ 1255101 h 1422907"/>
                  <a:gd name="connsiteX11" fmla="*/ 70985 w 1110134"/>
                  <a:gd name="connsiteY11" fmla="*/ 1301869 h 1422907"/>
                  <a:gd name="connsiteX12" fmla="*/ 253293 w 1110134"/>
                  <a:gd name="connsiteY12" fmla="*/ 1413311 h 1422907"/>
                  <a:gd name="connsiteX13" fmla="*/ 296156 w 1110134"/>
                  <a:gd name="connsiteY13" fmla="*/ 1414073 h 1422907"/>
                  <a:gd name="connsiteX14" fmla="*/ 461129 w 1110134"/>
                  <a:gd name="connsiteY14" fmla="*/ 1376449 h 1422907"/>
                  <a:gd name="connsiteX15" fmla="*/ 498181 w 1110134"/>
                  <a:gd name="connsiteY15" fmla="*/ 1351399 h 1422907"/>
                  <a:gd name="connsiteX16" fmla="*/ 1100733 w 1110134"/>
                  <a:gd name="connsiteY16" fmla="*/ 367466 h 1422907"/>
                  <a:gd name="connsiteX17" fmla="*/ 1094065 w 1110134"/>
                  <a:gd name="connsiteY17" fmla="*/ 310887 h 1422907"/>
                  <a:gd name="connsiteX18" fmla="*/ 555712 w 1110134"/>
                  <a:gd name="connsiteY18" fmla="*/ 948491 h 1422907"/>
                  <a:gd name="connsiteX19" fmla="*/ 319968 w 1110134"/>
                  <a:gd name="connsiteY19" fmla="*/ 712081 h 1422907"/>
                  <a:gd name="connsiteX20" fmla="*/ 555141 w 1110134"/>
                  <a:gd name="connsiteY20" fmla="*/ 474337 h 1422907"/>
                  <a:gd name="connsiteX21" fmla="*/ 792694 w 1110134"/>
                  <a:gd name="connsiteY21" fmla="*/ 706556 h 1422907"/>
                  <a:gd name="connsiteX22" fmla="*/ 555712 w 1110134"/>
                  <a:gd name="connsiteY22" fmla="*/ 948491 h 1422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110134" h="1422907">
                    <a:moveTo>
                      <a:pt x="1094065" y="310887"/>
                    </a:moveTo>
                    <a:cubicBezTo>
                      <a:pt x="1055585" y="272311"/>
                      <a:pt x="1041582" y="224496"/>
                      <a:pt x="1060441" y="171537"/>
                    </a:cubicBezTo>
                    <a:cubicBezTo>
                      <a:pt x="1069872" y="145057"/>
                      <a:pt x="1061204" y="130865"/>
                      <a:pt x="1038820" y="117435"/>
                    </a:cubicBezTo>
                    <a:cubicBezTo>
                      <a:pt x="980432" y="82478"/>
                      <a:pt x="922901" y="45997"/>
                      <a:pt x="865369" y="9707"/>
                    </a:cubicBezTo>
                    <a:cubicBezTo>
                      <a:pt x="845653" y="-2771"/>
                      <a:pt x="829460" y="-5247"/>
                      <a:pt x="811363" y="14469"/>
                    </a:cubicBezTo>
                    <a:cubicBezTo>
                      <a:pt x="773263" y="55998"/>
                      <a:pt x="722971" y="64857"/>
                      <a:pt x="671631" y="51712"/>
                    </a:cubicBezTo>
                    <a:cubicBezTo>
                      <a:pt x="640580" y="43806"/>
                      <a:pt x="626864" y="50950"/>
                      <a:pt x="611242" y="77049"/>
                    </a:cubicBezTo>
                    <a:cubicBezTo>
                      <a:pt x="534662" y="204588"/>
                      <a:pt x="455890" y="330795"/>
                      <a:pt x="378071" y="457572"/>
                    </a:cubicBezTo>
                    <a:cubicBezTo>
                      <a:pt x="256341" y="655883"/>
                      <a:pt x="134802" y="854194"/>
                      <a:pt x="13263" y="1052599"/>
                    </a:cubicBezTo>
                    <a:cubicBezTo>
                      <a:pt x="3452" y="1068506"/>
                      <a:pt x="-9787" y="1083936"/>
                      <a:pt x="11073" y="1102320"/>
                    </a:cubicBezTo>
                    <a:cubicBezTo>
                      <a:pt x="58412" y="1144135"/>
                      <a:pt x="62793" y="1198808"/>
                      <a:pt x="50411" y="1255101"/>
                    </a:cubicBezTo>
                    <a:cubicBezTo>
                      <a:pt x="44982" y="1279485"/>
                      <a:pt x="54221" y="1291486"/>
                      <a:pt x="70985" y="1301869"/>
                    </a:cubicBezTo>
                    <a:cubicBezTo>
                      <a:pt x="131468" y="1339492"/>
                      <a:pt x="192333" y="1376545"/>
                      <a:pt x="253293" y="1413311"/>
                    </a:cubicBezTo>
                    <a:cubicBezTo>
                      <a:pt x="267009" y="1421598"/>
                      <a:pt x="281678" y="1429599"/>
                      <a:pt x="296156" y="1414073"/>
                    </a:cubicBezTo>
                    <a:cubicBezTo>
                      <a:pt x="341209" y="1365686"/>
                      <a:pt x="395502" y="1356447"/>
                      <a:pt x="461129" y="1376449"/>
                    </a:cubicBezTo>
                    <a:cubicBezTo>
                      <a:pt x="478178" y="1380640"/>
                      <a:pt x="488656" y="1366924"/>
                      <a:pt x="498181" y="1351399"/>
                    </a:cubicBezTo>
                    <a:cubicBezTo>
                      <a:pt x="698873" y="1023357"/>
                      <a:pt x="899374" y="695126"/>
                      <a:pt x="1100733" y="367466"/>
                    </a:cubicBezTo>
                    <a:cubicBezTo>
                      <a:pt x="1114639" y="344511"/>
                      <a:pt x="1113687" y="330509"/>
                      <a:pt x="1094065" y="310887"/>
                    </a:cubicBezTo>
                    <a:close/>
                    <a:moveTo>
                      <a:pt x="555712" y="948491"/>
                    </a:moveTo>
                    <a:cubicBezTo>
                      <a:pt x="428268" y="949539"/>
                      <a:pt x="320158" y="841049"/>
                      <a:pt x="319968" y="712081"/>
                    </a:cubicBezTo>
                    <a:cubicBezTo>
                      <a:pt x="319778" y="584541"/>
                      <a:pt x="429791" y="473384"/>
                      <a:pt x="555141" y="474337"/>
                    </a:cubicBezTo>
                    <a:cubicBezTo>
                      <a:pt x="679823" y="475289"/>
                      <a:pt x="791837" y="584922"/>
                      <a:pt x="792694" y="706556"/>
                    </a:cubicBezTo>
                    <a:cubicBezTo>
                      <a:pt x="793647" y="836477"/>
                      <a:pt x="684871" y="947443"/>
                      <a:pt x="555712" y="948491"/>
                    </a:cubicBezTo>
                    <a:close/>
                  </a:path>
                </a:pathLst>
              </a:custGeom>
              <a:solidFill>
                <a:srgbClr val="2AAF8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8D5E1090-3AC0-437A-8477-4A03591ED698}"/>
                  </a:ext>
                </a:extLst>
              </p:cNvPr>
              <p:cNvSpPr/>
              <p:nvPr/>
            </p:nvSpPr>
            <p:spPr>
              <a:xfrm>
                <a:off x="4793799" y="4168992"/>
                <a:ext cx="878209" cy="443243"/>
              </a:xfrm>
              <a:custGeom>
                <a:avLst/>
                <a:gdLst>
                  <a:gd name="connsiteX0" fmla="*/ 1489408 w 1533101"/>
                  <a:gd name="connsiteY0" fmla="*/ 131421 h 773776"/>
                  <a:gd name="connsiteX1" fmla="*/ 1449783 w 1533101"/>
                  <a:gd name="connsiteY1" fmla="*/ 105894 h 773776"/>
                  <a:gd name="connsiteX2" fmla="*/ 1341960 w 1533101"/>
                  <a:gd name="connsiteY2" fmla="*/ 39505 h 773776"/>
                  <a:gd name="connsiteX3" fmla="*/ 1256235 w 1533101"/>
                  <a:gd name="connsiteY3" fmla="*/ 4548 h 773776"/>
                  <a:gd name="connsiteX4" fmla="*/ 767031 w 1533101"/>
                  <a:gd name="connsiteY4" fmla="*/ 97036 h 773776"/>
                  <a:gd name="connsiteX5" fmla="*/ 151907 w 1533101"/>
                  <a:gd name="connsiteY5" fmla="*/ 212479 h 773776"/>
                  <a:gd name="connsiteX6" fmla="*/ 111235 w 1533101"/>
                  <a:gd name="connsiteY6" fmla="*/ 254103 h 773776"/>
                  <a:gd name="connsiteX7" fmla="*/ 26271 w 1533101"/>
                  <a:gd name="connsiteY7" fmla="*/ 376499 h 773776"/>
                  <a:gd name="connsiteX8" fmla="*/ 1411 w 1533101"/>
                  <a:gd name="connsiteY8" fmla="*/ 425172 h 773776"/>
                  <a:gd name="connsiteX9" fmla="*/ 37988 w 1533101"/>
                  <a:gd name="connsiteY9" fmla="*/ 625578 h 773776"/>
                  <a:gd name="connsiteX10" fmla="*/ 88756 w 1533101"/>
                  <a:gd name="connsiteY10" fmla="*/ 667298 h 773776"/>
                  <a:gd name="connsiteX11" fmla="*/ 195340 w 1533101"/>
                  <a:gd name="connsiteY11" fmla="*/ 734449 h 773776"/>
                  <a:gd name="connsiteX12" fmla="*/ 276113 w 1533101"/>
                  <a:gd name="connsiteY12" fmla="*/ 769310 h 773776"/>
                  <a:gd name="connsiteX13" fmla="*/ 765126 w 1533101"/>
                  <a:gd name="connsiteY13" fmla="*/ 676156 h 773776"/>
                  <a:gd name="connsiteX14" fmla="*/ 1380346 w 1533101"/>
                  <a:gd name="connsiteY14" fmla="*/ 560713 h 773776"/>
                  <a:gd name="connsiteX15" fmla="*/ 1425589 w 1533101"/>
                  <a:gd name="connsiteY15" fmla="*/ 523565 h 773776"/>
                  <a:gd name="connsiteX16" fmla="*/ 1508553 w 1533101"/>
                  <a:gd name="connsiteY16" fmla="*/ 396597 h 773776"/>
                  <a:gd name="connsiteX17" fmla="*/ 1533032 w 1533101"/>
                  <a:gd name="connsiteY17" fmla="*/ 359354 h 773776"/>
                  <a:gd name="connsiteX18" fmla="*/ 1489408 w 1533101"/>
                  <a:gd name="connsiteY18" fmla="*/ 131421 h 773776"/>
                  <a:gd name="connsiteX19" fmla="*/ 765031 w 1533101"/>
                  <a:gd name="connsiteY19" fmla="*/ 619768 h 773776"/>
                  <a:gd name="connsiteX20" fmla="*/ 531382 w 1533101"/>
                  <a:gd name="connsiteY20" fmla="*/ 378595 h 773776"/>
                  <a:gd name="connsiteX21" fmla="*/ 771127 w 1533101"/>
                  <a:gd name="connsiteY21" fmla="*/ 152852 h 773776"/>
                  <a:gd name="connsiteX22" fmla="*/ 1005823 w 1533101"/>
                  <a:gd name="connsiteY22" fmla="*/ 384596 h 773776"/>
                  <a:gd name="connsiteX23" fmla="*/ 765031 w 1533101"/>
                  <a:gd name="connsiteY23" fmla="*/ 619768 h 773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533101" h="773776">
                    <a:moveTo>
                      <a:pt x="1489408" y="131421"/>
                    </a:moveTo>
                    <a:cubicBezTo>
                      <a:pt x="1485216" y="110180"/>
                      <a:pt x="1469024" y="106370"/>
                      <a:pt x="1449783" y="105894"/>
                    </a:cubicBezTo>
                    <a:cubicBezTo>
                      <a:pt x="1401206" y="104656"/>
                      <a:pt x="1360057" y="81320"/>
                      <a:pt x="1341960" y="39505"/>
                    </a:cubicBezTo>
                    <a:cubicBezTo>
                      <a:pt x="1321957" y="-6692"/>
                      <a:pt x="1294811" y="-2977"/>
                      <a:pt x="1256235" y="4548"/>
                    </a:cubicBezTo>
                    <a:cubicBezTo>
                      <a:pt x="1093453" y="36647"/>
                      <a:pt x="930194" y="66461"/>
                      <a:pt x="767031" y="97036"/>
                    </a:cubicBezTo>
                    <a:cubicBezTo>
                      <a:pt x="561958" y="135517"/>
                      <a:pt x="356885" y="173807"/>
                      <a:pt x="151907" y="212479"/>
                    </a:cubicBezTo>
                    <a:cubicBezTo>
                      <a:pt x="129237" y="216765"/>
                      <a:pt x="112568" y="223528"/>
                      <a:pt x="111235" y="254103"/>
                    </a:cubicBezTo>
                    <a:cubicBezTo>
                      <a:pt x="108758" y="310777"/>
                      <a:pt x="76659" y="351925"/>
                      <a:pt x="26271" y="376499"/>
                    </a:cubicBezTo>
                    <a:cubicBezTo>
                      <a:pt x="3697" y="387548"/>
                      <a:pt x="-3351" y="400979"/>
                      <a:pt x="1411" y="425172"/>
                    </a:cubicBezTo>
                    <a:cubicBezTo>
                      <a:pt x="14556" y="491847"/>
                      <a:pt x="26748" y="558617"/>
                      <a:pt x="37988" y="625578"/>
                    </a:cubicBezTo>
                    <a:cubicBezTo>
                      <a:pt x="43035" y="655487"/>
                      <a:pt x="57038" y="667107"/>
                      <a:pt x="88756" y="667298"/>
                    </a:cubicBezTo>
                    <a:cubicBezTo>
                      <a:pt x="136476" y="667583"/>
                      <a:pt x="179053" y="691205"/>
                      <a:pt x="195340" y="734449"/>
                    </a:cubicBezTo>
                    <a:cubicBezTo>
                      <a:pt x="212962" y="781121"/>
                      <a:pt x="239822" y="776359"/>
                      <a:pt x="276113" y="769310"/>
                    </a:cubicBezTo>
                    <a:cubicBezTo>
                      <a:pt x="438990" y="737497"/>
                      <a:pt x="602058" y="706826"/>
                      <a:pt x="765126" y="676156"/>
                    </a:cubicBezTo>
                    <a:cubicBezTo>
                      <a:pt x="970200" y="637580"/>
                      <a:pt x="1175368" y="599670"/>
                      <a:pt x="1380346" y="560713"/>
                    </a:cubicBezTo>
                    <a:cubicBezTo>
                      <a:pt x="1400729" y="556807"/>
                      <a:pt x="1425685" y="556712"/>
                      <a:pt x="1425589" y="523565"/>
                    </a:cubicBezTo>
                    <a:cubicBezTo>
                      <a:pt x="1425399" y="463843"/>
                      <a:pt x="1453974" y="421076"/>
                      <a:pt x="1508553" y="396597"/>
                    </a:cubicBezTo>
                    <a:cubicBezTo>
                      <a:pt x="1525126" y="389167"/>
                      <a:pt x="1533984" y="378499"/>
                      <a:pt x="1533032" y="359354"/>
                    </a:cubicBezTo>
                    <a:cubicBezTo>
                      <a:pt x="1518649" y="283345"/>
                      <a:pt x="1504361" y="207335"/>
                      <a:pt x="1489408" y="131421"/>
                    </a:cubicBezTo>
                    <a:close/>
                    <a:moveTo>
                      <a:pt x="765031" y="619768"/>
                    </a:moveTo>
                    <a:cubicBezTo>
                      <a:pt x="632442" y="619291"/>
                      <a:pt x="529192" y="512802"/>
                      <a:pt x="531382" y="378595"/>
                    </a:cubicBezTo>
                    <a:cubicBezTo>
                      <a:pt x="533383" y="253246"/>
                      <a:pt x="640729" y="152186"/>
                      <a:pt x="771127" y="152852"/>
                    </a:cubicBezTo>
                    <a:cubicBezTo>
                      <a:pt x="899810" y="153519"/>
                      <a:pt x="1008204" y="260390"/>
                      <a:pt x="1005823" y="384596"/>
                    </a:cubicBezTo>
                    <a:cubicBezTo>
                      <a:pt x="1003347" y="519660"/>
                      <a:pt x="900381" y="620244"/>
                      <a:pt x="765031" y="619768"/>
                    </a:cubicBezTo>
                    <a:close/>
                  </a:path>
                </a:pathLst>
              </a:custGeom>
              <a:solidFill>
                <a:srgbClr val="2AAF8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720998E1-6F4A-4B2E-B5D2-B644C6AA8BD8}"/>
                  </a:ext>
                </a:extLst>
              </p:cNvPr>
              <p:cNvSpPr/>
              <p:nvPr/>
            </p:nvSpPr>
            <p:spPr>
              <a:xfrm>
                <a:off x="3541599" y="3684006"/>
                <a:ext cx="880092" cy="415198"/>
              </a:xfrm>
              <a:custGeom>
                <a:avLst/>
                <a:gdLst>
                  <a:gd name="connsiteX0" fmla="*/ 1509214 w 1536388"/>
                  <a:gd name="connsiteY0" fmla="*/ 319985 h 724816"/>
                  <a:gd name="connsiteX1" fmla="*/ 1414155 w 1536388"/>
                  <a:gd name="connsiteY1" fmla="*/ 195112 h 724816"/>
                  <a:gd name="connsiteX2" fmla="*/ 1388533 w 1536388"/>
                  <a:gd name="connsiteY2" fmla="*/ 162822 h 724816"/>
                  <a:gd name="connsiteX3" fmla="*/ 1111736 w 1536388"/>
                  <a:gd name="connsiteY3" fmla="*/ 124627 h 724816"/>
                  <a:gd name="connsiteX4" fmla="*/ 534997 w 1536388"/>
                  <a:gd name="connsiteY4" fmla="*/ 42712 h 724816"/>
                  <a:gd name="connsiteX5" fmla="*/ 244199 w 1536388"/>
                  <a:gd name="connsiteY5" fmla="*/ 1374 h 724816"/>
                  <a:gd name="connsiteX6" fmla="*/ 181620 w 1536388"/>
                  <a:gd name="connsiteY6" fmla="*/ 34711 h 724816"/>
                  <a:gd name="connsiteX7" fmla="*/ 76654 w 1536388"/>
                  <a:gd name="connsiteY7" fmla="*/ 113007 h 724816"/>
                  <a:gd name="connsiteX8" fmla="*/ 30077 w 1536388"/>
                  <a:gd name="connsiteY8" fmla="*/ 159584 h 724816"/>
                  <a:gd name="connsiteX9" fmla="*/ 2550 w 1536388"/>
                  <a:gd name="connsiteY9" fmla="*/ 346845 h 724816"/>
                  <a:gd name="connsiteX10" fmla="*/ 20171 w 1536388"/>
                  <a:gd name="connsiteY10" fmla="*/ 403329 h 724816"/>
                  <a:gd name="connsiteX11" fmla="*/ 117707 w 1536388"/>
                  <a:gd name="connsiteY11" fmla="*/ 532012 h 724816"/>
                  <a:gd name="connsiteX12" fmla="*/ 146092 w 1536388"/>
                  <a:gd name="connsiteY12" fmla="*/ 562301 h 724816"/>
                  <a:gd name="connsiteX13" fmla="*/ 286871 w 1536388"/>
                  <a:gd name="connsiteY13" fmla="*/ 581256 h 724816"/>
                  <a:gd name="connsiteX14" fmla="*/ 863705 w 1536388"/>
                  <a:gd name="connsiteY14" fmla="*/ 662980 h 724816"/>
                  <a:gd name="connsiteX15" fmla="*/ 1285662 w 1536388"/>
                  <a:gd name="connsiteY15" fmla="*/ 723464 h 724816"/>
                  <a:gd name="connsiteX16" fmla="*/ 1349099 w 1536388"/>
                  <a:gd name="connsiteY16" fmla="*/ 691174 h 724816"/>
                  <a:gd name="connsiteX17" fmla="*/ 1458732 w 1536388"/>
                  <a:gd name="connsiteY17" fmla="*/ 611260 h 724816"/>
                  <a:gd name="connsiteX18" fmla="*/ 1502833 w 1536388"/>
                  <a:gd name="connsiteY18" fmla="*/ 567540 h 724816"/>
                  <a:gd name="connsiteX19" fmla="*/ 1535694 w 1536388"/>
                  <a:gd name="connsiteY19" fmla="*/ 357132 h 724816"/>
                  <a:gd name="connsiteX20" fmla="*/ 1509214 w 1536388"/>
                  <a:gd name="connsiteY20" fmla="*/ 319985 h 724816"/>
                  <a:gd name="connsiteX21" fmla="*/ 767217 w 1536388"/>
                  <a:gd name="connsiteY21" fmla="*/ 599639 h 724816"/>
                  <a:gd name="connsiteX22" fmla="*/ 528711 w 1536388"/>
                  <a:gd name="connsiteY22" fmla="*/ 363800 h 724816"/>
                  <a:gd name="connsiteX23" fmla="*/ 763978 w 1536388"/>
                  <a:gd name="connsiteY23" fmla="*/ 125770 h 724816"/>
                  <a:gd name="connsiteX24" fmla="*/ 1003342 w 1536388"/>
                  <a:gd name="connsiteY24" fmla="*/ 351322 h 724816"/>
                  <a:gd name="connsiteX25" fmla="*/ 767217 w 1536388"/>
                  <a:gd name="connsiteY25" fmla="*/ 599639 h 724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36388" h="724816">
                    <a:moveTo>
                      <a:pt x="1509214" y="319985"/>
                    </a:moveTo>
                    <a:cubicBezTo>
                      <a:pt x="1452255" y="298173"/>
                      <a:pt x="1420537" y="255596"/>
                      <a:pt x="1414155" y="195112"/>
                    </a:cubicBezTo>
                    <a:cubicBezTo>
                      <a:pt x="1412345" y="177777"/>
                      <a:pt x="1410059" y="165585"/>
                      <a:pt x="1388533" y="162822"/>
                    </a:cubicBezTo>
                    <a:cubicBezTo>
                      <a:pt x="1296140" y="150916"/>
                      <a:pt x="1203938" y="137676"/>
                      <a:pt x="1111736" y="124627"/>
                    </a:cubicBezTo>
                    <a:cubicBezTo>
                      <a:pt x="919426" y="97386"/>
                      <a:pt x="727212" y="70049"/>
                      <a:pt x="534997" y="42712"/>
                    </a:cubicBezTo>
                    <a:cubicBezTo>
                      <a:pt x="438033" y="28901"/>
                      <a:pt x="341163" y="14995"/>
                      <a:pt x="244199" y="1374"/>
                    </a:cubicBezTo>
                    <a:cubicBezTo>
                      <a:pt x="215529" y="-2627"/>
                      <a:pt x="193526" y="326"/>
                      <a:pt x="181620" y="34711"/>
                    </a:cubicBezTo>
                    <a:cubicBezTo>
                      <a:pt x="165046" y="82241"/>
                      <a:pt x="124374" y="107578"/>
                      <a:pt x="76654" y="113007"/>
                    </a:cubicBezTo>
                    <a:cubicBezTo>
                      <a:pt x="44079" y="116721"/>
                      <a:pt x="33887" y="130818"/>
                      <a:pt x="30077" y="159584"/>
                    </a:cubicBezTo>
                    <a:cubicBezTo>
                      <a:pt x="21885" y="222163"/>
                      <a:pt x="11884" y="284457"/>
                      <a:pt x="2550" y="346845"/>
                    </a:cubicBezTo>
                    <a:cubicBezTo>
                      <a:pt x="4645" y="367229"/>
                      <a:pt x="-12214" y="391232"/>
                      <a:pt x="20171" y="403329"/>
                    </a:cubicBezTo>
                    <a:cubicBezTo>
                      <a:pt x="79607" y="425522"/>
                      <a:pt x="110373" y="470480"/>
                      <a:pt x="117707" y="532012"/>
                    </a:cubicBezTo>
                    <a:cubicBezTo>
                      <a:pt x="119898" y="550299"/>
                      <a:pt x="125899" y="560110"/>
                      <a:pt x="146092" y="562301"/>
                    </a:cubicBezTo>
                    <a:cubicBezTo>
                      <a:pt x="193145" y="567349"/>
                      <a:pt x="240008" y="574588"/>
                      <a:pt x="286871" y="581256"/>
                    </a:cubicBezTo>
                    <a:cubicBezTo>
                      <a:pt x="479181" y="608402"/>
                      <a:pt x="671395" y="635548"/>
                      <a:pt x="863705" y="662980"/>
                    </a:cubicBezTo>
                    <a:cubicBezTo>
                      <a:pt x="1004389" y="682983"/>
                      <a:pt x="1144978" y="703366"/>
                      <a:pt x="1285662" y="723464"/>
                    </a:cubicBezTo>
                    <a:cubicBezTo>
                      <a:pt x="1314237" y="727560"/>
                      <a:pt x="1335859" y="723845"/>
                      <a:pt x="1349099" y="691174"/>
                    </a:cubicBezTo>
                    <a:cubicBezTo>
                      <a:pt x="1368244" y="643645"/>
                      <a:pt x="1408344" y="615927"/>
                      <a:pt x="1458732" y="611260"/>
                    </a:cubicBezTo>
                    <a:cubicBezTo>
                      <a:pt x="1489878" y="608402"/>
                      <a:pt x="1498927" y="594114"/>
                      <a:pt x="1502833" y="567540"/>
                    </a:cubicBezTo>
                    <a:cubicBezTo>
                      <a:pt x="1513119" y="497340"/>
                      <a:pt x="1524264" y="427141"/>
                      <a:pt x="1535694" y="357132"/>
                    </a:cubicBezTo>
                    <a:cubicBezTo>
                      <a:pt x="1539408" y="334939"/>
                      <a:pt x="1527884" y="327129"/>
                      <a:pt x="1509214" y="319985"/>
                    </a:cubicBezTo>
                    <a:close/>
                    <a:moveTo>
                      <a:pt x="767217" y="599639"/>
                    </a:moveTo>
                    <a:cubicBezTo>
                      <a:pt x="642344" y="600306"/>
                      <a:pt x="529092" y="488482"/>
                      <a:pt x="528711" y="363800"/>
                    </a:cubicBezTo>
                    <a:cubicBezTo>
                      <a:pt x="528235" y="237118"/>
                      <a:pt x="639391" y="124722"/>
                      <a:pt x="763978" y="125770"/>
                    </a:cubicBezTo>
                    <a:cubicBezTo>
                      <a:pt x="887613" y="126818"/>
                      <a:pt x="1001246" y="233974"/>
                      <a:pt x="1003342" y="351322"/>
                    </a:cubicBezTo>
                    <a:cubicBezTo>
                      <a:pt x="1005628" y="483815"/>
                      <a:pt x="896281" y="598877"/>
                      <a:pt x="767217" y="599639"/>
                    </a:cubicBezTo>
                    <a:close/>
                  </a:path>
                </a:pathLst>
              </a:custGeom>
              <a:solidFill>
                <a:srgbClr val="2AAF8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645C30AC-2145-454D-A423-35A66A34B5BA}"/>
                </a:ext>
              </a:extLst>
            </p:cNvPr>
            <p:cNvGrpSpPr/>
            <p:nvPr/>
          </p:nvGrpSpPr>
          <p:grpSpPr>
            <a:xfrm>
              <a:off x="-180099" y="2130840"/>
              <a:ext cx="3393871" cy="2930695"/>
              <a:chOff x="-180099" y="2130840"/>
              <a:chExt cx="3393871" cy="2930695"/>
            </a:xfrm>
          </p:grpSpPr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A407B072-C84E-4329-8ACA-06E1DE166532}"/>
                  </a:ext>
                </a:extLst>
              </p:cNvPr>
              <p:cNvSpPr/>
              <p:nvPr/>
            </p:nvSpPr>
            <p:spPr>
              <a:xfrm rot="1563854">
                <a:off x="345651" y="2879789"/>
                <a:ext cx="2444260" cy="1640447"/>
              </a:xfrm>
              <a:custGeom>
                <a:avLst/>
                <a:gdLst>
                  <a:gd name="connsiteX0" fmla="*/ 4264628 w 4266978"/>
                  <a:gd name="connsiteY0" fmla="*/ 1791946 h 2863751"/>
                  <a:gd name="connsiteX1" fmla="*/ 4098608 w 4266978"/>
                  <a:gd name="connsiteY1" fmla="*/ 1302361 h 2863751"/>
                  <a:gd name="connsiteX2" fmla="*/ 3813810 w 4266978"/>
                  <a:gd name="connsiteY2" fmla="*/ 1030232 h 2863751"/>
                  <a:gd name="connsiteX3" fmla="*/ 3436906 w 4266978"/>
                  <a:gd name="connsiteY3" fmla="*/ 1186442 h 2863751"/>
                  <a:gd name="connsiteX4" fmla="*/ 3416332 w 4266978"/>
                  <a:gd name="connsiteY4" fmla="*/ 1505148 h 2863751"/>
                  <a:gd name="connsiteX5" fmla="*/ 3376994 w 4266978"/>
                  <a:gd name="connsiteY5" fmla="*/ 1566680 h 2863751"/>
                  <a:gd name="connsiteX6" fmla="*/ 3086386 w 4266978"/>
                  <a:gd name="connsiteY6" fmla="*/ 1655167 h 2863751"/>
                  <a:gd name="connsiteX7" fmla="*/ 3015329 w 4266978"/>
                  <a:gd name="connsiteY7" fmla="*/ 1648118 h 2863751"/>
                  <a:gd name="connsiteX8" fmla="*/ 2470404 w 4266978"/>
                  <a:gd name="connsiteY8" fmla="*/ 1337699 h 2863751"/>
                  <a:gd name="connsiteX9" fmla="*/ 2422874 w 4266978"/>
                  <a:gd name="connsiteY9" fmla="*/ 1229399 h 2863751"/>
                  <a:gd name="connsiteX10" fmla="*/ 2549367 w 4266978"/>
                  <a:gd name="connsiteY10" fmla="*/ 723908 h 2863751"/>
                  <a:gd name="connsiteX11" fmla="*/ 2467547 w 4266978"/>
                  <a:gd name="connsiteY11" fmla="*/ 507500 h 2863751"/>
                  <a:gd name="connsiteX12" fmla="*/ 2225421 w 4266978"/>
                  <a:gd name="connsiteY12" fmla="*/ 387485 h 2863751"/>
                  <a:gd name="connsiteX13" fmla="*/ 1096137 w 4266978"/>
                  <a:gd name="connsiteY13" fmla="*/ 120689 h 2863751"/>
                  <a:gd name="connsiteX14" fmla="*/ 687800 w 4266978"/>
                  <a:gd name="connsiteY14" fmla="*/ 144121 h 2863751"/>
                  <a:gd name="connsiteX15" fmla="*/ 640652 w 4266978"/>
                  <a:gd name="connsiteY15" fmla="*/ 130881 h 2863751"/>
                  <a:gd name="connsiteX16" fmla="*/ 464820 w 4266978"/>
                  <a:gd name="connsiteY16" fmla="*/ 38108 h 2863751"/>
                  <a:gd name="connsiteX17" fmla="*/ 0 w 4266978"/>
                  <a:gd name="connsiteY17" fmla="*/ 60777 h 2863751"/>
                  <a:gd name="connsiteX18" fmla="*/ 55626 w 4266978"/>
                  <a:gd name="connsiteY18" fmla="*/ 80494 h 2863751"/>
                  <a:gd name="connsiteX19" fmla="*/ 395669 w 4266978"/>
                  <a:gd name="connsiteY19" fmla="*/ 286424 h 2863751"/>
                  <a:gd name="connsiteX20" fmla="*/ 404622 w 4266978"/>
                  <a:gd name="connsiteY20" fmla="*/ 281662 h 2863751"/>
                  <a:gd name="connsiteX21" fmla="*/ 404622 w 4266978"/>
                  <a:gd name="connsiteY21" fmla="*/ 281662 h 2863751"/>
                  <a:gd name="connsiteX22" fmla="*/ 518255 w 4266978"/>
                  <a:gd name="connsiteY22" fmla="*/ 465209 h 2863751"/>
                  <a:gd name="connsiteX23" fmla="*/ 480441 w 4266978"/>
                  <a:gd name="connsiteY23" fmla="*/ 1509911 h 2863751"/>
                  <a:gd name="connsiteX24" fmla="*/ 470535 w 4266978"/>
                  <a:gd name="connsiteY24" fmla="*/ 1541343 h 2863751"/>
                  <a:gd name="connsiteX25" fmla="*/ 308991 w 4266978"/>
                  <a:gd name="connsiteY25" fmla="*/ 1258546 h 2863751"/>
                  <a:gd name="connsiteX26" fmla="*/ 285655 w 4266978"/>
                  <a:gd name="connsiteY26" fmla="*/ 1257784 h 2863751"/>
                  <a:gd name="connsiteX27" fmla="*/ 84392 w 4266978"/>
                  <a:gd name="connsiteY27" fmla="*/ 1301218 h 2863751"/>
                  <a:gd name="connsiteX28" fmla="*/ 60198 w 4266978"/>
                  <a:gd name="connsiteY28" fmla="*/ 1320554 h 2863751"/>
                  <a:gd name="connsiteX29" fmla="*/ 60198 w 4266978"/>
                  <a:gd name="connsiteY29" fmla="*/ 1320554 h 2863751"/>
                  <a:gd name="connsiteX30" fmla="*/ 419671 w 4266978"/>
                  <a:gd name="connsiteY30" fmla="*/ 1940917 h 2863751"/>
                  <a:gd name="connsiteX31" fmla="*/ 457962 w 4266978"/>
                  <a:gd name="connsiteY31" fmla="*/ 2106271 h 2863751"/>
                  <a:gd name="connsiteX32" fmla="*/ 454628 w 4266978"/>
                  <a:gd name="connsiteY32" fmla="*/ 2300295 h 2863751"/>
                  <a:gd name="connsiteX33" fmla="*/ 809244 w 4266978"/>
                  <a:gd name="connsiteY33" fmla="*/ 2747780 h 2863751"/>
                  <a:gd name="connsiteX34" fmla="*/ 1727073 w 4266978"/>
                  <a:gd name="connsiteY34" fmla="*/ 2804739 h 2863751"/>
                  <a:gd name="connsiteX35" fmla="*/ 2141125 w 4266978"/>
                  <a:gd name="connsiteY35" fmla="*/ 2477270 h 2863751"/>
                  <a:gd name="connsiteX36" fmla="*/ 2186369 w 4266978"/>
                  <a:gd name="connsiteY36" fmla="*/ 2446313 h 2863751"/>
                  <a:gd name="connsiteX37" fmla="*/ 3515297 w 4266978"/>
                  <a:gd name="connsiteY37" fmla="*/ 1920914 h 2863751"/>
                  <a:gd name="connsiteX38" fmla="*/ 3586925 w 4266978"/>
                  <a:gd name="connsiteY38" fmla="*/ 1942155 h 2863751"/>
                  <a:gd name="connsiteX39" fmla="*/ 3879438 w 4266978"/>
                  <a:gd name="connsiteY39" fmla="*/ 2204855 h 2863751"/>
                  <a:gd name="connsiteX40" fmla="*/ 4222243 w 4266978"/>
                  <a:gd name="connsiteY40" fmla="*/ 2070647 h 2863751"/>
                  <a:gd name="connsiteX41" fmla="*/ 4264628 w 4266978"/>
                  <a:gd name="connsiteY41" fmla="*/ 1791946 h 2863751"/>
                  <a:gd name="connsiteX42" fmla="*/ 2312575 w 4266978"/>
                  <a:gd name="connsiteY42" fmla="*/ 1890720 h 2863751"/>
                  <a:gd name="connsiteX43" fmla="*/ 2280095 w 4266978"/>
                  <a:gd name="connsiteY43" fmla="*/ 1865669 h 2863751"/>
                  <a:gd name="connsiteX44" fmla="*/ 2342007 w 4266978"/>
                  <a:gd name="connsiteY44" fmla="*/ 1592683 h 2863751"/>
                  <a:gd name="connsiteX45" fmla="*/ 2369915 w 4266978"/>
                  <a:gd name="connsiteY45" fmla="*/ 1572014 h 2863751"/>
                  <a:gd name="connsiteX46" fmla="*/ 2751106 w 4266978"/>
                  <a:gd name="connsiteY46" fmla="*/ 1756894 h 2863751"/>
                  <a:gd name="connsiteX47" fmla="*/ 2312575 w 4266978"/>
                  <a:gd name="connsiteY47" fmla="*/ 1890720 h 2863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266978" h="2863751">
                    <a:moveTo>
                      <a:pt x="4264628" y="1791946"/>
                    </a:moveTo>
                    <a:cubicBezTo>
                      <a:pt x="4250627" y="1615067"/>
                      <a:pt x="4193477" y="1452094"/>
                      <a:pt x="4098608" y="1302361"/>
                    </a:cubicBezTo>
                    <a:cubicBezTo>
                      <a:pt x="4026218" y="1188156"/>
                      <a:pt x="3938111" y="1089668"/>
                      <a:pt x="3813810" y="1030232"/>
                    </a:cubicBezTo>
                    <a:cubicBezTo>
                      <a:pt x="3648266" y="950984"/>
                      <a:pt x="3498056" y="1013658"/>
                      <a:pt x="3436906" y="1186442"/>
                    </a:cubicBezTo>
                    <a:cubicBezTo>
                      <a:pt x="3400044" y="1290645"/>
                      <a:pt x="3397282" y="1397992"/>
                      <a:pt x="3416332" y="1505148"/>
                    </a:cubicBezTo>
                    <a:cubicBezTo>
                      <a:pt x="3423285" y="1544296"/>
                      <a:pt x="3413474" y="1556678"/>
                      <a:pt x="3376994" y="1566680"/>
                    </a:cubicBezTo>
                    <a:cubicBezTo>
                      <a:pt x="3279363" y="1593540"/>
                      <a:pt x="3182779" y="1624115"/>
                      <a:pt x="3086386" y="1655167"/>
                    </a:cubicBezTo>
                    <a:cubicBezTo>
                      <a:pt x="3060192" y="1663644"/>
                      <a:pt x="3039618" y="1662120"/>
                      <a:pt x="3015329" y="1648118"/>
                    </a:cubicBezTo>
                    <a:cubicBezTo>
                      <a:pt x="2834164" y="1543820"/>
                      <a:pt x="2651950" y="1441331"/>
                      <a:pt x="2470404" y="1337699"/>
                    </a:cubicBezTo>
                    <a:cubicBezTo>
                      <a:pt x="2395157" y="1294741"/>
                      <a:pt x="2402015" y="1313601"/>
                      <a:pt x="2422874" y="1229399"/>
                    </a:cubicBezTo>
                    <a:cubicBezTo>
                      <a:pt x="2464689" y="1060902"/>
                      <a:pt x="2486501" y="887642"/>
                      <a:pt x="2549367" y="723908"/>
                    </a:cubicBezTo>
                    <a:cubicBezTo>
                      <a:pt x="2582704" y="636944"/>
                      <a:pt x="2549367" y="561602"/>
                      <a:pt x="2467547" y="507500"/>
                    </a:cubicBezTo>
                    <a:cubicBezTo>
                      <a:pt x="2391918" y="457493"/>
                      <a:pt x="2310194" y="418631"/>
                      <a:pt x="2225421" y="387485"/>
                    </a:cubicBezTo>
                    <a:cubicBezTo>
                      <a:pt x="1859852" y="253182"/>
                      <a:pt x="1483614" y="161742"/>
                      <a:pt x="1096137" y="120689"/>
                    </a:cubicBezTo>
                    <a:cubicBezTo>
                      <a:pt x="959739" y="106211"/>
                      <a:pt x="821055" y="88781"/>
                      <a:pt x="687800" y="144121"/>
                    </a:cubicBezTo>
                    <a:cubicBezTo>
                      <a:pt x="667893" y="152408"/>
                      <a:pt x="655034" y="141263"/>
                      <a:pt x="640652" y="130881"/>
                    </a:cubicBezTo>
                    <a:cubicBezTo>
                      <a:pt x="586359" y="91733"/>
                      <a:pt x="528542" y="58777"/>
                      <a:pt x="464820" y="38108"/>
                    </a:cubicBezTo>
                    <a:cubicBezTo>
                      <a:pt x="307277" y="-12946"/>
                      <a:pt x="151352" y="-19519"/>
                      <a:pt x="0" y="60777"/>
                    </a:cubicBezTo>
                    <a:cubicBezTo>
                      <a:pt x="13811" y="80684"/>
                      <a:pt x="35624" y="77541"/>
                      <a:pt x="55626" y="80494"/>
                    </a:cubicBezTo>
                    <a:cubicBezTo>
                      <a:pt x="197834" y="101449"/>
                      <a:pt x="335661" y="129833"/>
                      <a:pt x="395669" y="286424"/>
                    </a:cubicBezTo>
                    <a:cubicBezTo>
                      <a:pt x="400812" y="284234"/>
                      <a:pt x="400812" y="284234"/>
                      <a:pt x="404622" y="281662"/>
                    </a:cubicBezTo>
                    <a:lnTo>
                      <a:pt x="404622" y="281662"/>
                    </a:lnTo>
                    <a:cubicBezTo>
                      <a:pt x="523589" y="336621"/>
                      <a:pt x="523018" y="336621"/>
                      <a:pt x="518255" y="465209"/>
                    </a:cubicBezTo>
                    <a:cubicBezTo>
                      <a:pt x="505301" y="813443"/>
                      <a:pt x="492919" y="1161677"/>
                      <a:pt x="480441" y="1509911"/>
                    </a:cubicBezTo>
                    <a:cubicBezTo>
                      <a:pt x="480155" y="1519055"/>
                      <a:pt x="480441" y="1528103"/>
                      <a:pt x="470535" y="1541343"/>
                    </a:cubicBezTo>
                    <a:cubicBezTo>
                      <a:pt x="417576" y="1449427"/>
                      <a:pt x="311277" y="1263594"/>
                      <a:pt x="308991" y="1258546"/>
                    </a:cubicBezTo>
                    <a:cubicBezTo>
                      <a:pt x="301276" y="1256927"/>
                      <a:pt x="293275" y="1255879"/>
                      <a:pt x="285655" y="1257784"/>
                    </a:cubicBezTo>
                    <a:cubicBezTo>
                      <a:pt x="219170" y="1275024"/>
                      <a:pt x="153924" y="1297694"/>
                      <a:pt x="84392" y="1301218"/>
                    </a:cubicBezTo>
                    <a:cubicBezTo>
                      <a:pt x="73819" y="1301789"/>
                      <a:pt x="63532" y="1308171"/>
                      <a:pt x="60198" y="1320554"/>
                    </a:cubicBezTo>
                    <a:cubicBezTo>
                      <a:pt x="60198" y="1320554"/>
                      <a:pt x="60198" y="1320554"/>
                      <a:pt x="60198" y="1320554"/>
                    </a:cubicBezTo>
                    <a:cubicBezTo>
                      <a:pt x="170688" y="1532676"/>
                      <a:pt x="294418" y="1737272"/>
                      <a:pt x="419671" y="1940917"/>
                    </a:cubicBezTo>
                    <a:cubicBezTo>
                      <a:pt x="452342" y="1994066"/>
                      <a:pt x="465487" y="2045502"/>
                      <a:pt x="457962" y="2106271"/>
                    </a:cubicBezTo>
                    <a:cubicBezTo>
                      <a:pt x="450056" y="2170660"/>
                      <a:pt x="439769" y="2237906"/>
                      <a:pt x="454628" y="2300295"/>
                    </a:cubicBezTo>
                    <a:cubicBezTo>
                      <a:pt x="502920" y="2502892"/>
                      <a:pt x="611124" y="2660340"/>
                      <a:pt x="809244" y="2747780"/>
                    </a:cubicBezTo>
                    <a:cubicBezTo>
                      <a:pt x="1108805" y="2879987"/>
                      <a:pt x="1413986" y="2899418"/>
                      <a:pt x="1727073" y="2804739"/>
                    </a:cubicBezTo>
                    <a:cubicBezTo>
                      <a:pt x="1908143" y="2749875"/>
                      <a:pt x="2061115" y="2659578"/>
                      <a:pt x="2141125" y="2477270"/>
                    </a:cubicBezTo>
                    <a:cubicBezTo>
                      <a:pt x="2149983" y="2457077"/>
                      <a:pt x="2168747" y="2453267"/>
                      <a:pt x="2186369" y="2446313"/>
                    </a:cubicBezTo>
                    <a:cubicBezTo>
                      <a:pt x="2629472" y="2271530"/>
                      <a:pt x="3072670" y="2096936"/>
                      <a:pt x="3515297" y="1920914"/>
                    </a:cubicBezTo>
                    <a:cubicBezTo>
                      <a:pt x="3549015" y="1907484"/>
                      <a:pt x="3565684" y="1909294"/>
                      <a:pt x="3586925" y="1942155"/>
                    </a:cubicBezTo>
                    <a:cubicBezTo>
                      <a:pt x="3660267" y="2055598"/>
                      <a:pt x="3751612" y="2151420"/>
                      <a:pt x="3879438" y="2204855"/>
                    </a:cubicBezTo>
                    <a:cubicBezTo>
                      <a:pt x="4024789" y="2265720"/>
                      <a:pt x="4156710" y="2213999"/>
                      <a:pt x="4222243" y="2070647"/>
                    </a:cubicBezTo>
                    <a:cubicBezTo>
                      <a:pt x="4262533" y="1982160"/>
                      <a:pt x="4272153" y="1887672"/>
                      <a:pt x="4264628" y="1791946"/>
                    </a:cubicBezTo>
                    <a:close/>
                    <a:moveTo>
                      <a:pt x="2312575" y="1890720"/>
                    </a:moveTo>
                    <a:cubicBezTo>
                      <a:pt x="2285619" y="1899102"/>
                      <a:pt x="2272665" y="1898340"/>
                      <a:pt x="2280095" y="1865669"/>
                    </a:cubicBezTo>
                    <a:cubicBezTo>
                      <a:pt x="2300859" y="1774706"/>
                      <a:pt x="2320957" y="1683552"/>
                      <a:pt x="2342007" y="1592683"/>
                    </a:cubicBezTo>
                    <a:cubicBezTo>
                      <a:pt x="2345055" y="1579348"/>
                      <a:pt x="2342483" y="1558488"/>
                      <a:pt x="2369915" y="1572014"/>
                    </a:cubicBezTo>
                    <a:cubicBezTo>
                      <a:pt x="2492978" y="1632688"/>
                      <a:pt x="2616708" y="1691934"/>
                      <a:pt x="2751106" y="1756894"/>
                    </a:cubicBezTo>
                    <a:cubicBezTo>
                      <a:pt x="2596896" y="1803662"/>
                      <a:pt x="2454497" y="1846429"/>
                      <a:pt x="2312575" y="1890720"/>
                    </a:cubicBezTo>
                    <a:close/>
                  </a:path>
                </a:pathLst>
              </a:custGeom>
              <a:solidFill>
                <a:srgbClr val="3F646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E27A4EC9-37C1-42FD-B332-9E41DF7265F3}"/>
                  </a:ext>
                </a:extLst>
              </p:cNvPr>
              <p:cNvSpPr/>
              <p:nvPr/>
            </p:nvSpPr>
            <p:spPr>
              <a:xfrm rot="1563854">
                <a:off x="-180099" y="2130840"/>
                <a:ext cx="517929" cy="736705"/>
              </a:xfrm>
              <a:custGeom>
                <a:avLst/>
                <a:gdLst>
                  <a:gd name="connsiteX0" fmla="*/ 0 w 508903"/>
                  <a:gd name="connsiteY0" fmla="*/ 0 h 741120"/>
                  <a:gd name="connsiteX1" fmla="*/ 187212 w 508903"/>
                  <a:gd name="connsiteY1" fmla="*/ 51690 h 741120"/>
                  <a:gd name="connsiteX2" fmla="*/ 479392 w 508903"/>
                  <a:gd name="connsiteY2" fmla="*/ 121858 h 741120"/>
                  <a:gd name="connsiteX3" fmla="*/ 503727 w 508903"/>
                  <a:gd name="connsiteY3" fmla="*/ 141609 h 741120"/>
                  <a:gd name="connsiteX4" fmla="*/ 506182 w 508903"/>
                  <a:gd name="connsiteY4" fmla="*/ 175656 h 741120"/>
                  <a:gd name="connsiteX5" fmla="*/ 390838 w 508903"/>
                  <a:gd name="connsiteY5" fmla="*/ 664970 h 741120"/>
                  <a:gd name="connsiteX6" fmla="*/ 372996 w 508903"/>
                  <a:gd name="connsiteY6" fmla="*/ 697161 h 741120"/>
                  <a:gd name="connsiteX7" fmla="*/ 309594 w 508903"/>
                  <a:gd name="connsiteY7" fmla="*/ 735628 h 741120"/>
                  <a:gd name="connsiteX8" fmla="*/ 0 w 508903"/>
                  <a:gd name="connsiteY8" fmla="*/ 686479 h 741120"/>
                  <a:gd name="connsiteX0" fmla="*/ 0 w 508903"/>
                  <a:gd name="connsiteY0" fmla="*/ 0 h 741120"/>
                  <a:gd name="connsiteX1" fmla="*/ 187212 w 508903"/>
                  <a:gd name="connsiteY1" fmla="*/ 51690 h 741120"/>
                  <a:gd name="connsiteX2" fmla="*/ 479392 w 508903"/>
                  <a:gd name="connsiteY2" fmla="*/ 121858 h 741120"/>
                  <a:gd name="connsiteX3" fmla="*/ 503727 w 508903"/>
                  <a:gd name="connsiteY3" fmla="*/ 141609 h 741120"/>
                  <a:gd name="connsiteX4" fmla="*/ 506182 w 508903"/>
                  <a:gd name="connsiteY4" fmla="*/ 175656 h 741120"/>
                  <a:gd name="connsiteX5" fmla="*/ 390838 w 508903"/>
                  <a:gd name="connsiteY5" fmla="*/ 664970 h 741120"/>
                  <a:gd name="connsiteX6" fmla="*/ 372996 w 508903"/>
                  <a:gd name="connsiteY6" fmla="*/ 697161 h 741120"/>
                  <a:gd name="connsiteX7" fmla="*/ 309594 w 508903"/>
                  <a:gd name="connsiteY7" fmla="*/ 735628 h 741120"/>
                  <a:gd name="connsiteX8" fmla="*/ 0 w 508903"/>
                  <a:gd name="connsiteY8" fmla="*/ 0 h 741120"/>
                  <a:gd name="connsiteX0" fmla="*/ 0 w 517929"/>
                  <a:gd name="connsiteY0" fmla="*/ 0 h 736705"/>
                  <a:gd name="connsiteX1" fmla="*/ 196238 w 517929"/>
                  <a:gd name="connsiteY1" fmla="*/ 47275 h 736705"/>
                  <a:gd name="connsiteX2" fmla="*/ 488418 w 517929"/>
                  <a:gd name="connsiteY2" fmla="*/ 117443 h 736705"/>
                  <a:gd name="connsiteX3" fmla="*/ 512753 w 517929"/>
                  <a:gd name="connsiteY3" fmla="*/ 137194 h 736705"/>
                  <a:gd name="connsiteX4" fmla="*/ 515208 w 517929"/>
                  <a:gd name="connsiteY4" fmla="*/ 171241 h 736705"/>
                  <a:gd name="connsiteX5" fmla="*/ 399864 w 517929"/>
                  <a:gd name="connsiteY5" fmla="*/ 660555 h 736705"/>
                  <a:gd name="connsiteX6" fmla="*/ 382022 w 517929"/>
                  <a:gd name="connsiteY6" fmla="*/ 692746 h 736705"/>
                  <a:gd name="connsiteX7" fmla="*/ 318620 w 517929"/>
                  <a:gd name="connsiteY7" fmla="*/ 731213 h 736705"/>
                  <a:gd name="connsiteX8" fmla="*/ 0 w 517929"/>
                  <a:gd name="connsiteY8" fmla="*/ 0 h 736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7929" h="736705">
                    <a:moveTo>
                      <a:pt x="0" y="0"/>
                    </a:moveTo>
                    <a:lnTo>
                      <a:pt x="196238" y="47275"/>
                    </a:lnTo>
                    <a:cubicBezTo>
                      <a:pt x="292812" y="73574"/>
                      <a:pt x="391079" y="93653"/>
                      <a:pt x="488418" y="117443"/>
                    </a:cubicBezTo>
                    <a:cubicBezTo>
                      <a:pt x="498239" y="119843"/>
                      <a:pt x="516900" y="115751"/>
                      <a:pt x="512753" y="137194"/>
                    </a:cubicBezTo>
                    <a:cubicBezTo>
                      <a:pt x="520555" y="148052"/>
                      <a:pt x="517936" y="159728"/>
                      <a:pt x="515208" y="171241"/>
                    </a:cubicBezTo>
                    <a:cubicBezTo>
                      <a:pt x="476742" y="334327"/>
                      <a:pt x="439149" y="497632"/>
                      <a:pt x="399864" y="660555"/>
                    </a:cubicBezTo>
                    <a:cubicBezTo>
                      <a:pt x="396863" y="672831"/>
                      <a:pt x="394298" y="685489"/>
                      <a:pt x="382022" y="692746"/>
                    </a:cubicBezTo>
                    <a:cubicBezTo>
                      <a:pt x="368490" y="741143"/>
                      <a:pt x="368327" y="741743"/>
                      <a:pt x="318620" y="73121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F4DDF58B-8368-41C0-B0B3-F5243FEB81E4}"/>
                  </a:ext>
                </a:extLst>
              </p:cNvPr>
              <p:cNvSpPr/>
              <p:nvPr/>
            </p:nvSpPr>
            <p:spPr>
              <a:xfrm rot="1563854">
                <a:off x="154502" y="2363920"/>
                <a:ext cx="215756" cy="571598"/>
              </a:xfrm>
              <a:custGeom>
                <a:avLst/>
                <a:gdLst>
                  <a:gd name="connsiteX0" fmla="*/ 359759 w 376648"/>
                  <a:gd name="connsiteY0" fmla="*/ 150590 h 997847"/>
                  <a:gd name="connsiteX1" fmla="*/ 274796 w 376648"/>
                  <a:gd name="connsiteY1" fmla="*/ 577024 h 997847"/>
                  <a:gd name="connsiteX2" fmla="*/ 208121 w 376648"/>
                  <a:gd name="connsiteY2" fmla="*/ 934974 h 997847"/>
                  <a:gd name="connsiteX3" fmla="*/ 116205 w 376648"/>
                  <a:gd name="connsiteY3" fmla="*/ 991267 h 997847"/>
                  <a:gd name="connsiteX4" fmla="*/ 0 w 376648"/>
                  <a:gd name="connsiteY4" fmla="*/ 969931 h 997847"/>
                  <a:gd name="connsiteX5" fmla="*/ 228124 w 376648"/>
                  <a:gd name="connsiteY5" fmla="*/ 0 h 997847"/>
                  <a:gd name="connsiteX6" fmla="*/ 353377 w 376648"/>
                  <a:gd name="connsiteY6" fmla="*/ 21336 h 997847"/>
                  <a:gd name="connsiteX7" fmla="*/ 375380 w 376648"/>
                  <a:gd name="connsiteY7" fmla="*/ 53150 h 997847"/>
                  <a:gd name="connsiteX8" fmla="*/ 359759 w 376648"/>
                  <a:gd name="connsiteY8" fmla="*/ 150590 h 997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6648" h="997847">
                    <a:moveTo>
                      <a:pt x="359759" y="150590"/>
                    </a:moveTo>
                    <a:cubicBezTo>
                      <a:pt x="331375" y="292703"/>
                      <a:pt x="302324" y="434721"/>
                      <a:pt x="274796" y="577024"/>
                    </a:cubicBezTo>
                    <a:cubicBezTo>
                      <a:pt x="251650" y="696182"/>
                      <a:pt x="230219" y="815626"/>
                      <a:pt x="208121" y="934974"/>
                    </a:cubicBezTo>
                    <a:cubicBezTo>
                      <a:pt x="188023" y="1004125"/>
                      <a:pt x="188023" y="1004125"/>
                      <a:pt x="116205" y="991267"/>
                    </a:cubicBezTo>
                    <a:cubicBezTo>
                      <a:pt x="77438" y="984313"/>
                      <a:pt x="38767" y="977074"/>
                      <a:pt x="0" y="969931"/>
                    </a:cubicBezTo>
                    <a:cubicBezTo>
                      <a:pt x="76009" y="646652"/>
                      <a:pt x="152114" y="323374"/>
                      <a:pt x="228124" y="0"/>
                    </a:cubicBezTo>
                    <a:cubicBezTo>
                      <a:pt x="269843" y="7239"/>
                      <a:pt x="311563" y="15145"/>
                      <a:pt x="353377" y="21336"/>
                    </a:cubicBezTo>
                    <a:cubicBezTo>
                      <a:pt x="373666" y="24384"/>
                      <a:pt x="379571" y="32956"/>
                      <a:pt x="375380" y="53150"/>
                    </a:cubicBezTo>
                    <a:cubicBezTo>
                      <a:pt x="368713" y="85439"/>
                      <a:pt x="364808" y="118110"/>
                      <a:pt x="359759" y="150590"/>
                    </a:cubicBezTo>
                    <a:close/>
                  </a:path>
                </a:pathLst>
              </a:custGeom>
              <a:solidFill>
                <a:srgbClr val="C2B59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C15E0C43-A164-4CAE-ADD1-2A810B82564C}"/>
                  </a:ext>
                </a:extLst>
              </p:cNvPr>
              <p:cNvSpPr/>
              <p:nvPr/>
            </p:nvSpPr>
            <p:spPr>
              <a:xfrm rot="1563854">
                <a:off x="2488209" y="4431826"/>
                <a:ext cx="725563" cy="629709"/>
              </a:xfrm>
              <a:custGeom>
                <a:avLst/>
                <a:gdLst>
                  <a:gd name="connsiteX0" fmla="*/ 592381 w 725563"/>
                  <a:gd name="connsiteY0" fmla="*/ 553704 h 629709"/>
                  <a:gd name="connsiteX1" fmla="*/ 630029 w 725563"/>
                  <a:gd name="connsiteY1" fmla="*/ 592007 h 629709"/>
                  <a:gd name="connsiteX2" fmla="*/ 591671 w 725563"/>
                  <a:gd name="connsiteY2" fmla="*/ 629709 h 629709"/>
                  <a:gd name="connsiteX3" fmla="*/ 555169 w 725563"/>
                  <a:gd name="connsiteY3" fmla="*/ 591298 h 629709"/>
                  <a:gd name="connsiteX4" fmla="*/ 592381 w 725563"/>
                  <a:gd name="connsiteY4" fmla="*/ 553704 h 629709"/>
                  <a:gd name="connsiteX5" fmla="*/ 463669 w 725563"/>
                  <a:gd name="connsiteY5" fmla="*/ 458220 h 629709"/>
                  <a:gd name="connsiteX6" fmla="*/ 501262 w 725563"/>
                  <a:gd name="connsiteY6" fmla="*/ 496140 h 629709"/>
                  <a:gd name="connsiteX7" fmla="*/ 463724 w 725563"/>
                  <a:gd name="connsiteY7" fmla="*/ 532806 h 629709"/>
                  <a:gd name="connsiteX8" fmla="*/ 425367 w 725563"/>
                  <a:gd name="connsiteY8" fmla="*/ 496031 h 629709"/>
                  <a:gd name="connsiteX9" fmla="*/ 463669 w 725563"/>
                  <a:gd name="connsiteY9" fmla="*/ 458220 h 629709"/>
                  <a:gd name="connsiteX10" fmla="*/ 327099 w 725563"/>
                  <a:gd name="connsiteY10" fmla="*/ 378614 h 629709"/>
                  <a:gd name="connsiteX11" fmla="*/ 364911 w 725563"/>
                  <a:gd name="connsiteY11" fmla="*/ 415607 h 629709"/>
                  <a:gd name="connsiteX12" fmla="*/ 326772 w 725563"/>
                  <a:gd name="connsiteY12" fmla="*/ 453419 h 629709"/>
                  <a:gd name="connsiteX13" fmla="*/ 288906 w 725563"/>
                  <a:gd name="connsiteY13" fmla="*/ 415280 h 629709"/>
                  <a:gd name="connsiteX14" fmla="*/ 327099 w 725563"/>
                  <a:gd name="connsiteY14" fmla="*/ 378614 h 629709"/>
                  <a:gd name="connsiteX15" fmla="*/ 182238 w 725563"/>
                  <a:gd name="connsiteY15" fmla="*/ 308502 h 629709"/>
                  <a:gd name="connsiteX16" fmla="*/ 221031 w 725563"/>
                  <a:gd name="connsiteY16" fmla="*/ 345113 h 629709"/>
                  <a:gd name="connsiteX17" fmla="*/ 184038 w 725563"/>
                  <a:gd name="connsiteY17" fmla="*/ 384234 h 629709"/>
                  <a:gd name="connsiteX18" fmla="*/ 146281 w 725563"/>
                  <a:gd name="connsiteY18" fmla="*/ 346641 h 629709"/>
                  <a:gd name="connsiteX19" fmla="*/ 182238 w 725563"/>
                  <a:gd name="connsiteY19" fmla="*/ 308502 h 629709"/>
                  <a:gd name="connsiteX20" fmla="*/ 660911 w 725563"/>
                  <a:gd name="connsiteY20" fmla="*/ 291968 h 629709"/>
                  <a:gd name="connsiteX21" fmla="*/ 697904 w 725563"/>
                  <a:gd name="connsiteY21" fmla="*/ 329289 h 629709"/>
                  <a:gd name="connsiteX22" fmla="*/ 660420 w 725563"/>
                  <a:gd name="connsiteY22" fmla="*/ 367482 h 629709"/>
                  <a:gd name="connsiteX23" fmla="*/ 622390 w 725563"/>
                  <a:gd name="connsiteY23" fmla="*/ 329125 h 629709"/>
                  <a:gd name="connsiteX24" fmla="*/ 660911 w 725563"/>
                  <a:gd name="connsiteY24" fmla="*/ 291968 h 629709"/>
                  <a:gd name="connsiteX25" fmla="*/ 40648 w 725563"/>
                  <a:gd name="connsiteY25" fmla="*/ 242918 h 629709"/>
                  <a:gd name="connsiteX26" fmla="*/ 76059 w 725563"/>
                  <a:gd name="connsiteY26" fmla="*/ 282530 h 629709"/>
                  <a:gd name="connsiteX27" fmla="*/ 35956 w 725563"/>
                  <a:gd name="connsiteY27" fmla="*/ 318486 h 629709"/>
                  <a:gd name="connsiteX28" fmla="*/ 53 w 725563"/>
                  <a:gd name="connsiteY28" fmla="*/ 277892 h 629709"/>
                  <a:gd name="connsiteX29" fmla="*/ 40648 w 725563"/>
                  <a:gd name="connsiteY29" fmla="*/ 242918 h 629709"/>
                  <a:gd name="connsiteX30" fmla="*/ 514793 w 725563"/>
                  <a:gd name="connsiteY30" fmla="*/ 228349 h 629709"/>
                  <a:gd name="connsiteX31" fmla="*/ 550804 w 725563"/>
                  <a:gd name="connsiteY31" fmla="*/ 267798 h 629709"/>
                  <a:gd name="connsiteX32" fmla="*/ 512665 w 725563"/>
                  <a:gd name="connsiteY32" fmla="*/ 303536 h 629709"/>
                  <a:gd name="connsiteX33" fmla="*/ 475618 w 725563"/>
                  <a:gd name="connsiteY33" fmla="*/ 265506 h 629709"/>
                  <a:gd name="connsiteX34" fmla="*/ 514793 w 725563"/>
                  <a:gd name="connsiteY34" fmla="*/ 228349 h 629709"/>
                  <a:gd name="connsiteX35" fmla="*/ 362402 w 725563"/>
                  <a:gd name="connsiteY35" fmla="*/ 183172 h 629709"/>
                  <a:gd name="connsiteX36" fmla="*/ 398467 w 725563"/>
                  <a:gd name="connsiteY36" fmla="*/ 221693 h 629709"/>
                  <a:gd name="connsiteX37" fmla="*/ 360710 w 725563"/>
                  <a:gd name="connsiteY37" fmla="*/ 259068 h 629709"/>
                  <a:gd name="connsiteX38" fmla="*/ 323717 w 725563"/>
                  <a:gd name="connsiteY38" fmla="*/ 220056 h 629709"/>
                  <a:gd name="connsiteX39" fmla="*/ 362402 w 725563"/>
                  <a:gd name="connsiteY39" fmla="*/ 183172 h 629709"/>
                  <a:gd name="connsiteX40" fmla="*/ 204171 w 725563"/>
                  <a:gd name="connsiteY40" fmla="*/ 150216 h 629709"/>
                  <a:gd name="connsiteX41" fmla="*/ 243674 w 725563"/>
                  <a:gd name="connsiteY41" fmla="*/ 186172 h 629709"/>
                  <a:gd name="connsiteX42" fmla="*/ 206953 w 725563"/>
                  <a:gd name="connsiteY42" fmla="*/ 225730 h 629709"/>
                  <a:gd name="connsiteX43" fmla="*/ 168433 w 725563"/>
                  <a:gd name="connsiteY43" fmla="*/ 188737 h 629709"/>
                  <a:gd name="connsiteX44" fmla="*/ 204171 w 725563"/>
                  <a:gd name="connsiteY44" fmla="*/ 150216 h 629709"/>
                  <a:gd name="connsiteX45" fmla="*/ 49323 w 725563"/>
                  <a:gd name="connsiteY45" fmla="*/ 119880 h 629709"/>
                  <a:gd name="connsiteX46" fmla="*/ 86915 w 725563"/>
                  <a:gd name="connsiteY46" fmla="*/ 158237 h 629709"/>
                  <a:gd name="connsiteX47" fmla="*/ 48613 w 725563"/>
                  <a:gd name="connsiteY47" fmla="*/ 194684 h 629709"/>
                  <a:gd name="connsiteX48" fmla="*/ 10966 w 725563"/>
                  <a:gd name="connsiteY48" fmla="*/ 157473 h 629709"/>
                  <a:gd name="connsiteX49" fmla="*/ 49323 w 725563"/>
                  <a:gd name="connsiteY49" fmla="*/ 119880 h 629709"/>
                  <a:gd name="connsiteX50" fmla="*/ 689448 w 725563"/>
                  <a:gd name="connsiteY50" fmla="*/ 111204 h 629709"/>
                  <a:gd name="connsiteX51" fmla="*/ 725513 w 725563"/>
                  <a:gd name="connsiteY51" fmla="*/ 146724 h 629709"/>
                  <a:gd name="connsiteX52" fmla="*/ 689120 w 725563"/>
                  <a:gd name="connsiteY52" fmla="*/ 184427 h 629709"/>
                  <a:gd name="connsiteX53" fmla="*/ 650490 w 725563"/>
                  <a:gd name="connsiteY53" fmla="*/ 147597 h 629709"/>
                  <a:gd name="connsiteX54" fmla="*/ 689448 w 725563"/>
                  <a:gd name="connsiteY54" fmla="*/ 111204 h 629709"/>
                  <a:gd name="connsiteX55" fmla="*/ 536346 w 725563"/>
                  <a:gd name="connsiteY55" fmla="*/ 63245 h 629709"/>
                  <a:gd name="connsiteX56" fmla="*/ 573067 w 725563"/>
                  <a:gd name="connsiteY56" fmla="*/ 100892 h 629709"/>
                  <a:gd name="connsiteX57" fmla="*/ 535910 w 725563"/>
                  <a:gd name="connsiteY57" fmla="*/ 138977 h 629709"/>
                  <a:gd name="connsiteX58" fmla="*/ 498262 w 725563"/>
                  <a:gd name="connsiteY58" fmla="*/ 100565 h 629709"/>
                  <a:gd name="connsiteX59" fmla="*/ 536346 w 725563"/>
                  <a:gd name="connsiteY59" fmla="*/ 63245 h 629709"/>
                  <a:gd name="connsiteX60" fmla="*/ 379807 w 725563"/>
                  <a:gd name="connsiteY60" fmla="*/ 31435 h 629709"/>
                  <a:gd name="connsiteX61" fmla="*/ 418546 w 725563"/>
                  <a:gd name="connsiteY61" fmla="*/ 69083 h 629709"/>
                  <a:gd name="connsiteX62" fmla="*/ 380789 w 725563"/>
                  <a:gd name="connsiteY62" fmla="*/ 107004 h 629709"/>
                  <a:gd name="connsiteX63" fmla="*/ 343032 w 725563"/>
                  <a:gd name="connsiteY63" fmla="*/ 70338 h 629709"/>
                  <a:gd name="connsiteX64" fmla="*/ 379807 w 725563"/>
                  <a:gd name="connsiteY64" fmla="*/ 31435 h 629709"/>
                  <a:gd name="connsiteX65" fmla="*/ 222723 w 725563"/>
                  <a:gd name="connsiteY65" fmla="*/ 14357 h 629709"/>
                  <a:gd name="connsiteX66" fmla="*/ 259716 w 725563"/>
                  <a:gd name="connsiteY66" fmla="*/ 53314 h 629709"/>
                  <a:gd name="connsiteX67" fmla="*/ 220322 w 725563"/>
                  <a:gd name="connsiteY67" fmla="*/ 90308 h 629709"/>
                  <a:gd name="connsiteX68" fmla="*/ 184638 w 725563"/>
                  <a:gd name="connsiteY68" fmla="*/ 51023 h 629709"/>
                  <a:gd name="connsiteX69" fmla="*/ 222723 w 725563"/>
                  <a:gd name="connsiteY69" fmla="*/ 14357 h 629709"/>
                  <a:gd name="connsiteX70" fmla="*/ 63291 w 725563"/>
                  <a:gd name="connsiteY70" fmla="*/ 7 h 629709"/>
                  <a:gd name="connsiteX71" fmla="*/ 99466 w 725563"/>
                  <a:gd name="connsiteY71" fmla="*/ 39400 h 629709"/>
                  <a:gd name="connsiteX72" fmla="*/ 61054 w 725563"/>
                  <a:gd name="connsiteY72" fmla="*/ 74865 h 629709"/>
                  <a:gd name="connsiteX73" fmla="*/ 26189 w 725563"/>
                  <a:gd name="connsiteY73" fmla="*/ 38309 h 629709"/>
                  <a:gd name="connsiteX74" fmla="*/ 63291 w 725563"/>
                  <a:gd name="connsiteY74" fmla="*/ 7 h 629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</a:cxnLst>
                <a:rect l="l" t="t" r="r" b="b"/>
                <a:pathLst>
                  <a:path w="725563" h="629709">
                    <a:moveTo>
                      <a:pt x="592381" y="553704"/>
                    </a:moveTo>
                    <a:cubicBezTo>
                      <a:pt x="613006" y="554086"/>
                      <a:pt x="630247" y="571601"/>
                      <a:pt x="630029" y="592007"/>
                    </a:cubicBezTo>
                    <a:cubicBezTo>
                      <a:pt x="629810" y="612304"/>
                      <a:pt x="612078" y="629764"/>
                      <a:pt x="591671" y="629709"/>
                    </a:cubicBezTo>
                    <a:cubicBezTo>
                      <a:pt x="570610" y="629654"/>
                      <a:pt x="555006" y="613231"/>
                      <a:pt x="555169" y="591298"/>
                    </a:cubicBezTo>
                    <a:cubicBezTo>
                      <a:pt x="555333" y="569363"/>
                      <a:pt x="571156" y="553377"/>
                      <a:pt x="592381" y="553704"/>
                    </a:cubicBezTo>
                    <a:close/>
                    <a:moveTo>
                      <a:pt x="463669" y="458220"/>
                    </a:moveTo>
                    <a:cubicBezTo>
                      <a:pt x="484566" y="458329"/>
                      <a:pt x="501208" y="475134"/>
                      <a:pt x="501262" y="496140"/>
                    </a:cubicBezTo>
                    <a:cubicBezTo>
                      <a:pt x="501317" y="518129"/>
                      <a:pt x="486258" y="532915"/>
                      <a:pt x="463724" y="532806"/>
                    </a:cubicBezTo>
                    <a:cubicBezTo>
                      <a:pt x="441845" y="532697"/>
                      <a:pt x="425257" y="516765"/>
                      <a:pt x="425367" y="496031"/>
                    </a:cubicBezTo>
                    <a:cubicBezTo>
                      <a:pt x="425476" y="475843"/>
                      <a:pt x="443481" y="458110"/>
                      <a:pt x="463669" y="458220"/>
                    </a:cubicBezTo>
                    <a:close/>
                    <a:moveTo>
                      <a:pt x="327099" y="378614"/>
                    </a:moveTo>
                    <a:cubicBezTo>
                      <a:pt x="348979" y="378668"/>
                      <a:pt x="365130" y="394492"/>
                      <a:pt x="364911" y="415607"/>
                    </a:cubicBezTo>
                    <a:cubicBezTo>
                      <a:pt x="364692" y="436014"/>
                      <a:pt x="346960" y="453528"/>
                      <a:pt x="326772" y="453419"/>
                    </a:cubicBezTo>
                    <a:cubicBezTo>
                      <a:pt x="306530" y="453310"/>
                      <a:pt x="288960" y="435577"/>
                      <a:pt x="288906" y="415280"/>
                    </a:cubicBezTo>
                    <a:cubicBezTo>
                      <a:pt x="288906" y="394164"/>
                      <a:pt x="305165" y="378504"/>
                      <a:pt x="327099" y="378614"/>
                    </a:cubicBezTo>
                    <a:close/>
                    <a:moveTo>
                      <a:pt x="182238" y="308502"/>
                    </a:moveTo>
                    <a:cubicBezTo>
                      <a:pt x="203190" y="308228"/>
                      <a:pt x="220540" y="324597"/>
                      <a:pt x="221031" y="345113"/>
                    </a:cubicBezTo>
                    <a:cubicBezTo>
                      <a:pt x="221468" y="365028"/>
                      <a:pt x="203626" y="383906"/>
                      <a:pt x="184038" y="384234"/>
                    </a:cubicBezTo>
                    <a:cubicBezTo>
                      <a:pt x="163250" y="384561"/>
                      <a:pt x="146827" y="368247"/>
                      <a:pt x="146281" y="346641"/>
                    </a:cubicBezTo>
                    <a:cubicBezTo>
                      <a:pt x="145735" y="324270"/>
                      <a:pt x="160358" y="308774"/>
                      <a:pt x="182238" y="308502"/>
                    </a:cubicBezTo>
                    <a:close/>
                    <a:moveTo>
                      <a:pt x="660911" y="291968"/>
                    </a:moveTo>
                    <a:cubicBezTo>
                      <a:pt x="682845" y="291914"/>
                      <a:pt x="698068" y="307355"/>
                      <a:pt x="697904" y="329289"/>
                    </a:cubicBezTo>
                    <a:cubicBezTo>
                      <a:pt x="697740" y="349804"/>
                      <a:pt x="680226" y="367646"/>
                      <a:pt x="660420" y="367482"/>
                    </a:cubicBezTo>
                    <a:cubicBezTo>
                      <a:pt x="640941" y="367318"/>
                      <a:pt x="622390" y="348604"/>
                      <a:pt x="622390" y="329125"/>
                    </a:cubicBezTo>
                    <a:cubicBezTo>
                      <a:pt x="622390" y="309428"/>
                      <a:pt x="640450" y="291968"/>
                      <a:pt x="660911" y="291968"/>
                    </a:cubicBezTo>
                    <a:close/>
                    <a:moveTo>
                      <a:pt x="40648" y="242918"/>
                    </a:moveTo>
                    <a:cubicBezTo>
                      <a:pt x="61982" y="244063"/>
                      <a:pt x="77259" y="261142"/>
                      <a:pt x="76059" y="282530"/>
                    </a:cubicBezTo>
                    <a:cubicBezTo>
                      <a:pt x="74913" y="302336"/>
                      <a:pt x="55325" y="319905"/>
                      <a:pt x="35956" y="318486"/>
                    </a:cubicBezTo>
                    <a:cubicBezTo>
                      <a:pt x="16313" y="317068"/>
                      <a:pt x="-1092" y="297425"/>
                      <a:pt x="53" y="277892"/>
                    </a:cubicBezTo>
                    <a:cubicBezTo>
                      <a:pt x="1200" y="258195"/>
                      <a:pt x="20242" y="241827"/>
                      <a:pt x="40648" y="242918"/>
                    </a:cubicBezTo>
                    <a:close/>
                    <a:moveTo>
                      <a:pt x="514793" y="228349"/>
                    </a:moveTo>
                    <a:cubicBezTo>
                      <a:pt x="534490" y="228731"/>
                      <a:pt x="551132" y="246900"/>
                      <a:pt x="550804" y="267798"/>
                    </a:cubicBezTo>
                    <a:cubicBezTo>
                      <a:pt x="550477" y="290004"/>
                      <a:pt x="535418" y="304136"/>
                      <a:pt x="512665" y="303536"/>
                    </a:cubicBezTo>
                    <a:cubicBezTo>
                      <a:pt x="491877" y="302991"/>
                      <a:pt x="474636" y="285312"/>
                      <a:pt x="475618" y="265506"/>
                    </a:cubicBezTo>
                    <a:cubicBezTo>
                      <a:pt x="476600" y="245373"/>
                      <a:pt x="494987" y="227913"/>
                      <a:pt x="514793" y="228349"/>
                    </a:cubicBezTo>
                    <a:close/>
                    <a:moveTo>
                      <a:pt x="362402" y="183172"/>
                    </a:moveTo>
                    <a:cubicBezTo>
                      <a:pt x="383735" y="183554"/>
                      <a:pt x="398904" y="199758"/>
                      <a:pt x="398467" y="221693"/>
                    </a:cubicBezTo>
                    <a:cubicBezTo>
                      <a:pt x="398031" y="243136"/>
                      <a:pt x="381335" y="259668"/>
                      <a:pt x="360710" y="259068"/>
                    </a:cubicBezTo>
                    <a:cubicBezTo>
                      <a:pt x="340522" y="258467"/>
                      <a:pt x="323281" y="240353"/>
                      <a:pt x="323717" y="220056"/>
                    </a:cubicBezTo>
                    <a:cubicBezTo>
                      <a:pt x="324154" y="199540"/>
                      <a:pt x="341723" y="182789"/>
                      <a:pt x="362402" y="183172"/>
                    </a:cubicBezTo>
                    <a:close/>
                    <a:moveTo>
                      <a:pt x="204171" y="150216"/>
                    </a:moveTo>
                    <a:cubicBezTo>
                      <a:pt x="224850" y="149671"/>
                      <a:pt x="243237" y="166421"/>
                      <a:pt x="243674" y="186172"/>
                    </a:cubicBezTo>
                    <a:cubicBezTo>
                      <a:pt x="244110" y="206197"/>
                      <a:pt x="226705" y="224912"/>
                      <a:pt x="206953" y="225730"/>
                    </a:cubicBezTo>
                    <a:cubicBezTo>
                      <a:pt x="187256" y="226549"/>
                      <a:pt x="168979" y="209034"/>
                      <a:pt x="168433" y="188737"/>
                    </a:cubicBezTo>
                    <a:cubicBezTo>
                      <a:pt x="167723" y="166585"/>
                      <a:pt x="182401" y="150762"/>
                      <a:pt x="204171" y="150216"/>
                    </a:cubicBezTo>
                    <a:close/>
                    <a:moveTo>
                      <a:pt x="49323" y="119880"/>
                    </a:moveTo>
                    <a:cubicBezTo>
                      <a:pt x="69783" y="120098"/>
                      <a:pt x="87025" y="137667"/>
                      <a:pt x="86915" y="158237"/>
                    </a:cubicBezTo>
                    <a:cubicBezTo>
                      <a:pt x="86807" y="179516"/>
                      <a:pt x="70656" y="194848"/>
                      <a:pt x="48613" y="194684"/>
                    </a:cubicBezTo>
                    <a:cubicBezTo>
                      <a:pt x="26734" y="194520"/>
                      <a:pt x="10584" y="178589"/>
                      <a:pt x="10966" y="157473"/>
                    </a:cubicBezTo>
                    <a:cubicBezTo>
                      <a:pt x="11239" y="137066"/>
                      <a:pt x="29025" y="119606"/>
                      <a:pt x="49323" y="119880"/>
                    </a:cubicBezTo>
                    <a:close/>
                    <a:moveTo>
                      <a:pt x="689448" y="111204"/>
                    </a:moveTo>
                    <a:cubicBezTo>
                      <a:pt x="711763" y="112186"/>
                      <a:pt x="724476" y="124135"/>
                      <a:pt x="725513" y="146724"/>
                    </a:cubicBezTo>
                    <a:cubicBezTo>
                      <a:pt x="726550" y="169204"/>
                      <a:pt x="711491" y="184372"/>
                      <a:pt x="689120" y="184427"/>
                    </a:cubicBezTo>
                    <a:cubicBezTo>
                      <a:pt x="668059" y="184481"/>
                      <a:pt x="650436" y="167676"/>
                      <a:pt x="650490" y="147597"/>
                    </a:cubicBezTo>
                    <a:cubicBezTo>
                      <a:pt x="650545" y="127627"/>
                      <a:pt x="668660" y="110276"/>
                      <a:pt x="689448" y="111204"/>
                    </a:cubicBezTo>
                    <a:close/>
                    <a:moveTo>
                      <a:pt x="536346" y="63245"/>
                    </a:moveTo>
                    <a:cubicBezTo>
                      <a:pt x="558553" y="63463"/>
                      <a:pt x="573285" y="78576"/>
                      <a:pt x="573067" y="100892"/>
                    </a:cubicBezTo>
                    <a:cubicBezTo>
                      <a:pt x="572848" y="122553"/>
                      <a:pt x="556589" y="139195"/>
                      <a:pt x="535910" y="138977"/>
                    </a:cubicBezTo>
                    <a:cubicBezTo>
                      <a:pt x="515612" y="138758"/>
                      <a:pt x="498153" y="120971"/>
                      <a:pt x="498262" y="100565"/>
                    </a:cubicBezTo>
                    <a:cubicBezTo>
                      <a:pt x="498425" y="79995"/>
                      <a:pt x="515722" y="63026"/>
                      <a:pt x="536346" y="63245"/>
                    </a:cubicBezTo>
                    <a:close/>
                    <a:moveTo>
                      <a:pt x="379807" y="31435"/>
                    </a:moveTo>
                    <a:cubicBezTo>
                      <a:pt x="399340" y="31107"/>
                      <a:pt x="418219" y="49386"/>
                      <a:pt x="418546" y="69083"/>
                    </a:cubicBezTo>
                    <a:cubicBezTo>
                      <a:pt x="418928" y="88889"/>
                      <a:pt x="401196" y="106676"/>
                      <a:pt x="380789" y="107004"/>
                    </a:cubicBezTo>
                    <a:cubicBezTo>
                      <a:pt x="359074" y="107331"/>
                      <a:pt x="343250" y="91999"/>
                      <a:pt x="343032" y="70338"/>
                    </a:cubicBezTo>
                    <a:cubicBezTo>
                      <a:pt x="342869" y="49713"/>
                      <a:pt x="359837" y="31762"/>
                      <a:pt x="379807" y="31435"/>
                    </a:cubicBezTo>
                    <a:close/>
                    <a:moveTo>
                      <a:pt x="222723" y="14357"/>
                    </a:moveTo>
                    <a:cubicBezTo>
                      <a:pt x="242965" y="15011"/>
                      <a:pt x="260807" y="33835"/>
                      <a:pt x="259716" y="53314"/>
                    </a:cubicBezTo>
                    <a:cubicBezTo>
                      <a:pt x="258625" y="73721"/>
                      <a:pt x="240401" y="90798"/>
                      <a:pt x="220322" y="90308"/>
                    </a:cubicBezTo>
                    <a:cubicBezTo>
                      <a:pt x="199425" y="89816"/>
                      <a:pt x="184092" y="72902"/>
                      <a:pt x="184638" y="51023"/>
                    </a:cubicBezTo>
                    <a:cubicBezTo>
                      <a:pt x="185129" y="29252"/>
                      <a:pt x="201334" y="13647"/>
                      <a:pt x="222723" y="14357"/>
                    </a:cubicBezTo>
                    <a:close/>
                    <a:moveTo>
                      <a:pt x="63291" y="7"/>
                    </a:moveTo>
                    <a:cubicBezTo>
                      <a:pt x="83315" y="443"/>
                      <a:pt x="99848" y="18448"/>
                      <a:pt x="99466" y="39400"/>
                    </a:cubicBezTo>
                    <a:cubicBezTo>
                      <a:pt x="99084" y="61825"/>
                      <a:pt x="83861" y="76229"/>
                      <a:pt x="61054" y="74865"/>
                    </a:cubicBezTo>
                    <a:cubicBezTo>
                      <a:pt x="38356" y="73556"/>
                      <a:pt x="26735" y="60679"/>
                      <a:pt x="26189" y="38309"/>
                    </a:cubicBezTo>
                    <a:cubicBezTo>
                      <a:pt x="25698" y="17357"/>
                      <a:pt x="43322" y="-376"/>
                      <a:pt x="63291" y="7"/>
                    </a:cubicBezTo>
                    <a:close/>
                  </a:path>
                </a:pathLst>
              </a:custGeom>
              <a:solidFill>
                <a:srgbClr val="00AEE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AD001C43-22B4-46F1-A18A-7AD353A20BC2}"/>
                  </a:ext>
                </a:extLst>
              </p:cNvPr>
              <p:cNvSpPr/>
              <p:nvPr/>
            </p:nvSpPr>
            <p:spPr>
              <a:xfrm rot="1749641">
                <a:off x="1033808" y="2937134"/>
                <a:ext cx="980033" cy="273599"/>
              </a:xfrm>
              <a:custGeom>
                <a:avLst/>
                <a:gdLst>
                  <a:gd name="connsiteX0" fmla="*/ 356657 w 1710857"/>
                  <a:gd name="connsiteY0" fmla="*/ 0 h 477625"/>
                  <a:gd name="connsiteX1" fmla="*/ 1515088 w 1710857"/>
                  <a:gd name="connsiteY1" fmla="*/ 222218 h 477625"/>
                  <a:gd name="connsiteX2" fmla="*/ 1674536 w 1710857"/>
                  <a:gd name="connsiteY2" fmla="*/ 314420 h 477625"/>
                  <a:gd name="connsiteX3" fmla="*/ 1659582 w 1710857"/>
                  <a:gd name="connsiteY3" fmla="*/ 435102 h 477625"/>
                  <a:gd name="connsiteX4" fmla="*/ 1484989 w 1710857"/>
                  <a:gd name="connsiteY4" fmla="*/ 474917 h 477625"/>
                  <a:gd name="connsiteX5" fmla="*/ 287887 w 1710857"/>
                  <a:gd name="connsiteY5" fmla="*/ 296799 h 477625"/>
                  <a:gd name="connsiteX6" fmla="*/ 26806 w 1710857"/>
                  <a:gd name="connsiteY6" fmla="*/ 157353 h 477625"/>
                  <a:gd name="connsiteX7" fmla="*/ 46237 w 1710857"/>
                  <a:gd name="connsiteY7" fmla="*/ 49339 h 477625"/>
                  <a:gd name="connsiteX8" fmla="*/ 197209 w 1710857"/>
                  <a:gd name="connsiteY8" fmla="*/ 11906 h 477625"/>
                  <a:gd name="connsiteX9" fmla="*/ 356657 w 1710857"/>
                  <a:gd name="connsiteY9" fmla="*/ 0 h 47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10857" h="477625">
                    <a:moveTo>
                      <a:pt x="356657" y="0"/>
                    </a:moveTo>
                    <a:cubicBezTo>
                      <a:pt x="763660" y="20002"/>
                      <a:pt x="1148852" y="73152"/>
                      <a:pt x="1515088" y="222218"/>
                    </a:cubicBezTo>
                    <a:cubicBezTo>
                      <a:pt x="1572047" y="245364"/>
                      <a:pt x="1627387" y="272605"/>
                      <a:pt x="1674536" y="314420"/>
                    </a:cubicBezTo>
                    <a:cubicBezTo>
                      <a:pt x="1727115" y="360997"/>
                      <a:pt x="1723018" y="403955"/>
                      <a:pt x="1659582" y="435102"/>
                    </a:cubicBezTo>
                    <a:cubicBezTo>
                      <a:pt x="1604718" y="462058"/>
                      <a:pt x="1544711" y="472440"/>
                      <a:pt x="1484989" y="474917"/>
                    </a:cubicBezTo>
                    <a:cubicBezTo>
                      <a:pt x="1074842" y="491680"/>
                      <a:pt x="675554" y="430435"/>
                      <a:pt x="287887" y="296799"/>
                    </a:cubicBezTo>
                    <a:cubicBezTo>
                      <a:pt x="194161" y="264509"/>
                      <a:pt x="97958" y="233934"/>
                      <a:pt x="26806" y="157353"/>
                    </a:cubicBezTo>
                    <a:cubicBezTo>
                      <a:pt x="-14246" y="113157"/>
                      <a:pt x="-8436" y="76200"/>
                      <a:pt x="46237" y="49339"/>
                    </a:cubicBezTo>
                    <a:cubicBezTo>
                      <a:pt x="93767" y="25908"/>
                      <a:pt x="145774" y="15812"/>
                      <a:pt x="197209" y="11906"/>
                    </a:cubicBezTo>
                    <a:cubicBezTo>
                      <a:pt x="255406" y="7525"/>
                      <a:pt x="313890" y="6096"/>
                      <a:pt x="356657" y="0"/>
                    </a:cubicBezTo>
                    <a:close/>
                  </a:path>
                </a:pathLst>
              </a:custGeom>
              <a:solidFill>
                <a:srgbClr val="3E4F5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F1F7D26-F613-4B98-94B4-C1E45B389380}"/>
                  </a:ext>
                </a:extLst>
              </p:cNvPr>
              <p:cNvSpPr/>
              <p:nvPr/>
            </p:nvSpPr>
            <p:spPr>
              <a:xfrm rot="1563854">
                <a:off x="255969" y="2383803"/>
                <a:ext cx="648988" cy="721690"/>
              </a:xfrm>
              <a:custGeom>
                <a:avLst/>
                <a:gdLst>
                  <a:gd name="connsiteX0" fmla="*/ 798363 w 1132948"/>
                  <a:gd name="connsiteY0" fmla="*/ 1240441 h 1259865"/>
                  <a:gd name="connsiteX1" fmla="*/ 999627 w 1132948"/>
                  <a:gd name="connsiteY1" fmla="*/ 1197007 h 1259865"/>
                  <a:gd name="connsiteX2" fmla="*/ 1022963 w 1132948"/>
                  <a:gd name="connsiteY2" fmla="*/ 1197769 h 1259865"/>
                  <a:gd name="connsiteX3" fmla="*/ 1026582 w 1132948"/>
                  <a:gd name="connsiteY3" fmla="*/ 1204436 h 1259865"/>
                  <a:gd name="connsiteX4" fmla="*/ 1120213 w 1132948"/>
                  <a:gd name="connsiteY4" fmla="*/ 981742 h 1259865"/>
                  <a:gd name="connsiteX5" fmla="*/ 1105735 w 1132948"/>
                  <a:gd name="connsiteY5" fmla="*/ 917162 h 1259865"/>
                  <a:gd name="connsiteX6" fmla="*/ 1114308 w 1132948"/>
                  <a:gd name="connsiteY6" fmla="*/ 843343 h 1259865"/>
                  <a:gd name="connsiteX7" fmla="*/ 1084304 w 1132948"/>
                  <a:gd name="connsiteY7" fmla="*/ 633413 h 1259865"/>
                  <a:gd name="connsiteX8" fmla="*/ 1081446 w 1132948"/>
                  <a:gd name="connsiteY8" fmla="*/ 602933 h 1259865"/>
                  <a:gd name="connsiteX9" fmla="*/ 1084209 w 1132948"/>
                  <a:gd name="connsiteY9" fmla="*/ 359759 h 1259865"/>
                  <a:gd name="connsiteX10" fmla="*/ 1084590 w 1132948"/>
                  <a:gd name="connsiteY10" fmla="*/ 336042 h 1259865"/>
                  <a:gd name="connsiteX11" fmla="*/ 1118689 w 1132948"/>
                  <a:gd name="connsiteY11" fmla="*/ 220885 h 1259865"/>
                  <a:gd name="connsiteX12" fmla="*/ 1109736 w 1132948"/>
                  <a:gd name="connsiteY12" fmla="*/ 225647 h 1259865"/>
                  <a:gd name="connsiteX13" fmla="*/ 769693 w 1132948"/>
                  <a:gd name="connsiteY13" fmla="*/ 19717 h 1259865"/>
                  <a:gd name="connsiteX14" fmla="*/ 714067 w 1132948"/>
                  <a:gd name="connsiteY14" fmla="*/ 0 h 1259865"/>
                  <a:gd name="connsiteX15" fmla="*/ 621198 w 1132948"/>
                  <a:gd name="connsiteY15" fmla="*/ 16574 h 1259865"/>
                  <a:gd name="connsiteX16" fmla="*/ 230483 w 1132948"/>
                  <a:gd name="connsiteY16" fmla="*/ 331756 h 1259865"/>
                  <a:gd name="connsiteX17" fmla="*/ 166284 w 1132948"/>
                  <a:gd name="connsiteY17" fmla="*/ 376809 h 1259865"/>
                  <a:gd name="connsiteX18" fmla="*/ 131137 w 1132948"/>
                  <a:gd name="connsiteY18" fmla="*/ 443198 h 1259865"/>
                  <a:gd name="connsiteX19" fmla="*/ 7884 w 1132948"/>
                  <a:gd name="connsiteY19" fmla="*/ 1080230 h 1259865"/>
                  <a:gd name="connsiteX20" fmla="*/ 14551 w 1132948"/>
                  <a:gd name="connsiteY20" fmla="*/ 1161193 h 1259865"/>
                  <a:gd name="connsiteX21" fmla="*/ 774170 w 1132948"/>
                  <a:gd name="connsiteY21" fmla="*/ 1259777 h 1259865"/>
                  <a:gd name="connsiteX22" fmla="*/ 798363 w 1132948"/>
                  <a:gd name="connsiteY22" fmla="*/ 1240441 h 1259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132948" h="1259865">
                    <a:moveTo>
                      <a:pt x="798363" y="1240441"/>
                    </a:moveTo>
                    <a:cubicBezTo>
                      <a:pt x="867896" y="1236917"/>
                      <a:pt x="933142" y="1214152"/>
                      <a:pt x="999627" y="1197007"/>
                    </a:cubicBezTo>
                    <a:cubicBezTo>
                      <a:pt x="1007151" y="1195007"/>
                      <a:pt x="1015247" y="1196054"/>
                      <a:pt x="1022963" y="1197769"/>
                    </a:cubicBezTo>
                    <a:cubicBezTo>
                      <a:pt x="1022963" y="1197769"/>
                      <a:pt x="1024011" y="1203198"/>
                      <a:pt x="1026582" y="1204436"/>
                    </a:cubicBezTo>
                    <a:cubicBezTo>
                      <a:pt x="1114593" y="1149001"/>
                      <a:pt x="1143168" y="1086422"/>
                      <a:pt x="1120213" y="981742"/>
                    </a:cubicBezTo>
                    <a:cubicBezTo>
                      <a:pt x="1115451" y="960215"/>
                      <a:pt x="1112307" y="938117"/>
                      <a:pt x="1105735" y="917162"/>
                    </a:cubicBezTo>
                    <a:cubicBezTo>
                      <a:pt x="1097353" y="890683"/>
                      <a:pt x="1097067" y="870014"/>
                      <a:pt x="1114308" y="843343"/>
                    </a:cubicBezTo>
                    <a:cubicBezTo>
                      <a:pt x="1149645" y="788765"/>
                      <a:pt x="1132024" y="683324"/>
                      <a:pt x="1084304" y="633413"/>
                    </a:cubicBezTo>
                    <a:cubicBezTo>
                      <a:pt x="1072969" y="621506"/>
                      <a:pt x="1071826" y="616077"/>
                      <a:pt x="1081446" y="602933"/>
                    </a:cubicBezTo>
                    <a:cubicBezTo>
                      <a:pt x="1140025" y="522827"/>
                      <a:pt x="1148884" y="441388"/>
                      <a:pt x="1084209" y="359759"/>
                    </a:cubicBezTo>
                    <a:cubicBezTo>
                      <a:pt x="1076970" y="350615"/>
                      <a:pt x="1075922" y="344805"/>
                      <a:pt x="1084590" y="336042"/>
                    </a:cubicBezTo>
                    <a:cubicBezTo>
                      <a:pt x="1113260" y="307181"/>
                      <a:pt x="1115260" y="257461"/>
                      <a:pt x="1118689" y="220885"/>
                    </a:cubicBezTo>
                    <a:cubicBezTo>
                      <a:pt x="1117165" y="219551"/>
                      <a:pt x="1114403" y="223552"/>
                      <a:pt x="1109736" y="225647"/>
                    </a:cubicBezTo>
                    <a:cubicBezTo>
                      <a:pt x="1049633" y="69056"/>
                      <a:pt x="911901" y="40672"/>
                      <a:pt x="769693" y="19717"/>
                    </a:cubicBezTo>
                    <a:cubicBezTo>
                      <a:pt x="749691" y="16764"/>
                      <a:pt x="727878" y="20003"/>
                      <a:pt x="714067" y="0"/>
                    </a:cubicBezTo>
                    <a:cubicBezTo>
                      <a:pt x="683111" y="5429"/>
                      <a:pt x="651869" y="9906"/>
                      <a:pt x="621198" y="16574"/>
                    </a:cubicBezTo>
                    <a:cubicBezTo>
                      <a:pt x="438509" y="56483"/>
                      <a:pt x="315351" y="171069"/>
                      <a:pt x="230483" y="331756"/>
                    </a:cubicBezTo>
                    <a:cubicBezTo>
                      <a:pt x="216005" y="359188"/>
                      <a:pt x="198669" y="377285"/>
                      <a:pt x="166284" y="376809"/>
                    </a:cubicBezTo>
                    <a:cubicBezTo>
                      <a:pt x="132090" y="386810"/>
                      <a:pt x="135995" y="419100"/>
                      <a:pt x="131137" y="443198"/>
                    </a:cubicBezTo>
                    <a:cubicBezTo>
                      <a:pt x="88846" y="655320"/>
                      <a:pt x="49603" y="868013"/>
                      <a:pt x="7884" y="1080230"/>
                    </a:cubicBezTo>
                    <a:cubicBezTo>
                      <a:pt x="2740" y="1106519"/>
                      <a:pt x="-9928" y="1136142"/>
                      <a:pt x="14551" y="1161193"/>
                    </a:cubicBezTo>
                    <a:cubicBezTo>
                      <a:pt x="266297" y="1204913"/>
                      <a:pt x="516328" y="1262443"/>
                      <a:pt x="774170" y="1259777"/>
                    </a:cubicBezTo>
                    <a:cubicBezTo>
                      <a:pt x="777504" y="1247394"/>
                      <a:pt x="787791" y="1240917"/>
                      <a:pt x="798363" y="1240441"/>
                    </a:cubicBezTo>
                    <a:close/>
                  </a:path>
                </a:pathLst>
              </a:custGeom>
              <a:solidFill>
                <a:srgbClr val="FAB89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19" name="그룹 89">
            <a:extLst>
              <a:ext uri="{FF2B5EF4-FFF2-40B4-BE49-F238E27FC236}">
                <a16:creationId xmlns:a16="http://schemas.microsoft.com/office/drawing/2014/main" id="{FA83F681-2A24-4052-97AB-0F5F8C26CF59}"/>
              </a:ext>
            </a:extLst>
          </p:cNvPr>
          <p:cNvGrpSpPr/>
          <p:nvPr/>
        </p:nvGrpSpPr>
        <p:grpSpPr>
          <a:xfrm>
            <a:off x="5167596" y="5481502"/>
            <a:ext cx="2408772" cy="1065203"/>
            <a:chOff x="1774163" y="2217893"/>
            <a:chExt cx="1927508" cy="852379"/>
          </a:xfrm>
          <a:solidFill>
            <a:schemeClr val="bg1"/>
          </a:solidFill>
        </p:grpSpPr>
        <p:sp>
          <p:nvSpPr>
            <p:cNvPr id="220" name="Freeform 18">
              <a:extLst>
                <a:ext uri="{FF2B5EF4-FFF2-40B4-BE49-F238E27FC236}">
                  <a16:creationId xmlns:a16="http://schemas.microsoft.com/office/drawing/2014/main" id="{692E28C5-AC2C-4849-916C-F4A53947D23D}"/>
                </a:ext>
              </a:extLst>
            </p:cNvPr>
            <p:cNvSpPr/>
            <p:nvPr/>
          </p:nvSpPr>
          <p:spPr>
            <a:xfrm flipH="1">
              <a:off x="1774163" y="2350717"/>
              <a:ext cx="1600825" cy="719555"/>
            </a:xfrm>
            <a:custGeom>
              <a:avLst/>
              <a:gdLst>
                <a:gd name="connsiteX0" fmla="*/ 4126727 w 4126727"/>
                <a:gd name="connsiteY0" fmla="*/ 866693 h 1836752"/>
                <a:gd name="connsiteX1" fmla="*/ 2782957 w 4126727"/>
                <a:gd name="connsiteY1" fmla="*/ 0 h 1836752"/>
                <a:gd name="connsiteX2" fmla="*/ 2703444 w 4126727"/>
                <a:gd name="connsiteY2" fmla="*/ 7952 h 1836752"/>
                <a:gd name="connsiteX3" fmla="*/ 1375576 w 4126727"/>
                <a:gd name="connsiteY3" fmla="*/ 326004 h 1836752"/>
                <a:gd name="connsiteX4" fmla="*/ 0 w 4126727"/>
                <a:gd name="connsiteY4" fmla="*/ 477079 h 1836752"/>
                <a:gd name="connsiteX5" fmla="*/ 1574358 w 4126727"/>
                <a:gd name="connsiteY5" fmla="*/ 898498 h 1836752"/>
                <a:gd name="connsiteX6" fmla="*/ 2576223 w 4126727"/>
                <a:gd name="connsiteY6" fmla="*/ 1280160 h 1836752"/>
                <a:gd name="connsiteX7" fmla="*/ 3267986 w 4126727"/>
                <a:gd name="connsiteY7" fmla="*/ 1836752 h 1836752"/>
                <a:gd name="connsiteX8" fmla="*/ 4126727 w 4126727"/>
                <a:gd name="connsiteY8" fmla="*/ 866693 h 1836752"/>
                <a:gd name="connsiteX0" fmla="*/ 4126727 w 4126727"/>
                <a:gd name="connsiteY0" fmla="*/ 884466 h 1854525"/>
                <a:gd name="connsiteX1" fmla="*/ 2782957 w 4126727"/>
                <a:gd name="connsiteY1" fmla="*/ 17773 h 1854525"/>
                <a:gd name="connsiteX2" fmla="*/ 2703444 w 4126727"/>
                <a:gd name="connsiteY2" fmla="*/ 25725 h 1854525"/>
                <a:gd name="connsiteX3" fmla="*/ 1375576 w 4126727"/>
                <a:gd name="connsiteY3" fmla="*/ 343777 h 1854525"/>
                <a:gd name="connsiteX4" fmla="*/ 0 w 4126727"/>
                <a:gd name="connsiteY4" fmla="*/ 494852 h 1854525"/>
                <a:gd name="connsiteX5" fmla="*/ 1574358 w 4126727"/>
                <a:gd name="connsiteY5" fmla="*/ 916271 h 1854525"/>
                <a:gd name="connsiteX6" fmla="*/ 2576223 w 4126727"/>
                <a:gd name="connsiteY6" fmla="*/ 1297933 h 1854525"/>
                <a:gd name="connsiteX7" fmla="*/ 3267986 w 4126727"/>
                <a:gd name="connsiteY7" fmla="*/ 1854525 h 1854525"/>
                <a:gd name="connsiteX8" fmla="*/ 4126727 w 4126727"/>
                <a:gd name="connsiteY8" fmla="*/ 884466 h 1854525"/>
                <a:gd name="connsiteX0" fmla="*/ 1375576 w 4126727"/>
                <a:gd name="connsiteY0" fmla="*/ 331865 h 1842613"/>
                <a:gd name="connsiteX1" fmla="*/ 0 w 4126727"/>
                <a:gd name="connsiteY1" fmla="*/ 482940 h 1842613"/>
                <a:gd name="connsiteX2" fmla="*/ 1574358 w 4126727"/>
                <a:gd name="connsiteY2" fmla="*/ 904359 h 1842613"/>
                <a:gd name="connsiteX3" fmla="*/ 2576223 w 4126727"/>
                <a:gd name="connsiteY3" fmla="*/ 1286021 h 1842613"/>
                <a:gd name="connsiteX4" fmla="*/ 3267986 w 4126727"/>
                <a:gd name="connsiteY4" fmla="*/ 1842613 h 1842613"/>
                <a:gd name="connsiteX5" fmla="*/ 4126727 w 4126727"/>
                <a:gd name="connsiteY5" fmla="*/ 872554 h 1842613"/>
                <a:gd name="connsiteX6" fmla="*/ 2782957 w 4126727"/>
                <a:gd name="connsiteY6" fmla="*/ 5861 h 1842613"/>
                <a:gd name="connsiteX7" fmla="*/ 2794884 w 4126727"/>
                <a:gd name="connsiteY7" fmla="*/ 105253 h 1842613"/>
                <a:gd name="connsiteX0" fmla="*/ 1375576 w 4126727"/>
                <a:gd name="connsiteY0" fmla="*/ 326004 h 1836752"/>
                <a:gd name="connsiteX1" fmla="*/ 0 w 4126727"/>
                <a:gd name="connsiteY1" fmla="*/ 477079 h 1836752"/>
                <a:gd name="connsiteX2" fmla="*/ 1574358 w 4126727"/>
                <a:gd name="connsiteY2" fmla="*/ 898498 h 1836752"/>
                <a:gd name="connsiteX3" fmla="*/ 2576223 w 4126727"/>
                <a:gd name="connsiteY3" fmla="*/ 1280160 h 1836752"/>
                <a:gd name="connsiteX4" fmla="*/ 3267986 w 4126727"/>
                <a:gd name="connsiteY4" fmla="*/ 1836752 h 1836752"/>
                <a:gd name="connsiteX5" fmla="*/ 4126727 w 4126727"/>
                <a:gd name="connsiteY5" fmla="*/ 866693 h 1836752"/>
                <a:gd name="connsiteX6" fmla="*/ 2782957 w 4126727"/>
                <a:gd name="connsiteY6" fmla="*/ 0 h 1836752"/>
                <a:gd name="connsiteX0" fmla="*/ 1375576 w 4126727"/>
                <a:gd name="connsiteY0" fmla="*/ 326004 h 1836752"/>
                <a:gd name="connsiteX1" fmla="*/ 0 w 4126727"/>
                <a:gd name="connsiteY1" fmla="*/ 477079 h 1836752"/>
                <a:gd name="connsiteX2" fmla="*/ 1574358 w 4126727"/>
                <a:gd name="connsiteY2" fmla="*/ 898498 h 1836752"/>
                <a:gd name="connsiteX3" fmla="*/ 2576223 w 4126727"/>
                <a:gd name="connsiteY3" fmla="*/ 1280160 h 1836752"/>
                <a:gd name="connsiteX4" fmla="*/ 3267986 w 4126727"/>
                <a:gd name="connsiteY4" fmla="*/ 1836752 h 1836752"/>
                <a:gd name="connsiteX5" fmla="*/ 4126727 w 4126727"/>
                <a:gd name="connsiteY5" fmla="*/ 866693 h 1836752"/>
                <a:gd name="connsiteX6" fmla="*/ 2782957 w 4126727"/>
                <a:gd name="connsiteY6" fmla="*/ 0 h 1836752"/>
                <a:gd name="connsiteX0" fmla="*/ 1375576 w 4063117"/>
                <a:gd name="connsiteY0" fmla="*/ 326004 h 1836752"/>
                <a:gd name="connsiteX1" fmla="*/ 0 w 4063117"/>
                <a:gd name="connsiteY1" fmla="*/ 477079 h 1836752"/>
                <a:gd name="connsiteX2" fmla="*/ 1574358 w 4063117"/>
                <a:gd name="connsiteY2" fmla="*/ 898498 h 1836752"/>
                <a:gd name="connsiteX3" fmla="*/ 2576223 w 4063117"/>
                <a:gd name="connsiteY3" fmla="*/ 1280160 h 1836752"/>
                <a:gd name="connsiteX4" fmla="*/ 3267986 w 4063117"/>
                <a:gd name="connsiteY4" fmla="*/ 1836752 h 1836752"/>
                <a:gd name="connsiteX5" fmla="*/ 4063117 w 4063117"/>
                <a:gd name="connsiteY5" fmla="*/ 930304 h 1836752"/>
                <a:gd name="connsiteX6" fmla="*/ 2782957 w 4063117"/>
                <a:gd name="connsiteY6" fmla="*/ 0 h 1836752"/>
                <a:gd name="connsiteX0" fmla="*/ 1375576 w 4063117"/>
                <a:gd name="connsiteY0" fmla="*/ 326004 h 1836752"/>
                <a:gd name="connsiteX1" fmla="*/ 0 w 4063117"/>
                <a:gd name="connsiteY1" fmla="*/ 477079 h 1836752"/>
                <a:gd name="connsiteX2" fmla="*/ 1574358 w 4063117"/>
                <a:gd name="connsiteY2" fmla="*/ 898498 h 1836752"/>
                <a:gd name="connsiteX3" fmla="*/ 2576223 w 4063117"/>
                <a:gd name="connsiteY3" fmla="*/ 1280160 h 1836752"/>
                <a:gd name="connsiteX4" fmla="*/ 3267986 w 4063117"/>
                <a:gd name="connsiteY4" fmla="*/ 1836752 h 1836752"/>
                <a:gd name="connsiteX5" fmla="*/ 4063117 w 4063117"/>
                <a:gd name="connsiteY5" fmla="*/ 930304 h 1836752"/>
                <a:gd name="connsiteX6" fmla="*/ 2782957 w 4063117"/>
                <a:gd name="connsiteY6" fmla="*/ 0 h 1836752"/>
                <a:gd name="connsiteX0" fmla="*/ 1375576 w 4063117"/>
                <a:gd name="connsiteY0" fmla="*/ 326004 h 1836752"/>
                <a:gd name="connsiteX1" fmla="*/ 0 w 4063117"/>
                <a:gd name="connsiteY1" fmla="*/ 477079 h 1836752"/>
                <a:gd name="connsiteX2" fmla="*/ 1574358 w 4063117"/>
                <a:gd name="connsiteY2" fmla="*/ 898498 h 1836752"/>
                <a:gd name="connsiteX3" fmla="*/ 2576223 w 4063117"/>
                <a:gd name="connsiteY3" fmla="*/ 1280160 h 1836752"/>
                <a:gd name="connsiteX4" fmla="*/ 3267986 w 4063117"/>
                <a:gd name="connsiteY4" fmla="*/ 1836752 h 1836752"/>
                <a:gd name="connsiteX5" fmla="*/ 4063117 w 4063117"/>
                <a:gd name="connsiteY5" fmla="*/ 930304 h 1836752"/>
                <a:gd name="connsiteX6" fmla="*/ 2782957 w 4063117"/>
                <a:gd name="connsiteY6" fmla="*/ 0 h 1836752"/>
                <a:gd name="connsiteX0" fmla="*/ 1375576 w 4063117"/>
                <a:gd name="connsiteY0" fmla="*/ 326004 h 1836752"/>
                <a:gd name="connsiteX1" fmla="*/ 0 w 4063117"/>
                <a:gd name="connsiteY1" fmla="*/ 477079 h 1836752"/>
                <a:gd name="connsiteX2" fmla="*/ 1574358 w 4063117"/>
                <a:gd name="connsiteY2" fmla="*/ 898498 h 1836752"/>
                <a:gd name="connsiteX3" fmla="*/ 2576223 w 4063117"/>
                <a:gd name="connsiteY3" fmla="*/ 1280160 h 1836752"/>
                <a:gd name="connsiteX4" fmla="*/ 3267986 w 4063117"/>
                <a:gd name="connsiteY4" fmla="*/ 1836752 h 1836752"/>
                <a:gd name="connsiteX5" fmla="*/ 4063117 w 4063117"/>
                <a:gd name="connsiteY5" fmla="*/ 930304 h 1836752"/>
                <a:gd name="connsiteX6" fmla="*/ 2782957 w 4063117"/>
                <a:gd name="connsiteY6" fmla="*/ 0 h 1836752"/>
                <a:gd name="connsiteX7" fmla="*/ 1375576 w 4063117"/>
                <a:gd name="connsiteY7" fmla="*/ 326004 h 1836752"/>
                <a:gd name="connsiteX0" fmla="*/ 1375576 w 4063117"/>
                <a:gd name="connsiteY0" fmla="*/ 326004 h 1836752"/>
                <a:gd name="connsiteX1" fmla="*/ 0 w 4063117"/>
                <a:gd name="connsiteY1" fmla="*/ 477079 h 1836752"/>
                <a:gd name="connsiteX2" fmla="*/ 1574358 w 4063117"/>
                <a:gd name="connsiteY2" fmla="*/ 898498 h 1836752"/>
                <a:gd name="connsiteX3" fmla="*/ 2576223 w 4063117"/>
                <a:gd name="connsiteY3" fmla="*/ 1280160 h 1836752"/>
                <a:gd name="connsiteX4" fmla="*/ 3267986 w 4063117"/>
                <a:gd name="connsiteY4" fmla="*/ 1836752 h 1836752"/>
                <a:gd name="connsiteX5" fmla="*/ 4063117 w 4063117"/>
                <a:gd name="connsiteY5" fmla="*/ 930304 h 1836752"/>
                <a:gd name="connsiteX6" fmla="*/ 2782957 w 4063117"/>
                <a:gd name="connsiteY6" fmla="*/ 0 h 1836752"/>
                <a:gd name="connsiteX7" fmla="*/ 1375576 w 4063117"/>
                <a:gd name="connsiteY7" fmla="*/ 326004 h 1836752"/>
                <a:gd name="connsiteX0" fmla="*/ 1375576 w 4063117"/>
                <a:gd name="connsiteY0" fmla="*/ 390578 h 1901326"/>
                <a:gd name="connsiteX1" fmla="*/ 0 w 4063117"/>
                <a:gd name="connsiteY1" fmla="*/ 541653 h 1901326"/>
                <a:gd name="connsiteX2" fmla="*/ 1574358 w 4063117"/>
                <a:gd name="connsiteY2" fmla="*/ 963072 h 1901326"/>
                <a:gd name="connsiteX3" fmla="*/ 2576223 w 4063117"/>
                <a:gd name="connsiteY3" fmla="*/ 1344734 h 1901326"/>
                <a:gd name="connsiteX4" fmla="*/ 3267986 w 4063117"/>
                <a:gd name="connsiteY4" fmla="*/ 1901326 h 1901326"/>
                <a:gd name="connsiteX5" fmla="*/ 4063117 w 4063117"/>
                <a:gd name="connsiteY5" fmla="*/ 994878 h 1901326"/>
                <a:gd name="connsiteX6" fmla="*/ 2782957 w 4063117"/>
                <a:gd name="connsiteY6" fmla="*/ 64574 h 1901326"/>
                <a:gd name="connsiteX7" fmla="*/ 2178658 w 4063117"/>
                <a:gd name="connsiteY7" fmla="*/ 96380 h 1901326"/>
                <a:gd name="connsiteX8" fmla="*/ 1375576 w 4063117"/>
                <a:gd name="connsiteY8" fmla="*/ 390578 h 1901326"/>
                <a:gd name="connsiteX0" fmla="*/ 1375576 w 4063117"/>
                <a:gd name="connsiteY0" fmla="*/ 383650 h 1894398"/>
                <a:gd name="connsiteX1" fmla="*/ 0 w 4063117"/>
                <a:gd name="connsiteY1" fmla="*/ 534725 h 1894398"/>
                <a:gd name="connsiteX2" fmla="*/ 1574358 w 4063117"/>
                <a:gd name="connsiteY2" fmla="*/ 956144 h 1894398"/>
                <a:gd name="connsiteX3" fmla="*/ 2576223 w 4063117"/>
                <a:gd name="connsiteY3" fmla="*/ 1337806 h 1894398"/>
                <a:gd name="connsiteX4" fmla="*/ 3267986 w 4063117"/>
                <a:gd name="connsiteY4" fmla="*/ 1894398 h 1894398"/>
                <a:gd name="connsiteX5" fmla="*/ 4063117 w 4063117"/>
                <a:gd name="connsiteY5" fmla="*/ 987950 h 1894398"/>
                <a:gd name="connsiteX6" fmla="*/ 2782957 w 4063117"/>
                <a:gd name="connsiteY6" fmla="*/ 57646 h 1894398"/>
                <a:gd name="connsiteX7" fmla="*/ 2178658 w 4063117"/>
                <a:gd name="connsiteY7" fmla="*/ 89452 h 1894398"/>
                <a:gd name="connsiteX8" fmla="*/ 1375576 w 4063117"/>
                <a:gd name="connsiteY8" fmla="*/ 383650 h 1894398"/>
                <a:gd name="connsiteX0" fmla="*/ 1375576 w 4063117"/>
                <a:gd name="connsiteY0" fmla="*/ 326004 h 1836752"/>
                <a:gd name="connsiteX1" fmla="*/ 0 w 4063117"/>
                <a:gd name="connsiteY1" fmla="*/ 477079 h 1836752"/>
                <a:gd name="connsiteX2" fmla="*/ 1574358 w 4063117"/>
                <a:gd name="connsiteY2" fmla="*/ 898498 h 1836752"/>
                <a:gd name="connsiteX3" fmla="*/ 2576223 w 4063117"/>
                <a:gd name="connsiteY3" fmla="*/ 1280160 h 1836752"/>
                <a:gd name="connsiteX4" fmla="*/ 3267986 w 4063117"/>
                <a:gd name="connsiteY4" fmla="*/ 1836752 h 1836752"/>
                <a:gd name="connsiteX5" fmla="*/ 4063117 w 4063117"/>
                <a:gd name="connsiteY5" fmla="*/ 930304 h 1836752"/>
                <a:gd name="connsiteX6" fmla="*/ 2782957 w 4063117"/>
                <a:gd name="connsiteY6" fmla="*/ 0 h 1836752"/>
                <a:gd name="connsiteX7" fmla="*/ 2178658 w 4063117"/>
                <a:gd name="connsiteY7" fmla="*/ 31806 h 1836752"/>
                <a:gd name="connsiteX8" fmla="*/ 1375576 w 4063117"/>
                <a:gd name="connsiteY8" fmla="*/ 326004 h 1836752"/>
                <a:gd name="connsiteX0" fmla="*/ 1375576 w 4063117"/>
                <a:gd name="connsiteY0" fmla="*/ 326004 h 1836752"/>
                <a:gd name="connsiteX1" fmla="*/ 0 w 4063117"/>
                <a:gd name="connsiteY1" fmla="*/ 477079 h 1836752"/>
                <a:gd name="connsiteX2" fmla="*/ 1574358 w 4063117"/>
                <a:gd name="connsiteY2" fmla="*/ 898498 h 1836752"/>
                <a:gd name="connsiteX3" fmla="*/ 2576223 w 4063117"/>
                <a:gd name="connsiteY3" fmla="*/ 1280160 h 1836752"/>
                <a:gd name="connsiteX4" fmla="*/ 3267986 w 4063117"/>
                <a:gd name="connsiteY4" fmla="*/ 1836752 h 1836752"/>
                <a:gd name="connsiteX5" fmla="*/ 4063117 w 4063117"/>
                <a:gd name="connsiteY5" fmla="*/ 930304 h 1836752"/>
                <a:gd name="connsiteX6" fmla="*/ 2782957 w 4063117"/>
                <a:gd name="connsiteY6" fmla="*/ 0 h 1836752"/>
                <a:gd name="connsiteX7" fmla="*/ 2178658 w 4063117"/>
                <a:gd name="connsiteY7" fmla="*/ 31806 h 1836752"/>
                <a:gd name="connsiteX8" fmla="*/ 1375576 w 4063117"/>
                <a:gd name="connsiteY8" fmla="*/ 326004 h 1836752"/>
                <a:gd name="connsiteX0" fmla="*/ 1375576 w 4063117"/>
                <a:gd name="connsiteY0" fmla="*/ 326004 h 1836752"/>
                <a:gd name="connsiteX1" fmla="*/ 0 w 4063117"/>
                <a:gd name="connsiteY1" fmla="*/ 477079 h 1836752"/>
                <a:gd name="connsiteX2" fmla="*/ 1574358 w 4063117"/>
                <a:gd name="connsiteY2" fmla="*/ 898498 h 1836752"/>
                <a:gd name="connsiteX3" fmla="*/ 2576223 w 4063117"/>
                <a:gd name="connsiteY3" fmla="*/ 1280160 h 1836752"/>
                <a:gd name="connsiteX4" fmla="*/ 3267986 w 4063117"/>
                <a:gd name="connsiteY4" fmla="*/ 1836752 h 1836752"/>
                <a:gd name="connsiteX5" fmla="*/ 4063117 w 4063117"/>
                <a:gd name="connsiteY5" fmla="*/ 930304 h 1836752"/>
                <a:gd name="connsiteX6" fmla="*/ 2782957 w 4063117"/>
                <a:gd name="connsiteY6" fmla="*/ 0 h 1836752"/>
                <a:gd name="connsiteX7" fmla="*/ 2178658 w 4063117"/>
                <a:gd name="connsiteY7" fmla="*/ 31806 h 1836752"/>
                <a:gd name="connsiteX8" fmla="*/ 1375576 w 4063117"/>
                <a:gd name="connsiteY8" fmla="*/ 326004 h 1836752"/>
                <a:gd name="connsiteX0" fmla="*/ 1375576 w 4063117"/>
                <a:gd name="connsiteY0" fmla="*/ 326004 h 1836752"/>
                <a:gd name="connsiteX1" fmla="*/ 0 w 4063117"/>
                <a:gd name="connsiteY1" fmla="*/ 477079 h 1836752"/>
                <a:gd name="connsiteX2" fmla="*/ 1574358 w 4063117"/>
                <a:gd name="connsiteY2" fmla="*/ 898498 h 1836752"/>
                <a:gd name="connsiteX3" fmla="*/ 2576223 w 4063117"/>
                <a:gd name="connsiteY3" fmla="*/ 1280160 h 1836752"/>
                <a:gd name="connsiteX4" fmla="*/ 3267986 w 4063117"/>
                <a:gd name="connsiteY4" fmla="*/ 1836752 h 1836752"/>
                <a:gd name="connsiteX5" fmla="*/ 4063117 w 4063117"/>
                <a:gd name="connsiteY5" fmla="*/ 930304 h 1836752"/>
                <a:gd name="connsiteX6" fmla="*/ 2782957 w 4063117"/>
                <a:gd name="connsiteY6" fmla="*/ 0 h 1836752"/>
                <a:gd name="connsiteX7" fmla="*/ 2178658 w 4063117"/>
                <a:gd name="connsiteY7" fmla="*/ 31806 h 1836752"/>
                <a:gd name="connsiteX8" fmla="*/ 1375576 w 4063117"/>
                <a:gd name="connsiteY8" fmla="*/ 326004 h 1836752"/>
                <a:gd name="connsiteX0" fmla="*/ 1419093 w 4106634"/>
                <a:gd name="connsiteY0" fmla="*/ 326004 h 1836752"/>
                <a:gd name="connsiteX1" fmla="*/ 43517 w 4106634"/>
                <a:gd name="connsiteY1" fmla="*/ 477079 h 1836752"/>
                <a:gd name="connsiteX2" fmla="*/ 1617875 w 4106634"/>
                <a:gd name="connsiteY2" fmla="*/ 898498 h 1836752"/>
                <a:gd name="connsiteX3" fmla="*/ 2619740 w 4106634"/>
                <a:gd name="connsiteY3" fmla="*/ 1280160 h 1836752"/>
                <a:gd name="connsiteX4" fmla="*/ 3311503 w 4106634"/>
                <a:gd name="connsiteY4" fmla="*/ 1836752 h 1836752"/>
                <a:gd name="connsiteX5" fmla="*/ 4106634 w 4106634"/>
                <a:gd name="connsiteY5" fmla="*/ 930304 h 1836752"/>
                <a:gd name="connsiteX6" fmla="*/ 2826474 w 4106634"/>
                <a:gd name="connsiteY6" fmla="*/ 0 h 1836752"/>
                <a:gd name="connsiteX7" fmla="*/ 2222175 w 4106634"/>
                <a:gd name="connsiteY7" fmla="*/ 31806 h 1836752"/>
                <a:gd name="connsiteX8" fmla="*/ 1419093 w 4106634"/>
                <a:gd name="connsiteY8" fmla="*/ 326004 h 1836752"/>
                <a:gd name="connsiteX0" fmla="*/ 1419093 w 4106634"/>
                <a:gd name="connsiteY0" fmla="*/ 326004 h 1836752"/>
                <a:gd name="connsiteX1" fmla="*/ 43517 w 4106634"/>
                <a:gd name="connsiteY1" fmla="*/ 477079 h 1836752"/>
                <a:gd name="connsiteX2" fmla="*/ 1617875 w 4106634"/>
                <a:gd name="connsiteY2" fmla="*/ 898498 h 1836752"/>
                <a:gd name="connsiteX3" fmla="*/ 2619740 w 4106634"/>
                <a:gd name="connsiteY3" fmla="*/ 1280160 h 1836752"/>
                <a:gd name="connsiteX4" fmla="*/ 3311503 w 4106634"/>
                <a:gd name="connsiteY4" fmla="*/ 1836752 h 1836752"/>
                <a:gd name="connsiteX5" fmla="*/ 4106634 w 4106634"/>
                <a:gd name="connsiteY5" fmla="*/ 930304 h 1836752"/>
                <a:gd name="connsiteX6" fmla="*/ 2826474 w 4106634"/>
                <a:gd name="connsiteY6" fmla="*/ 0 h 1836752"/>
                <a:gd name="connsiteX7" fmla="*/ 2222175 w 4106634"/>
                <a:gd name="connsiteY7" fmla="*/ 31806 h 1836752"/>
                <a:gd name="connsiteX8" fmla="*/ 1419093 w 4106634"/>
                <a:gd name="connsiteY8" fmla="*/ 326004 h 1836752"/>
                <a:gd name="connsiteX0" fmla="*/ 1424462 w 4112003"/>
                <a:gd name="connsiteY0" fmla="*/ 326004 h 1836752"/>
                <a:gd name="connsiteX1" fmla="*/ 48886 w 4112003"/>
                <a:gd name="connsiteY1" fmla="*/ 477079 h 1836752"/>
                <a:gd name="connsiteX2" fmla="*/ 1623244 w 4112003"/>
                <a:gd name="connsiteY2" fmla="*/ 898498 h 1836752"/>
                <a:gd name="connsiteX3" fmla="*/ 2625109 w 4112003"/>
                <a:gd name="connsiteY3" fmla="*/ 1280160 h 1836752"/>
                <a:gd name="connsiteX4" fmla="*/ 3316872 w 4112003"/>
                <a:gd name="connsiteY4" fmla="*/ 1836752 h 1836752"/>
                <a:gd name="connsiteX5" fmla="*/ 4112003 w 4112003"/>
                <a:gd name="connsiteY5" fmla="*/ 930304 h 1836752"/>
                <a:gd name="connsiteX6" fmla="*/ 2831843 w 4112003"/>
                <a:gd name="connsiteY6" fmla="*/ 0 h 1836752"/>
                <a:gd name="connsiteX7" fmla="*/ 2227544 w 4112003"/>
                <a:gd name="connsiteY7" fmla="*/ 31806 h 1836752"/>
                <a:gd name="connsiteX8" fmla="*/ 1424462 w 4112003"/>
                <a:gd name="connsiteY8" fmla="*/ 326004 h 1836752"/>
                <a:gd name="connsiteX0" fmla="*/ 1424462 w 4112003"/>
                <a:gd name="connsiteY0" fmla="*/ 326004 h 1836752"/>
                <a:gd name="connsiteX1" fmla="*/ 48886 w 4112003"/>
                <a:gd name="connsiteY1" fmla="*/ 477079 h 1836752"/>
                <a:gd name="connsiteX2" fmla="*/ 1623244 w 4112003"/>
                <a:gd name="connsiteY2" fmla="*/ 898498 h 1836752"/>
                <a:gd name="connsiteX3" fmla="*/ 2132129 w 4112003"/>
                <a:gd name="connsiteY3" fmla="*/ 993914 h 1836752"/>
                <a:gd name="connsiteX4" fmla="*/ 2625109 w 4112003"/>
                <a:gd name="connsiteY4" fmla="*/ 1280160 h 1836752"/>
                <a:gd name="connsiteX5" fmla="*/ 3316872 w 4112003"/>
                <a:gd name="connsiteY5" fmla="*/ 1836752 h 1836752"/>
                <a:gd name="connsiteX6" fmla="*/ 4112003 w 4112003"/>
                <a:gd name="connsiteY6" fmla="*/ 930304 h 1836752"/>
                <a:gd name="connsiteX7" fmla="*/ 2831843 w 4112003"/>
                <a:gd name="connsiteY7" fmla="*/ 0 h 1836752"/>
                <a:gd name="connsiteX8" fmla="*/ 2227544 w 4112003"/>
                <a:gd name="connsiteY8" fmla="*/ 31806 h 1836752"/>
                <a:gd name="connsiteX9" fmla="*/ 1424462 w 4112003"/>
                <a:gd name="connsiteY9" fmla="*/ 326004 h 1836752"/>
                <a:gd name="connsiteX0" fmla="*/ 1435225 w 4122766"/>
                <a:gd name="connsiteY0" fmla="*/ 326004 h 1836752"/>
                <a:gd name="connsiteX1" fmla="*/ 59649 w 4122766"/>
                <a:gd name="connsiteY1" fmla="*/ 477079 h 1836752"/>
                <a:gd name="connsiteX2" fmla="*/ 1634007 w 4122766"/>
                <a:gd name="connsiteY2" fmla="*/ 898498 h 1836752"/>
                <a:gd name="connsiteX3" fmla="*/ 2142892 w 4122766"/>
                <a:gd name="connsiteY3" fmla="*/ 993914 h 1836752"/>
                <a:gd name="connsiteX4" fmla="*/ 2635872 w 4122766"/>
                <a:gd name="connsiteY4" fmla="*/ 1280160 h 1836752"/>
                <a:gd name="connsiteX5" fmla="*/ 3327635 w 4122766"/>
                <a:gd name="connsiteY5" fmla="*/ 1836752 h 1836752"/>
                <a:gd name="connsiteX6" fmla="*/ 4122766 w 4122766"/>
                <a:gd name="connsiteY6" fmla="*/ 930304 h 1836752"/>
                <a:gd name="connsiteX7" fmla="*/ 2842606 w 4122766"/>
                <a:gd name="connsiteY7" fmla="*/ 0 h 1836752"/>
                <a:gd name="connsiteX8" fmla="*/ 2238307 w 4122766"/>
                <a:gd name="connsiteY8" fmla="*/ 31806 h 1836752"/>
                <a:gd name="connsiteX9" fmla="*/ 1435225 w 4122766"/>
                <a:gd name="connsiteY9" fmla="*/ 326004 h 1836752"/>
                <a:gd name="connsiteX0" fmla="*/ 1435225 w 4122766"/>
                <a:gd name="connsiteY0" fmla="*/ 326004 h 1836752"/>
                <a:gd name="connsiteX1" fmla="*/ 59649 w 4122766"/>
                <a:gd name="connsiteY1" fmla="*/ 477079 h 1836752"/>
                <a:gd name="connsiteX2" fmla="*/ 1634007 w 4122766"/>
                <a:gd name="connsiteY2" fmla="*/ 898498 h 1836752"/>
                <a:gd name="connsiteX3" fmla="*/ 2142892 w 4122766"/>
                <a:gd name="connsiteY3" fmla="*/ 993914 h 1836752"/>
                <a:gd name="connsiteX4" fmla="*/ 2635872 w 4122766"/>
                <a:gd name="connsiteY4" fmla="*/ 1280160 h 1836752"/>
                <a:gd name="connsiteX5" fmla="*/ 3327635 w 4122766"/>
                <a:gd name="connsiteY5" fmla="*/ 1836752 h 1836752"/>
                <a:gd name="connsiteX6" fmla="*/ 4122766 w 4122766"/>
                <a:gd name="connsiteY6" fmla="*/ 930304 h 1836752"/>
                <a:gd name="connsiteX7" fmla="*/ 2842606 w 4122766"/>
                <a:gd name="connsiteY7" fmla="*/ 0 h 1836752"/>
                <a:gd name="connsiteX8" fmla="*/ 2238307 w 4122766"/>
                <a:gd name="connsiteY8" fmla="*/ 31806 h 1836752"/>
                <a:gd name="connsiteX9" fmla="*/ 1435225 w 4122766"/>
                <a:gd name="connsiteY9" fmla="*/ 326004 h 1836752"/>
                <a:gd name="connsiteX0" fmla="*/ 1435225 w 4122766"/>
                <a:gd name="connsiteY0" fmla="*/ 338408 h 1849156"/>
                <a:gd name="connsiteX1" fmla="*/ 59649 w 4122766"/>
                <a:gd name="connsiteY1" fmla="*/ 489483 h 1849156"/>
                <a:gd name="connsiteX2" fmla="*/ 1634007 w 4122766"/>
                <a:gd name="connsiteY2" fmla="*/ 910902 h 1849156"/>
                <a:gd name="connsiteX3" fmla="*/ 2142892 w 4122766"/>
                <a:gd name="connsiteY3" fmla="*/ 1006318 h 1849156"/>
                <a:gd name="connsiteX4" fmla="*/ 2635872 w 4122766"/>
                <a:gd name="connsiteY4" fmla="*/ 1292564 h 1849156"/>
                <a:gd name="connsiteX5" fmla="*/ 3327635 w 4122766"/>
                <a:gd name="connsiteY5" fmla="*/ 1849156 h 1849156"/>
                <a:gd name="connsiteX6" fmla="*/ 4122766 w 4122766"/>
                <a:gd name="connsiteY6" fmla="*/ 942708 h 1849156"/>
                <a:gd name="connsiteX7" fmla="*/ 2842606 w 4122766"/>
                <a:gd name="connsiteY7" fmla="*/ 12404 h 1849156"/>
                <a:gd name="connsiteX8" fmla="*/ 2238307 w 4122766"/>
                <a:gd name="connsiteY8" fmla="*/ 44210 h 1849156"/>
                <a:gd name="connsiteX9" fmla="*/ 1435225 w 4122766"/>
                <a:gd name="connsiteY9" fmla="*/ 338408 h 1849156"/>
                <a:gd name="connsiteX0" fmla="*/ 1435225 w 4122766"/>
                <a:gd name="connsiteY0" fmla="*/ 354916 h 1865664"/>
                <a:gd name="connsiteX1" fmla="*/ 59649 w 4122766"/>
                <a:gd name="connsiteY1" fmla="*/ 505991 h 1865664"/>
                <a:gd name="connsiteX2" fmla="*/ 1634007 w 4122766"/>
                <a:gd name="connsiteY2" fmla="*/ 927410 h 1865664"/>
                <a:gd name="connsiteX3" fmla="*/ 2142892 w 4122766"/>
                <a:gd name="connsiteY3" fmla="*/ 1022826 h 1865664"/>
                <a:gd name="connsiteX4" fmla="*/ 2635872 w 4122766"/>
                <a:gd name="connsiteY4" fmla="*/ 1309072 h 1865664"/>
                <a:gd name="connsiteX5" fmla="*/ 3327635 w 4122766"/>
                <a:gd name="connsiteY5" fmla="*/ 1865664 h 1865664"/>
                <a:gd name="connsiteX6" fmla="*/ 4122766 w 4122766"/>
                <a:gd name="connsiteY6" fmla="*/ 959216 h 1865664"/>
                <a:gd name="connsiteX7" fmla="*/ 2842606 w 4122766"/>
                <a:gd name="connsiteY7" fmla="*/ 28912 h 1865664"/>
                <a:gd name="connsiteX8" fmla="*/ 2238307 w 4122766"/>
                <a:gd name="connsiteY8" fmla="*/ 60718 h 1865664"/>
                <a:gd name="connsiteX9" fmla="*/ 1435225 w 4122766"/>
                <a:gd name="connsiteY9" fmla="*/ 354916 h 1865664"/>
                <a:gd name="connsiteX0" fmla="*/ 1435225 w 4122766"/>
                <a:gd name="connsiteY0" fmla="*/ 354916 h 1865664"/>
                <a:gd name="connsiteX1" fmla="*/ 59649 w 4122766"/>
                <a:gd name="connsiteY1" fmla="*/ 505991 h 1865664"/>
                <a:gd name="connsiteX2" fmla="*/ 1634007 w 4122766"/>
                <a:gd name="connsiteY2" fmla="*/ 927410 h 1865664"/>
                <a:gd name="connsiteX3" fmla="*/ 2142892 w 4122766"/>
                <a:gd name="connsiteY3" fmla="*/ 1022826 h 1865664"/>
                <a:gd name="connsiteX4" fmla="*/ 2635872 w 4122766"/>
                <a:gd name="connsiteY4" fmla="*/ 1309072 h 1865664"/>
                <a:gd name="connsiteX5" fmla="*/ 3327635 w 4122766"/>
                <a:gd name="connsiteY5" fmla="*/ 1865664 h 1865664"/>
                <a:gd name="connsiteX6" fmla="*/ 4122766 w 4122766"/>
                <a:gd name="connsiteY6" fmla="*/ 959216 h 1865664"/>
                <a:gd name="connsiteX7" fmla="*/ 2842606 w 4122766"/>
                <a:gd name="connsiteY7" fmla="*/ 28912 h 1865664"/>
                <a:gd name="connsiteX8" fmla="*/ 2238307 w 4122766"/>
                <a:gd name="connsiteY8" fmla="*/ 60718 h 1865664"/>
                <a:gd name="connsiteX9" fmla="*/ 1435225 w 4122766"/>
                <a:gd name="connsiteY9" fmla="*/ 354916 h 1865664"/>
                <a:gd name="connsiteX0" fmla="*/ 1435225 w 4122766"/>
                <a:gd name="connsiteY0" fmla="*/ 339809 h 1850557"/>
                <a:gd name="connsiteX1" fmla="*/ 59649 w 4122766"/>
                <a:gd name="connsiteY1" fmla="*/ 490884 h 1850557"/>
                <a:gd name="connsiteX2" fmla="*/ 1634007 w 4122766"/>
                <a:gd name="connsiteY2" fmla="*/ 912303 h 1850557"/>
                <a:gd name="connsiteX3" fmla="*/ 2142892 w 4122766"/>
                <a:gd name="connsiteY3" fmla="*/ 1007719 h 1850557"/>
                <a:gd name="connsiteX4" fmla="*/ 2635872 w 4122766"/>
                <a:gd name="connsiteY4" fmla="*/ 1293965 h 1850557"/>
                <a:gd name="connsiteX5" fmla="*/ 3327635 w 4122766"/>
                <a:gd name="connsiteY5" fmla="*/ 1850557 h 1850557"/>
                <a:gd name="connsiteX6" fmla="*/ 4122766 w 4122766"/>
                <a:gd name="connsiteY6" fmla="*/ 944109 h 1850557"/>
                <a:gd name="connsiteX7" fmla="*/ 2842606 w 4122766"/>
                <a:gd name="connsiteY7" fmla="*/ 13805 h 1850557"/>
                <a:gd name="connsiteX8" fmla="*/ 2166745 w 4122766"/>
                <a:gd name="connsiteY8" fmla="*/ 93319 h 1850557"/>
                <a:gd name="connsiteX9" fmla="*/ 1435225 w 4122766"/>
                <a:gd name="connsiteY9" fmla="*/ 339809 h 1850557"/>
                <a:gd name="connsiteX0" fmla="*/ 1435225 w 4122766"/>
                <a:gd name="connsiteY0" fmla="*/ 367230 h 1877978"/>
                <a:gd name="connsiteX1" fmla="*/ 59649 w 4122766"/>
                <a:gd name="connsiteY1" fmla="*/ 518305 h 1877978"/>
                <a:gd name="connsiteX2" fmla="*/ 1634007 w 4122766"/>
                <a:gd name="connsiteY2" fmla="*/ 939724 h 1877978"/>
                <a:gd name="connsiteX3" fmla="*/ 2142892 w 4122766"/>
                <a:gd name="connsiteY3" fmla="*/ 1035140 h 1877978"/>
                <a:gd name="connsiteX4" fmla="*/ 2635872 w 4122766"/>
                <a:gd name="connsiteY4" fmla="*/ 1321386 h 1877978"/>
                <a:gd name="connsiteX5" fmla="*/ 3327635 w 4122766"/>
                <a:gd name="connsiteY5" fmla="*/ 1877978 h 1877978"/>
                <a:gd name="connsiteX6" fmla="*/ 4122766 w 4122766"/>
                <a:gd name="connsiteY6" fmla="*/ 971530 h 1877978"/>
                <a:gd name="connsiteX7" fmla="*/ 2842606 w 4122766"/>
                <a:gd name="connsiteY7" fmla="*/ 9421 h 1877978"/>
                <a:gd name="connsiteX8" fmla="*/ 2166745 w 4122766"/>
                <a:gd name="connsiteY8" fmla="*/ 120740 h 1877978"/>
                <a:gd name="connsiteX9" fmla="*/ 1435225 w 4122766"/>
                <a:gd name="connsiteY9" fmla="*/ 367230 h 1877978"/>
                <a:gd name="connsiteX0" fmla="*/ 1435225 w 4122766"/>
                <a:gd name="connsiteY0" fmla="*/ 367230 h 1877978"/>
                <a:gd name="connsiteX1" fmla="*/ 59649 w 4122766"/>
                <a:gd name="connsiteY1" fmla="*/ 518305 h 1877978"/>
                <a:gd name="connsiteX2" fmla="*/ 1634007 w 4122766"/>
                <a:gd name="connsiteY2" fmla="*/ 939724 h 1877978"/>
                <a:gd name="connsiteX3" fmla="*/ 2142892 w 4122766"/>
                <a:gd name="connsiteY3" fmla="*/ 1035140 h 1877978"/>
                <a:gd name="connsiteX4" fmla="*/ 2635872 w 4122766"/>
                <a:gd name="connsiteY4" fmla="*/ 1321386 h 1877978"/>
                <a:gd name="connsiteX5" fmla="*/ 3327635 w 4122766"/>
                <a:gd name="connsiteY5" fmla="*/ 1877978 h 1877978"/>
                <a:gd name="connsiteX6" fmla="*/ 4122766 w 4122766"/>
                <a:gd name="connsiteY6" fmla="*/ 971530 h 1877978"/>
                <a:gd name="connsiteX7" fmla="*/ 2842606 w 4122766"/>
                <a:gd name="connsiteY7" fmla="*/ 9421 h 1877978"/>
                <a:gd name="connsiteX8" fmla="*/ 2166745 w 4122766"/>
                <a:gd name="connsiteY8" fmla="*/ 120740 h 1877978"/>
                <a:gd name="connsiteX9" fmla="*/ 1435225 w 4122766"/>
                <a:gd name="connsiteY9" fmla="*/ 367230 h 1877978"/>
                <a:gd name="connsiteX0" fmla="*/ 1435225 w 4122766"/>
                <a:gd name="connsiteY0" fmla="*/ 376690 h 1887438"/>
                <a:gd name="connsiteX1" fmla="*/ 59649 w 4122766"/>
                <a:gd name="connsiteY1" fmla="*/ 527765 h 1887438"/>
                <a:gd name="connsiteX2" fmla="*/ 1634007 w 4122766"/>
                <a:gd name="connsiteY2" fmla="*/ 949184 h 1887438"/>
                <a:gd name="connsiteX3" fmla="*/ 2142892 w 4122766"/>
                <a:gd name="connsiteY3" fmla="*/ 1044600 h 1887438"/>
                <a:gd name="connsiteX4" fmla="*/ 2635872 w 4122766"/>
                <a:gd name="connsiteY4" fmla="*/ 1330846 h 1887438"/>
                <a:gd name="connsiteX5" fmla="*/ 3327635 w 4122766"/>
                <a:gd name="connsiteY5" fmla="*/ 1887438 h 1887438"/>
                <a:gd name="connsiteX6" fmla="*/ 4122766 w 4122766"/>
                <a:gd name="connsiteY6" fmla="*/ 980990 h 1887438"/>
                <a:gd name="connsiteX7" fmla="*/ 2842606 w 4122766"/>
                <a:gd name="connsiteY7" fmla="*/ 18881 h 1887438"/>
                <a:gd name="connsiteX8" fmla="*/ 2166745 w 4122766"/>
                <a:gd name="connsiteY8" fmla="*/ 130200 h 1887438"/>
                <a:gd name="connsiteX9" fmla="*/ 1435225 w 4122766"/>
                <a:gd name="connsiteY9" fmla="*/ 376690 h 1887438"/>
                <a:gd name="connsiteX0" fmla="*/ 1435225 w 4067107"/>
                <a:gd name="connsiteY0" fmla="*/ 376690 h 1887438"/>
                <a:gd name="connsiteX1" fmla="*/ 59649 w 4067107"/>
                <a:gd name="connsiteY1" fmla="*/ 527765 h 1887438"/>
                <a:gd name="connsiteX2" fmla="*/ 1634007 w 4067107"/>
                <a:gd name="connsiteY2" fmla="*/ 949184 h 1887438"/>
                <a:gd name="connsiteX3" fmla="*/ 2142892 w 4067107"/>
                <a:gd name="connsiteY3" fmla="*/ 1044600 h 1887438"/>
                <a:gd name="connsiteX4" fmla="*/ 2635872 w 4067107"/>
                <a:gd name="connsiteY4" fmla="*/ 1330846 h 1887438"/>
                <a:gd name="connsiteX5" fmla="*/ 3327635 w 4067107"/>
                <a:gd name="connsiteY5" fmla="*/ 1887438 h 1887438"/>
                <a:gd name="connsiteX6" fmla="*/ 4067107 w 4067107"/>
                <a:gd name="connsiteY6" fmla="*/ 1036649 h 1887438"/>
                <a:gd name="connsiteX7" fmla="*/ 2842606 w 4067107"/>
                <a:gd name="connsiteY7" fmla="*/ 18881 h 1887438"/>
                <a:gd name="connsiteX8" fmla="*/ 2166745 w 4067107"/>
                <a:gd name="connsiteY8" fmla="*/ 130200 h 1887438"/>
                <a:gd name="connsiteX9" fmla="*/ 1435225 w 4067107"/>
                <a:gd name="connsiteY9" fmla="*/ 376690 h 1887438"/>
                <a:gd name="connsiteX0" fmla="*/ 1435225 w 4067107"/>
                <a:gd name="connsiteY0" fmla="*/ 376690 h 1887438"/>
                <a:gd name="connsiteX1" fmla="*/ 59649 w 4067107"/>
                <a:gd name="connsiteY1" fmla="*/ 527765 h 1887438"/>
                <a:gd name="connsiteX2" fmla="*/ 1634007 w 4067107"/>
                <a:gd name="connsiteY2" fmla="*/ 949184 h 1887438"/>
                <a:gd name="connsiteX3" fmla="*/ 2142892 w 4067107"/>
                <a:gd name="connsiteY3" fmla="*/ 1044600 h 1887438"/>
                <a:gd name="connsiteX4" fmla="*/ 2635872 w 4067107"/>
                <a:gd name="connsiteY4" fmla="*/ 1330846 h 1887438"/>
                <a:gd name="connsiteX5" fmla="*/ 3327635 w 4067107"/>
                <a:gd name="connsiteY5" fmla="*/ 1887438 h 1887438"/>
                <a:gd name="connsiteX6" fmla="*/ 4067107 w 4067107"/>
                <a:gd name="connsiteY6" fmla="*/ 1036649 h 1887438"/>
                <a:gd name="connsiteX7" fmla="*/ 2842606 w 4067107"/>
                <a:gd name="connsiteY7" fmla="*/ 18881 h 1887438"/>
                <a:gd name="connsiteX8" fmla="*/ 2166745 w 4067107"/>
                <a:gd name="connsiteY8" fmla="*/ 130200 h 1887438"/>
                <a:gd name="connsiteX9" fmla="*/ 1435225 w 4067107"/>
                <a:gd name="connsiteY9" fmla="*/ 376690 h 1887438"/>
                <a:gd name="connsiteX0" fmla="*/ 1435225 w 4067107"/>
                <a:gd name="connsiteY0" fmla="*/ 376690 h 1887438"/>
                <a:gd name="connsiteX1" fmla="*/ 59649 w 4067107"/>
                <a:gd name="connsiteY1" fmla="*/ 527765 h 1887438"/>
                <a:gd name="connsiteX2" fmla="*/ 1634007 w 4067107"/>
                <a:gd name="connsiteY2" fmla="*/ 949184 h 1887438"/>
                <a:gd name="connsiteX3" fmla="*/ 2142892 w 4067107"/>
                <a:gd name="connsiteY3" fmla="*/ 1044600 h 1887438"/>
                <a:gd name="connsiteX4" fmla="*/ 2548408 w 4067107"/>
                <a:gd name="connsiteY4" fmla="*/ 1275187 h 1887438"/>
                <a:gd name="connsiteX5" fmla="*/ 3327635 w 4067107"/>
                <a:gd name="connsiteY5" fmla="*/ 1887438 h 1887438"/>
                <a:gd name="connsiteX6" fmla="*/ 4067107 w 4067107"/>
                <a:gd name="connsiteY6" fmla="*/ 1036649 h 1887438"/>
                <a:gd name="connsiteX7" fmla="*/ 2842606 w 4067107"/>
                <a:gd name="connsiteY7" fmla="*/ 18881 h 1887438"/>
                <a:gd name="connsiteX8" fmla="*/ 2166745 w 4067107"/>
                <a:gd name="connsiteY8" fmla="*/ 130200 h 1887438"/>
                <a:gd name="connsiteX9" fmla="*/ 1435225 w 4067107"/>
                <a:gd name="connsiteY9" fmla="*/ 376690 h 1887438"/>
                <a:gd name="connsiteX0" fmla="*/ 1435225 w 4067107"/>
                <a:gd name="connsiteY0" fmla="*/ 376690 h 1927194"/>
                <a:gd name="connsiteX1" fmla="*/ 59649 w 4067107"/>
                <a:gd name="connsiteY1" fmla="*/ 527765 h 1927194"/>
                <a:gd name="connsiteX2" fmla="*/ 1634007 w 4067107"/>
                <a:gd name="connsiteY2" fmla="*/ 949184 h 1927194"/>
                <a:gd name="connsiteX3" fmla="*/ 2142892 w 4067107"/>
                <a:gd name="connsiteY3" fmla="*/ 1044600 h 1927194"/>
                <a:gd name="connsiteX4" fmla="*/ 2548408 w 4067107"/>
                <a:gd name="connsiteY4" fmla="*/ 1275187 h 1927194"/>
                <a:gd name="connsiteX5" fmla="*/ 3089096 w 4067107"/>
                <a:gd name="connsiteY5" fmla="*/ 1927194 h 1927194"/>
                <a:gd name="connsiteX6" fmla="*/ 4067107 w 4067107"/>
                <a:gd name="connsiteY6" fmla="*/ 1036649 h 1927194"/>
                <a:gd name="connsiteX7" fmla="*/ 2842606 w 4067107"/>
                <a:gd name="connsiteY7" fmla="*/ 18881 h 1927194"/>
                <a:gd name="connsiteX8" fmla="*/ 2166745 w 4067107"/>
                <a:gd name="connsiteY8" fmla="*/ 130200 h 1927194"/>
                <a:gd name="connsiteX9" fmla="*/ 1435225 w 4067107"/>
                <a:gd name="connsiteY9" fmla="*/ 376690 h 1927194"/>
                <a:gd name="connsiteX0" fmla="*/ 1435225 w 4067107"/>
                <a:gd name="connsiteY0" fmla="*/ 376690 h 1927194"/>
                <a:gd name="connsiteX1" fmla="*/ 59649 w 4067107"/>
                <a:gd name="connsiteY1" fmla="*/ 527765 h 1927194"/>
                <a:gd name="connsiteX2" fmla="*/ 1634007 w 4067107"/>
                <a:gd name="connsiteY2" fmla="*/ 949184 h 1927194"/>
                <a:gd name="connsiteX3" fmla="*/ 2142892 w 4067107"/>
                <a:gd name="connsiteY3" fmla="*/ 1044600 h 1927194"/>
                <a:gd name="connsiteX4" fmla="*/ 2548408 w 4067107"/>
                <a:gd name="connsiteY4" fmla="*/ 1275187 h 1927194"/>
                <a:gd name="connsiteX5" fmla="*/ 3256074 w 4067107"/>
                <a:gd name="connsiteY5" fmla="*/ 1927194 h 1927194"/>
                <a:gd name="connsiteX6" fmla="*/ 4067107 w 4067107"/>
                <a:gd name="connsiteY6" fmla="*/ 1036649 h 1927194"/>
                <a:gd name="connsiteX7" fmla="*/ 2842606 w 4067107"/>
                <a:gd name="connsiteY7" fmla="*/ 18881 h 1927194"/>
                <a:gd name="connsiteX8" fmla="*/ 2166745 w 4067107"/>
                <a:gd name="connsiteY8" fmla="*/ 130200 h 1927194"/>
                <a:gd name="connsiteX9" fmla="*/ 1435225 w 4067107"/>
                <a:gd name="connsiteY9" fmla="*/ 376690 h 1927194"/>
                <a:gd name="connsiteX0" fmla="*/ 1435225 w 4067107"/>
                <a:gd name="connsiteY0" fmla="*/ 376690 h 1927194"/>
                <a:gd name="connsiteX1" fmla="*/ 59649 w 4067107"/>
                <a:gd name="connsiteY1" fmla="*/ 527765 h 1927194"/>
                <a:gd name="connsiteX2" fmla="*/ 1634007 w 4067107"/>
                <a:gd name="connsiteY2" fmla="*/ 949184 h 1927194"/>
                <a:gd name="connsiteX3" fmla="*/ 2142892 w 4067107"/>
                <a:gd name="connsiteY3" fmla="*/ 1044600 h 1927194"/>
                <a:gd name="connsiteX4" fmla="*/ 2476846 w 4067107"/>
                <a:gd name="connsiteY4" fmla="*/ 1378554 h 1927194"/>
                <a:gd name="connsiteX5" fmla="*/ 3256074 w 4067107"/>
                <a:gd name="connsiteY5" fmla="*/ 1927194 h 1927194"/>
                <a:gd name="connsiteX6" fmla="*/ 4067107 w 4067107"/>
                <a:gd name="connsiteY6" fmla="*/ 1036649 h 1927194"/>
                <a:gd name="connsiteX7" fmla="*/ 2842606 w 4067107"/>
                <a:gd name="connsiteY7" fmla="*/ 18881 h 1927194"/>
                <a:gd name="connsiteX8" fmla="*/ 2166745 w 4067107"/>
                <a:gd name="connsiteY8" fmla="*/ 130200 h 1927194"/>
                <a:gd name="connsiteX9" fmla="*/ 1435225 w 4067107"/>
                <a:gd name="connsiteY9" fmla="*/ 376690 h 1927194"/>
                <a:gd name="connsiteX0" fmla="*/ 1435225 w 4067107"/>
                <a:gd name="connsiteY0" fmla="*/ 376690 h 1927194"/>
                <a:gd name="connsiteX1" fmla="*/ 59649 w 4067107"/>
                <a:gd name="connsiteY1" fmla="*/ 527765 h 1927194"/>
                <a:gd name="connsiteX2" fmla="*/ 1634007 w 4067107"/>
                <a:gd name="connsiteY2" fmla="*/ 949184 h 1927194"/>
                <a:gd name="connsiteX3" fmla="*/ 2142892 w 4067107"/>
                <a:gd name="connsiteY3" fmla="*/ 1044600 h 1927194"/>
                <a:gd name="connsiteX4" fmla="*/ 2476846 w 4067107"/>
                <a:gd name="connsiteY4" fmla="*/ 1378554 h 1927194"/>
                <a:gd name="connsiteX5" fmla="*/ 3256074 w 4067107"/>
                <a:gd name="connsiteY5" fmla="*/ 1927194 h 1927194"/>
                <a:gd name="connsiteX6" fmla="*/ 4067107 w 4067107"/>
                <a:gd name="connsiteY6" fmla="*/ 1036649 h 1927194"/>
                <a:gd name="connsiteX7" fmla="*/ 2842606 w 4067107"/>
                <a:gd name="connsiteY7" fmla="*/ 18881 h 1927194"/>
                <a:gd name="connsiteX8" fmla="*/ 2166745 w 4067107"/>
                <a:gd name="connsiteY8" fmla="*/ 130200 h 1927194"/>
                <a:gd name="connsiteX9" fmla="*/ 1435225 w 4067107"/>
                <a:gd name="connsiteY9" fmla="*/ 376690 h 1927194"/>
                <a:gd name="connsiteX0" fmla="*/ 1435225 w 4067107"/>
                <a:gd name="connsiteY0" fmla="*/ 376690 h 1747240"/>
                <a:gd name="connsiteX1" fmla="*/ 59649 w 4067107"/>
                <a:gd name="connsiteY1" fmla="*/ 527765 h 1747240"/>
                <a:gd name="connsiteX2" fmla="*/ 1634007 w 4067107"/>
                <a:gd name="connsiteY2" fmla="*/ 949184 h 1747240"/>
                <a:gd name="connsiteX3" fmla="*/ 2142892 w 4067107"/>
                <a:gd name="connsiteY3" fmla="*/ 1044600 h 1747240"/>
                <a:gd name="connsiteX4" fmla="*/ 2476846 w 4067107"/>
                <a:gd name="connsiteY4" fmla="*/ 1378554 h 1747240"/>
                <a:gd name="connsiteX5" fmla="*/ 3004138 w 4067107"/>
                <a:gd name="connsiteY5" fmla="*/ 1747240 h 1747240"/>
                <a:gd name="connsiteX6" fmla="*/ 4067107 w 4067107"/>
                <a:gd name="connsiteY6" fmla="*/ 1036649 h 1747240"/>
                <a:gd name="connsiteX7" fmla="*/ 2842606 w 4067107"/>
                <a:gd name="connsiteY7" fmla="*/ 18881 h 1747240"/>
                <a:gd name="connsiteX8" fmla="*/ 2166745 w 4067107"/>
                <a:gd name="connsiteY8" fmla="*/ 130200 h 1747240"/>
                <a:gd name="connsiteX9" fmla="*/ 1435225 w 4067107"/>
                <a:gd name="connsiteY9" fmla="*/ 376690 h 1747240"/>
                <a:gd name="connsiteX0" fmla="*/ 1435225 w 3887153"/>
                <a:gd name="connsiteY0" fmla="*/ 376690 h 1747240"/>
                <a:gd name="connsiteX1" fmla="*/ 59649 w 3887153"/>
                <a:gd name="connsiteY1" fmla="*/ 527765 h 1747240"/>
                <a:gd name="connsiteX2" fmla="*/ 1634007 w 3887153"/>
                <a:gd name="connsiteY2" fmla="*/ 949184 h 1747240"/>
                <a:gd name="connsiteX3" fmla="*/ 2142892 w 3887153"/>
                <a:gd name="connsiteY3" fmla="*/ 1044600 h 1747240"/>
                <a:gd name="connsiteX4" fmla="*/ 2476846 w 3887153"/>
                <a:gd name="connsiteY4" fmla="*/ 1378554 h 1747240"/>
                <a:gd name="connsiteX5" fmla="*/ 3004138 w 3887153"/>
                <a:gd name="connsiteY5" fmla="*/ 1747240 h 1747240"/>
                <a:gd name="connsiteX6" fmla="*/ 3887153 w 3887153"/>
                <a:gd name="connsiteY6" fmla="*/ 784714 h 1747240"/>
                <a:gd name="connsiteX7" fmla="*/ 2842606 w 3887153"/>
                <a:gd name="connsiteY7" fmla="*/ 18881 h 1747240"/>
                <a:gd name="connsiteX8" fmla="*/ 2166745 w 3887153"/>
                <a:gd name="connsiteY8" fmla="*/ 130200 h 1747240"/>
                <a:gd name="connsiteX9" fmla="*/ 1435225 w 3887153"/>
                <a:gd name="connsiteY9" fmla="*/ 376690 h 1747240"/>
                <a:gd name="connsiteX0" fmla="*/ 1435225 w 3887153"/>
                <a:gd name="connsiteY0" fmla="*/ 376690 h 1747240"/>
                <a:gd name="connsiteX1" fmla="*/ 59649 w 3887153"/>
                <a:gd name="connsiteY1" fmla="*/ 527765 h 1747240"/>
                <a:gd name="connsiteX2" fmla="*/ 1634007 w 3887153"/>
                <a:gd name="connsiteY2" fmla="*/ 949184 h 1747240"/>
                <a:gd name="connsiteX3" fmla="*/ 2142892 w 3887153"/>
                <a:gd name="connsiteY3" fmla="*/ 1044600 h 1747240"/>
                <a:gd name="connsiteX4" fmla="*/ 2476846 w 3887153"/>
                <a:gd name="connsiteY4" fmla="*/ 1378554 h 1747240"/>
                <a:gd name="connsiteX5" fmla="*/ 2806187 w 3887153"/>
                <a:gd name="connsiteY5" fmla="*/ 1747240 h 1747240"/>
                <a:gd name="connsiteX6" fmla="*/ 3887153 w 3887153"/>
                <a:gd name="connsiteY6" fmla="*/ 784714 h 1747240"/>
                <a:gd name="connsiteX7" fmla="*/ 2842606 w 3887153"/>
                <a:gd name="connsiteY7" fmla="*/ 18881 h 1747240"/>
                <a:gd name="connsiteX8" fmla="*/ 2166745 w 3887153"/>
                <a:gd name="connsiteY8" fmla="*/ 130200 h 1747240"/>
                <a:gd name="connsiteX9" fmla="*/ 1435225 w 3887153"/>
                <a:gd name="connsiteY9" fmla="*/ 376690 h 1747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87153" h="1747240">
                  <a:moveTo>
                    <a:pt x="1435225" y="376690"/>
                  </a:moveTo>
                  <a:cubicBezTo>
                    <a:pt x="921041" y="355486"/>
                    <a:pt x="168317" y="374040"/>
                    <a:pt x="59649" y="527765"/>
                  </a:cubicBezTo>
                  <a:cubicBezTo>
                    <a:pt x="-282257" y="890874"/>
                    <a:pt x="926341" y="920030"/>
                    <a:pt x="1634007" y="949184"/>
                  </a:cubicBezTo>
                  <a:cubicBezTo>
                    <a:pt x="1755927" y="988940"/>
                    <a:pt x="2020972" y="1004844"/>
                    <a:pt x="2142892" y="1044600"/>
                  </a:cubicBezTo>
                  <a:lnTo>
                    <a:pt x="2476846" y="1378554"/>
                  </a:lnTo>
                  <a:lnTo>
                    <a:pt x="2806187" y="1747240"/>
                  </a:lnTo>
                  <a:lnTo>
                    <a:pt x="3887153" y="784714"/>
                  </a:lnTo>
                  <a:cubicBezTo>
                    <a:pt x="3502840" y="495816"/>
                    <a:pt x="3512746" y="372650"/>
                    <a:pt x="2842606" y="18881"/>
                  </a:cubicBezTo>
                  <a:cubicBezTo>
                    <a:pt x="2541783" y="-38103"/>
                    <a:pt x="2417210" y="44060"/>
                    <a:pt x="2166745" y="130200"/>
                  </a:cubicBezTo>
                  <a:cubicBezTo>
                    <a:pt x="1932182" y="184534"/>
                    <a:pt x="1811587" y="315730"/>
                    <a:pt x="1435225" y="376690"/>
                  </a:cubicBezTo>
                  <a:close/>
                </a:path>
              </a:pathLst>
            </a:custGeom>
            <a:solidFill>
              <a:srgbClr val="F9B99B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1" name="Freeform 19">
              <a:extLst>
                <a:ext uri="{FF2B5EF4-FFF2-40B4-BE49-F238E27FC236}">
                  <a16:creationId xmlns:a16="http://schemas.microsoft.com/office/drawing/2014/main" id="{5C8B1F41-7FCF-4F08-888C-E35A766C9A64}"/>
                </a:ext>
              </a:extLst>
            </p:cNvPr>
            <p:cNvSpPr/>
            <p:nvPr/>
          </p:nvSpPr>
          <p:spPr>
            <a:xfrm flipH="1">
              <a:off x="2156087" y="2217893"/>
              <a:ext cx="1545584" cy="794676"/>
            </a:xfrm>
            <a:custGeom>
              <a:avLst/>
              <a:gdLst>
                <a:gd name="connsiteX0" fmla="*/ 1288111 w 3347499"/>
                <a:gd name="connsiteY0" fmla="*/ 620202 h 1995778"/>
                <a:gd name="connsiteX1" fmla="*/ 659958 w 3347499"/>
                <a:gd name="connsiteY1" fmla="*/ 95416 h 1995778"/>
                <a:gd name="connsiteX2" fmla="*/ 373711 w 3347499"/>
                <a:gd name="connsiteY2" fmla="*/ 39757 h 1995778"/>
                <a:gd name="connsiteX3" fmla="*/ 119270 w 3347499"/>
                <a:gd name="connsiteY3" fmla="*/ 0 h 1995778"/>
                <a:gd name="connsiteX4" fmla="*/ 111318 w 3347499"/>
                <a:gd name="connsiteY4" fmla="*/ 151075 h 1995778"/>
                <a:gd name="connsiteX5" fmla="*/ 0 w 3347499"/>
                <a:gd name="connsiteY5" fmla="*/ 214686 h 1995778"/>
                <a:gd name="connsiteX6" fmla="*/ 779228 w 3347499"/>
                <a:gd name="connsiteY6" fmla="*/ 1264258 h 1995778"/>
                <a:gd name="connsiteX7" fmla="*/ 1900362 w 3347499"/>
                <a:gd name="connsiteY7" fmla="*/ 1995778 h 1995778"/>
                <a:gd name="connsiteX8" fmla="*/ 3347499 w 3347499"/>
                <a:gd name="connsiteY8" fmla="*/ 1653872 h 1995778"/>
                <a:gd name="connsiteX9" fmla="*/ 1288111 w 3347499"/>
                <a:gd name="connsiteY9" fmla="*/ 620202 h 1995778"/>
                <a:gd name="connsiteX0" fmla="*/ 1288111 w 3347499"/>
                <a:gd name="connsiteY0" fmla="*/ 620202 h 1995778"/>
                <a:gd name="connsiteX1" fmla="*/ 659958 w 3347499"/>
                <a:gd name="connsiteY1" fmla="*/ 95416 h 1995778"/>
                <a:gd name="connsiteX2" fmla="*/ 373711 w 3347499"/>
                <a:gd name="connsiteY2" fmla="*/ 39757 h 1995778"/>
                <a:gd name="connsiteX3" fmla="*/ 119270 w 3347499"/>
                <a:gd name="connsiteY3" fmla="*/ 0 h 1995778"/>
                <a:gd name="connsiteX4" fmla="*/ 111318 w 3347499"/>
                <a:gd name="connsiteY4" fmla="*/ 151075 h 1995778"/>
                <a:gd name="connsiteX5" fmla="*/ 0 w 3347499"/>
                <a:gd name="connsiteY5" fmla="*/ 214686 h 1995778"/>
                <a:gd name="connsiteX6" fmla="*/ 779228 w 3347499"/>
                <a:gd name="connsiteY6" fmla="*/ 1264258 h 1995778"/>
                <a:gd name="connsiteX7" fmla="*/ 1900362 w 3347499"/>
                <a:gd name="connsiteY7" fmla="*/ 1995778 h 1995778"/>
                <a:gd name="connsiteX8" fmla="*/ 3347499 w 3347499"/>
                <a:gd name="connsiteY8" fmla="*/ 1653872 h 1995778"/>
                <a:gd name="connsiteX9" fmla="*/ 1288111 w 3347499"/>
                <a:gd name="connsiteY9" fmla="*/ 620202 h 1995778"/>
                <a:gd name="connsiteX0" fmla="*/ 1304013 w 3347499"/>
                <a:gd name="connsiteY0" fmla="*/ 652007 h 1995778"/>
                <a:gd name="connsiteX1" fmla="*/ 659958 w 3347499"/>
                <a:gd name="connsiteY1" fmla="*/ 95416 h 1995778"/>
                <a:gd name="connsiteX2" fmla="*/ 373711 w 3347499"/>
                <a:gd name="connsiteY2" fmla="*/ 39757 h 1995778"/>
                <a:gd name="connsiteX3" fmla="*/ 119270 w 3347499"/>
                <a:gd name="connsiteY3" fmla="*/ 0 h 1995778"/>
                <a:gd name="connsiteX4" fmla="*/ 111318 w 3347499"/>
                <a:gd name="connsiteY4" fmla="*/ 151075 h 1995778"/>
                <a:gd name="connsiteX5" fmla="*/ 0 w 3347499"/>
                <a:gd name="connsiteY5" fmla="*/ 214686 h 1995778"/>
                <a:gd name="connsiteX6" fmla="*/ 779228 w 3347499"/>
                <a:gd name="connsiteY6" fmla="*/ 1264258 h 1995778"/>
                <a:gd name="connsiteX7" fmla="*/ 1900362 w 3347499"/>
                <a:gd name="connsiteY7" fmla="*/ 1995778 h 1995778"/>
                <a:gd name="connsiteX8" fmla="*/ 3347499 w 3347499"/>
                <a:gd name="connsiteY8" fmla="*/ 1653872 h 1995778"/>
                <a:gd name="connsiteX9" fmla="*/ 1304013 w 3347499"/>
                <a:gd name="connsiteY9" fmla="*/ 652007 h 1995778"/>
                <a:gd name="connsiteX0" fmla="*/ 1304013 w 3347499"/>
                <a:gd name="connsiteY0" fmla="*/ 652007 h 1995778"/>
                <a:gd name="connsiteX1" fmla="*/ 659958 w 3347499"/>
                <a:gd name="connsiteY1" fmla="*/ 95416 h 1995778"/>
                <a:gd name="connsiteX2" fmla="*/ 373711 w 3347499"/>
                <a:gd name="connsiteY2" fmla="*/ 39757 h 1995778"/>
                <a:gd name="connsiteX3" fmla="*/ 119270 w 3347499"/>
                <a:gd name="connsiteY3" fmla="*/ 0 h 1995778"/>
                <a:gd name="connsiteX4" fmla="*/ 111318 w 3347499"/>
                <a:gd name="connsiteY4" fmla="*/ 151075 h 1995778"/>
                <a:gd name="connsiteX5" fmla="*/ 0 w 3347499"/>
                <a:gd name="connsiteY5" fmla="*/ 214686 h 1995778"/>
                <a:gd name="connsiteX6" fmla="*/ 779228 w 3347499"/>
                <a:gd name="connsiteY6" fmla="*/ 1264258 h 1995778"/>
                <a:gd name="connsiteX7" fmla="*/ 1900362 w 3347499"/>
                <a:gd name="connsiteY7" fmla="*/ 1995778 h 1995778"/>
                <a:gd name="connsiteX8" fmla="*/ 3347499 w 3347499"/>
                <a:gd name="connsiteY8" fmla="*/ 1653872 h 1995778"/>
                <a:gd name="connsiteX9" fmla="*/ 1304013 w 3347499"/>
                <a:gd name="connsiteY9" fmla="*/ 652007 h 1995778"/>
                <a:gd name="connsiteX0" fmla="*/ 1304013 w 3347499"/>
                <a:gd name="connsiteY0" fmla="*/ 635267 h 1979038"/>
                <a:gd name="connsiteX1" fmla="*/ 659958 w 3347499"/>
                <a:gd name="connsiteY1" fmla="*/ 78676 h 1979038"/>
                <a:gd name="connsiteX2" fmla="*/ 373711 w 3347499"/>
                <a:gd name="connsiteY2" fmla="*/ 23017 h 1979038"/>
                <a:gd name="connsiteX3" fmla="*/ 95416 w 3347499"/>
                <a:gd name="connsiteY3" fmla="*/ 38919 h 1979038"/>
                <a:gd name="connsiteX4" fmla="*/ 111318 w 3347499"/>
                <a:gd name="connsiteY4" fmla="*/ 134335 h 1979038"/>
                <a:gd name="connsiteX5" fmla="*/ 0 w 3347499"/>
                <a:gd name="connsiteY5" fmla="*/ 197946 h 1979038"/>
                <a:gd name="connsiteX6" fmla="*/ 779228 w 3347499"/>
                <a:gd name="connsiteY6" fmla="*/ 1247518 h 1979038"/>
                <a:gd name="connsiteX7" fmla="*/ 1900362 w 3347499"/>
                <a:gd name="connsiteY7" fmla="*/ 1979038 h 1979038"/>
                <a:gd name="connsiteX8" fmla="*/ 3347499 w 3347499"/>
                <a:gd name="connsiteY8" fmla="*/ 1637132 h 1979038"/>
                <a:gd name="connsiteX9" fmla="*/ 1304013 w 3347499"/>
                <a:gd name="connsiteY9" fmla="*/ 635267 h 1979038"/>
                <a:gd name="connsiteX0" fmla="*/ 1304013 w 3347499"/>
                <a:gd name="connsiteY0" fmla="*/ 654838 h 1998609"/>
                <a:gd name="connsiteX1" fmla="*/ 659958 w 3347499"/>
                <a:gd name="connsiteY1" fmla="*/ 98247 h 1998609"/>
                <a:gd name="connsiteX2" fmla="*/ 373711 w 3347499"/>
                <a:gd name="connsiteY2" fmla="*/ 42588 h 1998609"/>
                <a:gd name="connsiteX3" fmla="*/ 95416 w 3347499"/>
                <a:gd name="connsiteY3" fmla="*/ 58490 h 1998609"/>
                <a:gd name="connsiteX4" fmla="*/ 111318 w 3347499"/>
                <a:gd name="connsiteY4" fmla="*/ 153906 h 1998609"/>
                <a:gd name="connsiteX5" fmla="*/ 0 w 3347499"/>
                <a:gd name="connsiteY5" fmla="*/ 217517 h 1998609"/>
                <a:gd name="connsiteX6" fmla="*/ 779228 w 3347499"/>
                <a:gd name="connsiteY6" fmla="*/ 1267089 h 1998609"/>
                <a:gd name="connsiteX7" fmla="*/ 1900362 w 3347499"/>
                <a:gd name="connsiteY7" fmla="*/ 1998609 h 1998609"/>
                <a:gd name="connsiteX8" fmla="*/ 3347499 w 3347499"/>
                <a:gd name="connsiteY8" fmla="*/ 1656703 h 1998609"/>
                <a:gd name="connsiteX9" fmla="*/ 1304013 w 3347499"/>
                <a:gd name="connsiteY9" fmla="*/ 654838 h 1998609"/>
                <a:gd name="connsiteX0" fmla="*/ 1304013 w 3347499"/>
                <a:gd name="connsiteY0" fmla="*/ 654838 h 1998609"/>
                <a:gd name="connsiteX1" fmla="*/ 659958 w 3347499"/>
                <a:gd name="connsiteY1" fmla="*/ 98247 h 1998609"/>
                <a:gd name="connsiteX2" fmla="*/ 373711 w 3347499"/>
                <a:gd name="connsiteY2" fmla="*/ 42588 h 1998609"/>
                <a:gd name="connsiteX3" fmla="*/ 95416 w 3347499"/>
                <a:gd name="connsiteY3" fmla="*/ 58490 h 1998609"/>
                <a:gd name="connsiteX4" fmla="*/ 174928 w 3347499"/>
                <a:gd name="connsiteY4" fmla="*/ 177759 h 1998609"/>
                <a:gd name="connsiteX5" fmla="*/ 0 w 3347499"/>
                <a:gd name="connsiteY5" fmla="*/ 217517 h 1998609"/>
                <a:gd name="connsiteX6" fmla="*/ 779228 w 3347499"/>
                <a:gd name="connsiteY6" fmla="*/ 1267089 h 1998609"/>
                <a:gd name="connsiteX7" fmla="*/ 1900362 w 3347499"/>
                <a:gd name="connsiteY7" fmla="*/ 1998609 h 1998609"/>
                <a:gd name="connsiteX8" fmla="*/ 3347499 w 3347499"/>
                <a:gd name="connsiteY8" fmla="*/ 1656703 h 1998609"/>
                <a:gd name="connsiteX9" fmla="*/ 1304013 w 3347499"/>
                <a:gd name="connsiteY9" fmla="*/ 654838 h 1998609"/>
                <a:gd name="connsiteX0" fmla="*/ 1304013 w 3347499"/>
                <a:gd name="connsiteY0" fmla="*/ 654838 h 1998609"/>
                <a:gd name="connsiteX1" fmla="*/ 659958 w 3347499"/>
                <a:gd name="connsiteY1" fmla="*/ 98247 h 1998609"/>
                <a:gd name="connsiteX2" fmla="*/ 373711 w 3347499"/>
                <a:gd name="connsiteY2" fmla="*/ 42588 h 1998609"/>
                <a:gd name="connsiteX3" fmla="*/ 95416 w 3347499"/>
                <a:gd name="connsiteY3" fmla="*/ 58490 h 1998609"/>
                <a:gd name="connsiteX4" fmla="*/ 174928 w 3347499"/>
                <a:gd name="connsiteY4" fmla="*/ 177759 h 1998609"/>
                <a:gd name="connsiteX5" fmla="*/ 0 w 3347499"/>
                <a:gd name="connsiteY5" fmla="*/ 217517 h 1998609"/>
                <a:gd name="connsiteX6" fmla="*/ 811033 w 3347499"/>
                <a:gd name="connsiteY6" fmla="*/ 1243235 h 1998609"/>
                <a:gd name="connsiteX7" fmla="*/ 1900362 w 3347499"/>
                <a:gd name="connsiteY7" fmla="*/ 1998609 h 1998609"/>
                <a:gd name="connsiteX8" fmla="*/ 3347499 w 3347499"/>
                <a:gd name="connsiteY8" fmla="*/ 1656703 h 1998609"/>
                <a:gd name="connsiteX9" fmla="*/ 1304013 w 3347499"/>
                <a:gd name="connsiteY9" fmla="*/ 654838 h 1998609"/>
                <a:gd name="connsiteX0" fmla="*/ 1304013 w 3347499"/>
                <a:gd name="connsiteY0" fmla="*/ 654838 h 1863437"/>
                <a:gd name="connsiteX1" fmla="*/ 659958 w 3347499"/>
                <a:gd name="connsiteY1" fmla="*/ 98247 h 1863437"/>
                <a:gd name="connsiteX2" fmla="*/ 373711 w 3347499"/>
                <a:gd name="connsiteY2" fmla="*/ 42588 h 1863437"/>
                <a:gd name="connsiteX3" fmla="*/ 95416 w 3347499"/>
                <a:gd name="connsiteY3" fmla="*/ 58490 h 1863437"/>
                <a:gd name="connsiteX4" fmla="*/ 174928 w 3347499"/>
                <a:gd name="connsiteY4" fmla="*/ 177759 h 1863437"/>
                <a:gd name="connsiteX5" fmla="*/ 0 w 3347499"/>
                <a:gd name="connsiteY5" fmla="*/ 217517 h 1863437"/>
                <a:gd name="connsiteX6" fmla="*/ 811033 w 3347499"/>
                <a:gd name="connsiteY6" fmla="*/ 1243235 h 1863437"/>
                <a:gd name="connsiteX7" fmla="*/ 1924216 w 3347499"/>
                <a:gd name="connsiteY7" fmla="*/ 1863437 h 1863437"/>
                <a:gd name="connsiteX8" fmla="*/ 3347499 w 3347499"/>
                <a:gd name="connsiteY8" fmla="*/ 1656703 h 1863437"/>
                <a:gd name="connsiteX9" fmla="*/ 1304013 w 3347499"/>
                <a:gd name="connsiteY9" fmla="*/ 654838 h 1863437"/>
                <a:gd name="connsiteX0" fmla="*/ 1304013 w 3347499"/>
                <a:gd name="connsiteY0" fmla="*/ 654838 h 1982707"/>
                <a:gd name="connsiteX1" fmla="*/ 659958 w 3347499"/>
                <a:gd name="connsiteY1" fmla="*/ 98247 h 1982707"/>
                <a:gd name="connsiteX2" fmla="*/ 373711 w 3347499"/>
                <a:gd name="connsiteY2" fmla="*/ 42588 h 1982707"/>
                <a:gd name="connsiteX3" fmla="*/ 95416 w 3347499"/>
                <a:gd name="connsiteY3" fmla="*/ 58490 h 1982707"/>
                <a:gd name="connsiteX4" fmla="*/ 174928 w 3347499"/>
                <a:gd name="connsiteY4" fmla="*/ 177759 h 1982707"/>
                <a:gd name="connsiteX5" fmla="*/ 0 w 3347499"/>
                <a:gd name="connsiteY5" fmla="*/ 217517 h 1982707"/>
                <a:gd name="connsiteX6" fmla="*/ 811033 w 3347499"/>
                <a:gd name="connsiteY6" fmla="*/ 1243235 h 1982707"/>
                <a:gd name="connsiteX7" fmla="*/ 2146852 w 3347499"/>
                <a:gd name="connsiteY7" fmla="*/ 1982707 h 1982707"/>
                <a:gd name="connsiteX8" fmla="*/ 3347499 w 3347499"/>
                <a:gd name="connsiteY8" fmla="*/ 1656703 h 1982707"/>
                <a:gd name="connsiteX9" fmla="*/ 1304013 w 3347499"/>
                <a:gd name="connsiteY9" fmla="*/ 654838 h 1982707"/>
                <a:gd name="connsiteX0" fmla="*/ 1304013 w 3387256"/>
                <a:gd name="connsiteY0" fmla="*/ 654838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1304013 w 3387256"/>
                <a:gd name="connsiteY9" fmla="*/ 654838 h 1982707"/>
                <a:gd name="connsiteX0" fmla="*/ 1304013 w 3387256"/>
                <a:gd name="connsiteY0" fmla="*/ 654838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715616 w 3387256"/>
                <a:gd name="connsiteY9" fmla="*/ 726401 h 1982707"/>
                <a:gd name="connsiteX10" fmla="*/ 1304013 w 3387256"/>
                <a:gd name="connsiteY10" fmla="*/ 654838 h 1982707"/>
                <a:gd name="connsiteX0" fmla="*/ 1304013 w 3387256"/>
                <a:gd name="connsiteY0" fmla="*/ 654838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715616 w 3387256"/>
                <a:gd name="connsiteY9" fmla="*/ 726401 h 1982707"/>
                <a:gd name="connsiteX10" fmla="*/ 1304013 w 3387256"/>
                <a:gd name="connsiteY10" fmla="*/ 654838 h 1982707"/>
                <a:gd name="connsiteX0" fmla="*/ 1304013 w 3387256"/>
                <a:gd name="connsiteY0" fmla="*/ 654838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715616 w 3387256"/>
                <a:gd name="connsiteY9" fmla="*/ 782060 h 1982707"/>
                <a:gd name="connsiteX10" fmla="*/ 1304013 w 3387256"/>
                <a:gd name="connsiteY10" fmla="*/ 654838 h 1982707"/>
                <a:gd name="connsiteX0" fmla="*/ 1304013 w 3387256"/>
                <a:gd name="connsiteY0" fmla="*/ 654838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715616 w 3387256"/>
                <a:gd name="connsiteY9" fmla="*/ 782060 h 1982707"/>
                <a:gd name="connsiteX10" fmla="*/ 1304013 w 3387256"/>
                <a:gd name="connsiteY10" fmla="*/ 654838 h 1982707"/>
                <a:gd name="connsiteX0" fmla="*/ 1304013 w 3387256"/>
                <a:gd name="connsiteY0" fmla="*/ 654838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739470 w 3387256"/>
                <a:gd name="connsiteY9" fmla="*/ 813865 h 1982707"/>
                <a:gd name="connsiteX10" fmla="*/ 1304013 w 3387256"/>
                <a:gd name="connsiteY10" fmla="*/ 654838 h 1982707"/>
                <a:gd name="connsiteX0" fmla="*/ 1272207 w 3387256"/>
                <a:gd name="connsiteY0" fmla="*/ 630984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739470 w 3387256"/>
                <a:gd name="connsiteY9" fmla="*/ 813865 h 1982707"/>
                <a:gd name="connsiteX10" fmla="*/ 1272207 w 3387256"/>
                <a:gd name="connsiteY10" fmla="*/ 630984 h 1982707"/>
                <a:gd name="connsiteX0" fmla="*/ 1272207 w 3387256"/>
                <a:gd name="connsiteY0" fmla="*/ 630984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739470 w 3387256"/>
                <a:gd name="connsiteY9" fmla="*/ 813865 h 1982707"/>
                <a:gd name="connsiteX10" fmla="*/ 1272207 w 3387256"/>
                <a:gd name="connsiteY10" fmla="*/ 630984 h 1982707"/>
                <a:gd name="connsiteX0" fmla="*/ 1272207 w 3387256"/>
                <a:gd name="connsiteY0" fmla="*/ 630984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2353585 w 3387256"/>
                <a:gd name="connsiteY9" fmla="*/ 1267090 h 1982707"/>
                <a:gd name="connsiteX10" fmla="*/ 739470 w 3387256"/>
                <a:gd name="connsiteY10" fmla="*/ 813865 h 1982707"/>
                <a:gd name="connsiteX11" fmla="*/ 1272207 w 3387256"/>
                <a:gd name="connsiteY11" fmla="*/ 630984 h 1982707"/>
                <a:gd name="connsiteX0" fmla="*/ 1272207 w 3387256"/>
                <a:gd name="connsiteY0" fmla="*/ 630984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2353585 w 3387256"/>
                <a:gd name="connsiteY9" fmla="*/ 1267090 h 1982707"/>
                <a:gd name="connsiteX10" fmla="*/ 739470 w 3387256"/>
                <a:gd name="connsiteY10" fmla="*/ 813865 h 1982707"/>
                <a:gd name="connsiteX11" fmla="*/ 1272207 w 338725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353585 w 3753016"/>
                <a:gd name="connsiteY9" fmla="*/ 1267090 h 1982707"/>
                <a:gd name="connsiteX10" fmla="*/ 739470 w 3753016"/>
                <a:gd name="connsiteY10" fmla="*/ 813865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353585 w 3753016"/>
                <a:gd name="connsiteY9" fmla="*/ 1267090 h 1982707"/>
                <a:gd name="connsiteX10" fmla="*/ 739470 w 3753016"/>
                <a:gd name="connsiteY10" fmla="*/ 813865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353585 w 3753016"/>
                <a:gd name="connsiteY9" fmla="*/ 1267090 h 1982707"/>
                <a:gd name="connsiteX10" fmla="*/ 771276 w 3753016"/>
                <a:gd name="connsiteY10" fmla="*/ 861572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353585 w 3753016"/>
                <a:gd name="connsiteY9" fmla="*/ 1267090 h 1982707"/>
                <a:gd name="connsiteX10" fmla="*/ 771276 w 3753016"/>
                <a:gd name="connsiteY10" fmla="*/ 861572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353585 w 3753016"/>
                <a:gd name="connsiteY9" fmla="*/ 1267090 h 1982707"/>
                <a:gd name="connsiteX10" fmla="*/ 771276 w 3753016"/>
                <a:gd name="connsiteY10" fmla="*/ 861572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353585 w 3753016"/>
                <a:gd name="connsiteY9" fmla="*/ 1267090 h 1982707"/>
                <a:gd name="connsiteX10" fmla="*/ 771276 w 3753016"/>
                <a:gd name="connsiteY10" fmla="*/ 861572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385390 w 3753016"/>
                <a:gd name="connsiteY9" fmla="*/ 1314798 h 1982707"/>
                <a:gd name="connsiteX10" fmla="*/ 771276 w 3753016"/>
                <a:gd name="connsiteY10" fmla="*/ 861572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385390 w 3753016"/>
                <a:gd name="connsiteY9" fmla="*/ 1314798 h 1982707"/>
                <a:gd name="connsiteX10" fmla="*/ 771276 w 3753016"/>
                <a:gd name="connsiteY10" fmla="*/ 861572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71276 w 3753016"/>
                <a:gd name="connsiteY10" fmla="*/ 861572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79227 w 3753016"/>
                <a:gd name="connsiteY10" fmla="*/ 893377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79227 w 3753016"/>
                <a:gd name="connsiteY10" fmla="*/ 893377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79227 w 3753016"/>
                <a:gd name="connsiteY10" fmla="*/ 893377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79227 w 3753016"/>
                <a:gd name="connsiteY10" fmla="*/ 893377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272207 w 3753016"/>
                <a:gd name="connsiteY11" fmla="*/ 630984 h 1982707"/>
                <a:gd name="connsiteX0" fmla="*/ 1280159 w 3753016"/>
                <a:gd name="connsiteY0" fmla="*/ 662789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280159 w 3753016"/>
                <a:gd name="connsiteY11" fmla="*/ 662789 h 1982707"/>
                <a:gd name="connsiteX0" fmla="*/ 1280159 w 3753016"/>
                <a:gd name="connsiteY0" fmla="*/ 662789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19269 w 3753016"/>
                <a:gd name="connsiteY4" fmla="*/ 169808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280159 w 3753016"/>
                <a:gd name="connsiteY11" fmla="*/ 662789 h 1982707"/>
                <a:gd name="connsiteX0" fmla="*/ 1280159 w 3753016"/>
                <a:gd name="connsiteY0" fmla="*/ 662789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19269 w 3753016"/>
                <a:gd name="connsiteY4" fmla="*/ 169808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280159 w 3753016"/>
                <a:gd name="connsiteY11" fmla="*/ 662789 h 1982707"/>
                <a:gd name="connsiteX0" fmla="*/ 1280159 w 3753016"/>
                <a:gd name="connsiteY0" fmla="*/ 662789 h 1982707"/>
                <a:gd name="connsiteX1" fmla="*/ 731519 w 3753016"/>
                <a:gd name="connsiteY1" fmla="*/ 90295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19269 w 3753016"/>
                <a:gd name="connsiteY4" fmla="*/ 169808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280159 w 3753016"/>
                <a:gd name="connsiteY11" fmla="*/ 662789 h 1982707"/>
                <a:gd name="connsiteX0" fmla="*/ 1311965 w 3753016"/>
                <a:gd name="connsiteY0" fmla="*/ 662789 h 1982707"/>
                <a:gd name="connsiteX1" fmla="*/ 731519 w 3753016"/>
                <a:gd name="connsiteY1" fmla="*/ 90295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19269 w 3753016"/>
                <a:gd name="connsiteY4" fmla="*/ 169808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311965 w 3753016"/>
                <a:gd name="connsiteY11" fmla="*/ 662789 h 1982707"/>
                <a:gd name="connsiteX0" fmla="*/ 1311965 w 3753016"/>
                <a:gd name="connsiteY0" fmla="*/ 662789 h 1982707"/>
                <a:gd name="connsiteX1" fmla="*/ 731519 w 3753016"/>
                <a:gd name="connsiteY1" fmla="*/ 90295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19269 w 3753016"/>
                <a:gd name="connsiteY4" fmla="*/ 169808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311965 w 3753016"/>
                <a:gd name="connsiteY11" fmla="*/ 662789 h 1982707"/>
                <a:gd name="connsiteX0" fmla="*/ 1311965 w 3753016"/>
                <a:gd name="connsiteY0" fmla="*/ 662789 h 1982707"/>
                <a:gd name="connsiteX1" fmla="*/ 699714 w 3753016"/>
                <a:gd name="connsiteY1" fmla="*/ 90295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19269 w 3753016"/>
                <a:gd name="connsiteY4" fmla="*/ 169808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311965 w 3753016"/>
                <a:gd name="connsiteY11" fmla="*/ 662789 h 1982707"/>
                <a:gd name="connsiteX0" fmla="*/ 1311965 w 3753016"/>
                <a:gd name="connsiteY0" fmla="*/ 662789 h 1982707"/>
                <a:gd name="connsiteX1" fmla="*/ 699714 w 3753016"/>
                <a:gd name="connsiteY1" fmla="*/ 90295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19269 w 3753016"/>
                <a:gd name="connsiteY4" fmla="*/ 169808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311965 w 3753016"/>
                <a:gd name="connsiteY11" fmla="*/ 662789 h 1982707"/>
                <a:gd name="connsiteX0" fmla="*/ 1311965 w 3753016"/>
                <a:gd name="connsiteY0" fmla="*/ 662789 h 1982707"/>
                <a:gd name="connsiteX1" fmla="*/ 699714 w 3753016"/>
                <a:gd name="connsiteY1" fmla="*/ 90295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19269 w 3753016"/>
                <a:gd name="connsiteY4" fmla="*/ 169808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311965 w 3753016"/>
                <a:gd name="connsiteY11" fmla="*/ 662789 h 1982707"/>
                <a:gd name="connsiteX0" fmla="*/ 1311965 w 3753016"/>
                <a:gd name="connsiteY0" fmla="*/ 665192 h 1985110"/>
                <a:gd name="connsiteX1" fmla="*/ 699714 w 3753016"/>
                <a:gd name="connsiteY1" fmla="*/ 92698 h 1985110"/>
                <a:gd name="connsiteX2" fmla="*/ 397565 w 3753016"/>
                <a:gd name="connsiteY2" fmla="*/ 37040 h 1985110"/>
                <a:gd name="connsiteX3" fmla="*/ 95416 w 3753016"/>
                <a:gd name="connsiteY3" fmla="*/ 60893 h 1985110"/>
                <a:gd name="connsiteX4" fmla="*/ 119269 w 3753016"/>
                <a:gd name="connsiteY4" fmla="*/ 172211 h 1985110"/>
                <a:gd name="connsiteX5" fmla="*/ 0 w 3753016"/>
                <a:gd name="connsiteY5" fmla="*/ 219920 h 1985110"/>
                <a:gd name="connsiteX6" fmla="*/ 811033 w 3753016"/>
                <a:gd name="connsiteY6" fmla="*/ 1245638 h 1985110"/>
                <a:gd name="connsiteX7" fmla="*/ 2146852 w 3753016"/>
                <a:gd name="connsiteY7" fmla="*/ 1985110 h 1985110"/>
                <a:gd name="connsiteX8" fmla="*/ 3753016 w 3753016"/>
                <a:gd name="connsiteY8" fmla="*/ 1500080 h 1985110"/>
                <a:gd name="connsiteX9" fmla="*/ 2409244 w 3753016"/>
                <a:gd name="connsiteY9" fmla="*/ 1293347 h 1985110"/>
                <a:gd name="connsiteX10" fmla="*/ 755373 w 3753016"/>
                <a:gd name="connsiteY10" fmla="*/ 871927 h 1985110"/>
                <a:gd name="connsiteX11" fmla="*/ 1311965 w 3753016"/>
                <a:gd name="connsiteY11" fmla="*/ 665192 h 1985110"/>
                <a:gd name="connsiteX0" fmla="*/ 1311965 w 3753016"/>
                <a:gd name="connsiteY0" fmla="*/ 670630 h 1990548"/>
                <a:gd name="connsiteX1" fmla="*/ 699714 w 3753016"/>
                <a:gd name="connsiteY1" fmla="*/ 98136 h 1990548"/>
                <a:gd name="connsiteX2" fmla="*/ 453224 w 3753016"/>
                <a:gd name="connsiteY2" fmla="*/ 26576 h 1990548"/>
                <a:gd name="connsiteX3" fmla="*/ 95416 w 3753016"/>
                <a:gd name="connsiteY3" fmla="*/ 66331 h 1990548"/>
                <a:gd name="connsiteX4" fmla="*/ 119269 w 3753016"/>
                <a:gd name="connsiteY4" fmla="*/ 177649 h 1990548"/>
                <a:gd name="connsiteX5" fmla="*/ 0 w 3753016"/>
                <a:gd name="connsiteY5" fmla="*/ 225358 h 1990548"/>
                <a:gd name="connsiteX6" fmla="*/ 811033 w 3753016"/>
                <a:gd name="connsiteY6" fmla="*/ 1251076 h 1990548"/>
                <a:gd name="connsiteX7" fmla="*/ 2146852 w 3753016"/>
                <a:gd name="connsiteY7" fmla="*/ 1990548 h 1990548"/>
                <a:gd name="connsiteX8" fmla="*/ 3753016 w 3753016"/>
                <a:gd name="connsiteY8" fmla="*/ 1505518 h 1990548"/>
                <a:gd name="connsiteX9" fmla="*/ 2409244 w 3753016"/>
                <a:gd name="connsiteY9" fmla="*/ 1298785 h 1990548"/>
                <a:gd name="connsiteX10" fmla="*/ 755373 w 3753016"/>
                <a:gd name="connsiteY10" fmla="*/ 877365 h 1990548"/>
                <a:gd name="connsiteX11" fmla="*/ 1311965 w 3753016"/>
                <a:gd name="connsiteY11" fmla="*/ 670630 h 1990548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95416 w 3753016"/>
                <a:gd name="connsiteY3" fmla="*/ 67430 h 1991647"/>
                <a:gd name="connsiteX4" fmla="*/ 119269 w 3753016"/>
                <a:gd name="connsiteY4" fmla="*/ 178748 h 1991647"/>
                <a:gd name="connsiteX5" fmla="*/ 0 w 3753016"/>
                <a:gd name="connsiteY5" fmla="*/ 226457 h 1991647"/>
                <a:gd name="connsiteX6" fmla="*/ 811033 w 3753016"/>
                <a:gd name="connsiteY6" fmla="*/ 1252175 h 1991647"/>
                <a:gd name="connsiteX7" fmla="*/ 2146852 w 3753016"/>
                <a:gd name="connsiteY7" fmla="*/ 1991647 h 1991647"/>
                <a:gd name="connsiteX8" fmla="*/ 3753016 w 3753016"/>
                <a:gd name="connsiteY8" fmla="*/ 1506617 h 1991647"/>
                <a:gd name="connsiteX9" fmla="*/ 2409244 w 3753016"/>
                <a:gd name="connsiteY9" fmla="*/ 1299884 h 1991647"/>
                <a:gd name="connsiteX10" fmla="*/ 755373 w 3753016"/>
                <a:gd name="connsiteY10" fmla="*/ 878464 h 1991647"/>
                <a:gd name="connsiteX11" fmla="*/ 1311965 w 3753016"/>
                <a:gd name="connsiteY11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119269 w 3753016"/>
                <a:gd name="connsiteY4" fmla="*/ 178748 h 1991647"/>
                <a:gd name="connsiteX5" fmla="*/ 0 w 3753016"/>
                <a:gd name="connsiteY5" fmla="*/ 226457 h 1991647"/>
                <a:gd name="connsiteX6" fmla="*/ 811033 w 3753016"/>
                <a:gd name="connsiteY6" fmla="*/ 1252175 h 1991647"/>
                <a:gd name="connsiteX7" fmla="*/ 2146852 w 3753016"/>
                <a:gd name="connsiteY7" fmla="*/ 1991647 h 1991647"/>
                <a:gd name="connsiteX8" fmla="*/ 3753016 w 3753016"/>
                <a:gd name="connsiteY8" fmla="*/ 1506617 h 1991647"/>
                <a:gd name="connsiteX9" fmla="*/ 2409244 w 3753016"/>
                <a:gd name="connsiteY9" fmla="*/ 1299884 h 1991647"/>
                <a:gd name="connsiteX10" fmla="*/ 755373 w 3753016"/>
                <a:gd name="connsiteY10" fmla="*/ 878464 h 1991647"/>
                <a:gd name="connsiteX11" fmla="*/ 1311965 w 3753016"/>
                <a:gd name="connsiteY11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119269 w 3753016"/>
                <a:gd name="connsiteY4" fmla="*/ 178748 h 1991647"/>
                <a:gd name="connsiteX5" fmla="*/ 0 w 3753016"/>
                <a:gd name="connsiteY5" fmla="*/ 226457 h 1991647"/>
                <a:gd name="connsiteX6" fmla="*/ 811033 w 3753016"/>
                <a:gd name="connsiteY6" fmla="*/ 1252175 h 1991647"/>
                <a:gd name="connsiteX7" fmla="*/ 2146852 w 3753016"/>
                <a:gd name="connsiteY7" fmla="*/ 1991647 h 1991647"/>
                <a:gd name="connsiteX8" fmla="*/ 3753016 w 3753016"/>
                <a:gd name="connsiteY8" fmla="*/ 1506617 h 1991647"/>
                <a:gd name="connsiteX9" fmla="*/ 2409244 w 3753016"/>
                <a:gd name="connsiteY9" fmla="*/ 1299884 h 1991647"/>
                <a:gd name="connsiteX10" fmla="*/ 755373 w 3753016"/>
                <a:gd name="connsiteY10" fmla="*/ 878464 h 1991647"/>
                <a:gd name="connsiteX11" fmla="*/ 1311965 w 3753016"/>
                <a:gd name="connsiteY11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166977 w 3753016"/>
                <a:gd name="connsiteY4" fmla="*/ 178748 h 1991647"/>
                <a:gd name="connsiteX5" fmla="*/ 0 w 3753016"/>
                <a:gd name="connsiteY5" fmla="*/ 226457 h 1991647"/>
                <a:gd name="connsiteX6" fmla="*/ 811033 w 3753016"/>
                <a:gd name="connsiteY6" fmla="*/ 1252175 h 1991647"/>
                <a:gd name="connsiteX7" fmla="*/ 2146852 w 3753016"/>
                <a:gd name="connsiteY7" fmla="*/ 1991647 h 1991647"/>
                <a:gd name="connsiteX8" fmla="*/ 3753016 w 3753016"/>
                <a:gd name="connsiteY8" fmla="*/ 1506617 h 1991647"/>
                <a:gd name="connsiteX9" fmla="*/ 2409244 w 3753016"/>
                <a:gd name="connsiteY9" fmla="*/ 1299884 h 1991647"/>
                <a:gd name="connsiteX10" fmla="*/ 755373 w 3753016"/>
                <a:gd name="connsiteY10" fmla="*/ 878464 h 1991647"/>
                <a:gd name="connsiteX11" fmla="*/ 1311965 w 3753016"/>
                <a:gd name="connsiteY11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0 w 3753016"/>
                <a:gd name="connsiteY4" fmla="*/ 226457 h 1991647"/>
                <a:gd name="connsiteX5" fmla="*/ 811033 w 3753016"/>
                <a:gd name="connsiteY5" fmla="*/ 1252175 h 1991647"/>
                <a:gd name="connsiteX6" fmla="*/ 2146852 w 3753016"/>
                <a:gd name="connsiteY6" fmla="*/ 1991647 h 1991647"/>
                <a:gd name="connsiteX7" fmla="*/ 3753016 w 3753016"/>
                <a:gd name="connsiteY7" fmla="*/ 1506617 h 1991647"/>
                <a:gd name="connsiteX8" fmla="*/ 2409244 w 3753016"/>
                <a:gd name="connsiteY8" fmla="*/ 1299884 h 1991647"/>
                <a:gd name="connsiteX9" fmla="*/ 755373 w 3753016"/>
                <a:gd name="connsiteY9" fmla="*/ 878464 h 1991647"/>
                <a:gd name="connsiteX10" fmla="*/ 1311965 w 3753016"/>
                <a:gd name="connsiteY10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0 w 3753016"/>
                <a:gd name="connsiteY4" fmla="*/ 226457 h 1991647"/>
                <a:gd name="connsiteX5" fmla="*/ 811033 w 3753016"/>
                <a:gd name="connsiteY5" fmla="*/ 1252175 h 1991647"/>
                <a:gd name="connsiteX6" fmla="*/ 2146852 w 3753016"/>
                <a:gd name="connsiteY6" fmla="*/ 1991647 h 1991647"/>
                <a:gd name="connsiteX7" fmla="*/ 3753016 w 3753016"/>
                <a:gd name="connsiteY7" fmla="*/ 1506617 h 1991647"/>
                <a:gd name="connsiteX8" fmla="*/ 2409244 w 3753016"/>
                <a:gd name="connsiteY8" fmla="*/ 1299884 h 1991647"/>
                <a:gd name="connsiteX9" fmla="*/ 755373 w 3753016"/>
                <a:gd name="connsiteY9" fmla="*/ 878464 h 1991647"/>
                <a:gd name="connsiteX10" fmla="*/ 1311965 w 3753016"/>
                <a:gd name="connsiteY10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0 w 3753016"/>
                <a:gd name="connsiteY4" fmla="*/ 226457 h 1991647"/>
                <a:gd name="connsiteX5" fmla="*/ 811033 w 3753016"/>
                <a:gd name="connsiteY5" fmla="*/ 1252175 h 1991647"/>
                <a:gd name="connsiteX6" fmla="*/ 2146852 w 3753016"/>
                <a:gd name="connsiteY6" fmla="*/ 1991647 h 1991647"/>
                <a:gd name="connsiteX7" fmla="*/ 3753016 w 3753016"/>
                <a:gd name="connsiteY7" fmla="*/ 1506617 h 1991647"/>
                <a:gd name="connsiteX8" fmla="*/ 2409244 w 3753016"/>
                <a:gd name="connsiteY8" fmla="*/ 1299884 h 1991647"/>
                <a:gd name="connsiteX9" fmla="*/ 755373 w 3753016"/>
                <a:gd name="connsiteY9" fmla="*/ 878464 h 1991647"/>
                <a:gd name="connsiteX10" fmla="*/ 1311965 w 3753016"/>
                <a:gd name="connsiteY10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0 w 3753016"/>
                <a:gd name="connsiteY4" fmla="*/ 226457 h 1991647"/>
                <a:gd name="connsiteX5" fmla="*/ 811033 w 3753016"/>
                <a:gd name="connsiteY5" fmla="*/ 1252175 h 1991647"/>
                <a:gd name="connsiteX6" fmla="*/ 2146852 w 3753016"/>
                <a:gd name="connsiteY6" fmla="*/ 1991647 h 1991647"/>
                <a:gd name="connsiteX7" fmla="*/ 3753016 w 3753016"/>
                <a:gd name="connsiteY7" fmla="*/ 1506617 h 1991647"/>
                <a:gd name="connsiteX8" fmla="*/ 2409244 w 3753016"/>
                <a:gd name="connsiteY8" fmla="*/ 1299884 h 1991647"/>
                <a:gd name="connsiteX9" fmla="*/ 755373 w 3753016"/>
                <a:gd name="connsiteY9" fmla="*/ 878464 h 1991647"/>
                <a:gd name="connsiteX10" fmla="*/ 1311965 w 3753016"/>
                <a:gd name="connsiteY10" fmla="*/ 671729 h 1991647"/>
                <a:gd name="connsiteX0" fmla="*/ 1337304 w 3778355"/>
                <a:gd name="connsiteY0" fmla="*/ 671729 h 1991647"/>
                <a:gd name="connsiteX1" fmla="*/ 725053 w 3778355"/>
                <a:gd name="connsiteY1" fmla="*/ 99235 h 1991647"/>
                <a:gd name="connsiteX2" fmla="*/ 478563 w 3778355"/>
                <a:gd name="connsiteY2" fmla="*/ 27675 h 1991647"/>
                <a:gd name="connsiteX3" fmla="*/ 152560 w 3778355"/>
                <a:gd name="connsiteY3" fmla="*/ 67430 h 1991647"/>
                <a:gd name="connsiteX4" fmla="*/ 232072 w 3778355"/>
                <a:gd name="connsiteY4" fmla="*/ 186702 h 1991647"/>
                <a:gd name="connsiteX5" fmla="*/ 25339 w 3778355"/>
                <a:gd name="connsiteY5" fmla="*/ 226457 h 1991647"/>
                <a:gd name="connsiteX6" fmla="*/ 836372 w 3778355"/>
                <a:gd name="connsiteY6" fmla="*/ 1252175 h 1991647"/>
                <a:gd name="connsiteX7" fmla="*/ 2172191 w 3778355"/>
                <a:gd name="connsiteY7" fmla="*/ 1991647 h 1991647"/>
                <a:gd name="connsiteX8" fmla="*/ 3778355 w 3778355"/>
                <a:gd name="connsiteY8" fmla="*/ 1506617 h 1991647"/>
                <a:gd name="connsiteX9" fmla="*/ 2434583 w 3778355"/>
                <a:gd name="connsiteY9" fmla="*/ 1299884 h 1991647"/>
                <a:gd name="connsiteX10" fmla="*/ 780712 w 3778355"/>
                <a:gd name="connsiteY10" fmla="*/ 878464 h 1991647"/>
                <a:gd name="connsiteX11" fmla="*/ 1337304 w 3778355"/>
                <a:gd name="connsiteY11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206733 w 3753016"/>
                <a:gd name="connsiteY4" fmla="*/ 186702 h 1991647"/>
                <a:gd name="connsiteX5" fmla="*/ 0 w 3753016"/>
                <a:gd name="connsiteY5" fmla="*/ 226457 h 1991647"/>
                <a:gd name="connsiteX6" fmla="*/ 811033 w 3753016"/>
                <a:gd name="connsiteY6" fmla="*/ 1252175 h 1991647"/>
                <a:gd name="connsiteX7" fmla="*/ 2146852 w 3753016"/>
                <a:gd name="connsiteY7" fmla="*/ 1991647 h 1991647"/>
                <a:gd name="connsiteX8" fmla="*/ 3753016 w 3753016"/>
                <a:gd name="connsiteY8" fmla="*/ 1506617 h 1991647"/>
                <a:gd name="connsiteX9" fmla="*/ 2409244 w 3753016"/>
                <a:gd name="connsiteY9" fmla="*/ 1299884 h 1991647"/>
                <a:gd name="connsiteX10" fmla="*/ 755373 w 3753016"/>
                <a:gd name="connsiteY10" fmla="*/ 878464 h 1991647"/>
                <a:gd name="connsiteX11" fmla="*/ 1311965 w 3753016"/>
                <a:gd name="connsiteY11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166977 w 3753016"/>
                <a:gd name="connsiteY4" fmla="*/ 154897 h 1991647"/>
                <a:gd name="connsiteX5" fmla="*/ 0 w 3753016"/>
                <a:gd name="connsiteY5" fmla="*/ 226457 h 1991647"/>
                <a:gd name="connsiteX6" fmla="*/ 811033 w 3753016"/>
                <a:gd name="connsiteY6" fmla="*/ 1252175 h 1991647"/>
                <a:gd name="connsiteX7" fmla="*/ 2146852 w 3753016"/>
                <a:gd name="connsiteY7" fmla="*/ 1991647 h 1991647"/>
                <a:gd name="connsiteX8" fmla="*/ 3753016 w 3753016"/>
                <a:gd name="connsiteY8" fmla="*/ 1506617 h 1991647"/>
                <a:gd name="connsiteX9" fmla="*/ 2409244 w 3753016"/>
                <a:gd name="connsiteY9" fmla="*/ 1299884 h 1991647"/>
                <a:gd name="connsiteX10" fmla="*/ 755373 w 3753016"/>
                <a:gd name="connsiteY10" fmla="*/ 878464 h 1991647"/>
                <a:gd name="connsiteX11" fmla="*/ 1311965 w 3753016"/>
                <a:gd name="connsiteY11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166977 w 3753016"/>
                <a:gd name="connsiteY4" fmla="*/ 154897 h 1991647"/>
                <a:gd name="connsiteX5" fmla="*/ 0 w 3753016"/>
                <a:gd name="connsiteY5" fmla="*/ 226457 h 1991647"/>
                <a:gd name="connsiteX6" fmla="*/ 818984 w 3753016"/>
                <a:gd name="connsiteY6" fmla="*/ 1347591 h 1991647"/>
                <a:gd name="connsiteX7" fmla="*/ 2146852 w 3753016"/>
                <a:gd name="connsiteY7" fmla="*/ 1991647 h 1991647"/>
                <a:gd name="connsiteX8" fmla="*/ 3753016 w 3753016"/>
                <a:gd name="connsiteY8" fmla="*/ 1506617 h 1991647"/>
                <a:gd name="connsiteX9" fmla="*/ 2409244 w 3753016"/>
                <a:gd name="connsiteY9" fmla="*/ 1299884 h 1991647"/>
                <a:gd name="connsiteX10" fmla="*/ 755373 w 3753016"/>
                <a:gd name="connsiteY10" fmla="*/ 878464 h 1991647"/>
                <a:gd name="connsiteX11" fmla="*/ 1311965 w 3753016"/>
                <a:gd name="connsiteY11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166977 w 3753016"/>
                <a:gd name="connsiteY4" fmla="*/ 154897 h 1991647"/>
                <a:gd name="connsiteX5" fmla="*/ 0 w 3753016"/>
                <a:gd name="connsiteY5" fmla="*/ 226457 h 1991647"/>
                <a:gd name="connsiteX6" fmla="*/ 818984 w 3753016"/>
                <a:gd name="connsiteY6" fmla="*/ 1347591 h 1991647"/>
                <a:gd name="connsiteX7" fmla="*/ 2146852 w 3753016"/>
                <a:gd name="connsiteY7" fmla="*/ 1991647 h 1991647"/>
                <a:gd name="connsiteX8" fmla="*/ 3753016 w 3753016"/>
                <a:gd name="connsiteY8" fmla="*/ 1506617 h 1991647"/>
                <a:gd name="connsiteX9" fmla="*/ 2409244 w 3753016"/>
                <a:gd name="connsiteY9" fmla="*/ 1299884 h 1991647"/>
                <a:gd name="connsiteX10" fmla="*/ 755373 w 3753016"/>
                <a:gd name="connsiteY10" fmla="*/ 878464 h 1991647"/>
                <a:gd name="connsiteX11" fmla="*/ 1311965 w 3753016"/>
                <a:gd name="connsiteY11" fmla="*/ 671729 h 1991647"/>
                <a:gd name="connsiteX0" fmla="*/ 1311965 w 3753016"/>
                <a:gd name="connsiteY0" fmla="*/ 671729 h 1928037"/>
                <a:gd name="connsiteX1" fmla="*/ 699714 w 3753016"/>
                <a:gd name="connsiteY1" fmla="*/ 99235 h 1928037"/>
                <a:gd name="connsiteX2" fmla="*/ 453224 w 3753016"/>
                <a:gd name="connsiteY2" fmla="*/ 27675 h 1928037"/>
                <a:gd name="connsiteX3" fmla="*/ 127221 w 3753016"/>
                <a:gd name="connsiteY3" fmla="*/ 67430 h 1928037"/>
                <a:gd name="connsiteX4" fmla="*/ 166977 w 3753016"/>
                <a:gd name="connsiteY4" fmla="*/ 154897 h 1928037"/>
                <a:gd name="connsiteX5" fmla="*/ 0 w 3753016"/>
                <a:gd name="connsiteY5" fmla="*/ 226457 h 1928037"/>
                <a:gd name="connsiteX6" fmla="*/ 818984 w 3753016"/>
                <a:gd name="connsiteY6" fmla="*/ 1347591 h 1928037"/>
                <a:gd name="connsiteX7" fmla="*/ 2011680 w 3753016"/>
                <a:gd name="connsiteY7" fmla="*/ 1928037 h 1928037"/>
                <a:gd name="connsiteX8" fmla="*/ 3753016 w 3753016"/>
                <a:gd name="connsiteY8" fmla="*/ 1506617 h 1928037"/>
                <a:gd name="connsiteX9" fmla="*/ 2409244 w 3753016"/>
                <a:gd name="connsiteY9" fmla="*/ 1299884 h 1928037"/>
                <a:gd name="connsiteX10" fmla="*/ 755373 w 3753016"/>
                <a:gd name="connsiteY10" fmla="*/ 878464 h 1928037"/>
                <a:gd name="connsiteX11" fmla="*/ 1311965 w 3753016"/>
                <a:gd name="connsiteY11" fmla="*/ 671729 h 1928037"/>
                <a:gd name="connsiteX0" fmla="*/ 1311965 w 3753016"/>
                <a:gd name="connsiteY0" fmla="*/ 671729 h 1928037"/>
                <a:gd name="connsiteX1" fmla="*/ 699714 w 3753016"/>
                <a:gd name="connsiteY1" fmla="*/ 99235 h 1928037"/>
                <a:gd name="connsiteX2" fmla="*/ 453224 w 3753016"/>
                <a:gd name="connsiteY2" fmla="*/ 27675 h 1928037"/>
                <a:gd name="connsiteX3" fmla="*/ 127221 w 3753016"/>
                <a:gd name="connsiteY3" fmla="*/ 67430 h 1928037"/>
                <a:gd name="connsiteX4" fmla="*/ 166977 w 3753016"/>
                <a:gd name="connsiteY4" fmla="*/ 154897 h 1928037"/>
                <a:gd name="connsiteX5" fmla="*/ 0 w 3753016"/>
                <a:gd name="connsiteY5" fmla="*/ 226457 h 1928037"/>
                <a:gd name="connsiteX6" fmla="*/ 818984 w 3753016"/>
                <a:gd name="connsiteY6" fmla="*/ 1347591 h 1928037"/>
                <a:gd name="connsiteX7" fmla="*/ 2011680 w 3753016"/>
                <a:gd name="connsiteY7" fmla="*/ 1928037 h 1928037"/>
                <a:gd name="connsiteX8" fmla="*/ 3753016 w 3753016"/>
                <a:gd name="connsiteY8" fmla="*/ 1506617 h 1928037"/>
                <a:gd name="connsiteX9" fmla="*/ 2409244 w 3753016"/>
                <a:gd name="connsiteY9" fmla="*/ 1299884 h 1928037"/>
                <a:gd name="connsiteX10" fmla="*/ 755373 w 3753016"/>
                <a:gd name="connsiteY10" fmla="*/ 878464 h 1928037"/>
                <a:gd name="connsiteX11" fmla="*/ 1311965 w 3753016"/>
                <a:gd name="connsiteY11" fmla="*/ 671729 h 1928037"/>
                <a:gd name="connsiteX0" fmla="*/ 1311965 w 3753016"/>
                <a:gd name="connsiteY0" fmla="*/ 671729 h 1929647"/>
                <a:gd name="connsiteX1" fmla="*/ 699714 w 3753016"/>
                <a:gd name="connsiteY1" fmla="*/ 99235 h 1929647"/>
                <a:gd name="connsiteX2" fmla="*/ 453224 w 3753016"/>
                <a:gd name="connsiteY2" fmla="*/ 27675 h 1929647"/>
                <a:gd name="connsiteX3" fmla="*/ 127221 w 3753016"/>
                <a:gd name="connsiteY3" fmla="*/ 67430 h 1929647"/>
                <a:gd name="connsiteX4" fmla="*/ 166977 w 3753016"/>
                <a:gd name="connsiteY4" fmla="*/ 154897 h 1929647"/>
                <a:gd name="connsiteX5" fmla="*/ 0 w 3753016"/>
                <a:gd name="connsiteY5" fmla="*/ 226457 h 1929647"/>
                <a:gd name="connsiteX6" fmla="*/ 818984 w 3753016"/>
                <a:gd name="connsiteY6" fmla="*/ 1347591 h 1929647"/>
                <a:gd name="connsiteX7" fmla="*/ 2011680 w 3753016"/>
                <a:gd name="connsiteY7" fmla="*/ 1928037 h 1929647"/>
                <a:gd name="connsiteX8" fmla="*/ 3753016 w 3753016"/>
                <a:gd name="connsiteY8" fmla="*/ 1506617 h 1929647"/>
                <a:gd name="connsiteX9" fmla="*/ 2409244 w 3753016"/>
                <a:gd name="connsiteY9" fmla="*/ 1299884 h 1929647"/>
                <a:gd name="connsiteX10" fmla="*/ 755373 w 3753016"/>
                <a:gd name="connsiteY10" fmla="*/ 878464 h 1929647"/>
                <a:gd name="connsiteX11" fmla="*/ 1311965 w 3753016"/>
                <a:gd name="connsiteY11" fmla="*/ 671729 h 1929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53016" h="1929647">
                  <a:moveTo>
                    <a:pt x="1311965" y="671729"/>
                  </a:moveTo>
                  <a:cubicBezTo>
                    <a:pt x="1166191" y="480897"/>
                    <a:pt x="893195" y="-35936"/>
                    <a:pt x="699714" y="99235"/>
                  </a:cubicBezTo>
                  <a:cubicBezTo>
                    <a:pt x="667909" y="136342"/>
                    <a:pt x="636104" y="-73042"/>
                    <a:pt x="453224" y="27675"/>
                  </a:cubicBezTo>
                  <a:cubicBezTo>
                    <a:pt x="360459" y="32976"/>
                    <a:pt x="331304" y="-57141"/>
                    <a:pt x="127221" y="67430"/>
                  </a:cubicBezTo>
                  <a:cubicBezTo>
                    <a:pt x="74212" y="88634"/>
                    <a:pt x="188181" y="128392"/>
                    <a:pt x="166977" y="154897"/>
                  </a:cubicBezTo>
                  <a:cubicBezTo>
                    <a:pt x="145773" y="181402"/>
                    <a:pt x="70236" y="131041"/>
                    <a:pt x="0" y="226457"/>
                  </a:cubicBezTo>
                  <a:cubicBezTo>
                    <a:pt x="272995" y="600168"/>
                    <a:pt x="673210" y="1283981"/>
                    <a:pt x="818984" y="1347591"/>
                  </a:cubicBezTo>
                  <a:cubicBezTo>
                    <a:pt x="1216549" y="1541073"/>
                    <a:pt x="1741336" y="1885630"/>
                    <a:pt x="2011680" y="1928037"/>
                  </a:cubicBezTo>
                  <a:cubicBezTo>
                    <a:pt x="2266121" y="1954542"/>
                    <a:pt x="3172571" y="1647090"/>
                    <a:pt x="3753016" y="1506617"/>
                  </a:cubicBezTo>
                  <a:cubicBezTo>
                    <a:pt x="3697357" y="1407226"/>
                    <a:pt x="3208351" y="1168688"/>
                    <a:pt x="2409244" y="1299884"/>
                  </a:cubicBezTo>
                  <a:cubicBezTo>
                    <a:pt x="489003" y="1295909"/>
                    <a:pt x="734169" y="972555"/>
                    <a:pt x="755373" y="878464"/>
                  </a:cubicBezTo>
                  <a:cubicBezTo>
                    <a:pt x="816333" y="727390"/>
                    <a:pt x="1115833" y="695583"/>
                    <a:pt x="1311965" y="671729"/>
                  </a:cubicBezTo>
                  <a:close/>
                </a:path>
              </a:pathLst>
            </a:custGeom>
            <a:solidFill>
              <a:srgbClr val="F9B99B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2" name="Rectangle 21">
            <a:extLst>
              <a:ext uri="{FF2B5EF4-FFF2-40B4-BE49-F238E27FC236}">
                <a16:creationId xmlns:a16="http://schemas.microsoft.com/office/drawing/2014/main" id="{C9885736-5139-4B84-8C8F-A81984B32CA4}"/>
              </a:ext>
            </a:extLst>
          </p:cNvPr>
          <p:cNvSpPr/>
          <p:nvPr/>
        </p:nvSpPr>
        <p:spPr>
          <a:xfrm>
            <a:off x="7723633" y="4455501"/>
            <a:ext cx="1142334" cy="639925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3" name="그룹 3">
            <a:extLst>
              <a:ext uri="{FF2B5EF4-FFF2-40B4-BE49-F238E27FC236}">
                <a16:creationId xmlns:a16="http://schemas.microsoft.com/office/drawing/2014/main" id="{54A07710-2445-4CFC-BD2B-09523E5227B2}"/>
              </a:ext>
            </a:extLst>
          </p:cNvPr>
          <p:cNvGrpSpPr/>
          <p:nvPr/>
        </p:nvGrpSpPr>
        <p:grpSpPr>
          <a:xfrm>
            <a:off x="5948436" y="4910437"/>
            <a:ext cx="1116529" cy="741016"/>
            <a:chOff x="9017332" y="4660057"/>
            <a:chExt cx="1116529" cy="741016"/>
          </a:xfrm>
        </p:grpSpPr>
        <p:grpSp>
          <p:nvGrpSpPr>
            <p:cNvPr id="224" name="그룹 106">
              <a:extLst>
                <a:ext uri="{FF2B5EF4-FFF2-40B4-BE49-F238E27FC236}">
                  <a16:creationId xmlns:a16="http://schemas.microsoft.com/office/drawing/2014/main" id="{A6DD43BA-317E-426C-9095-62F8AE81AA05}"/>
                </a:ext>
              </a:extLst>
            </p:cNvPr>
            <p:cNvGrpSpPr/>
            <p:nvPr/>
          </p:nvGrpSpPr>
          <p:grpSpPr>
            <a:xfrm>
              <a:off x="9017332" y="4660057"/>
              <a:ext cx="1116529" cy="741016"/>
              <a:chOff x="8890504" y="1819747"/>
              <a:chExt cx="2424749" cy="1609253"/>
            </a:xfrm>
          </p:grpSpPr>
          <p:sp>
            <p:nvSpPr>
              <p:cNvPr id="226" name="사각형: 둥근 모서리 108">
                <a:extLst>
                  <a:ext uri="{FF2B5EF4-FFF2-40B4-BE49-F238E27FC236}">
                    <a16:creationId xmlns:a16="http://schemas.microsoft.com/office/drawing/2014/main" id="{95127950-D9B2-4A0F-8DF4-CADDFA151C5B}"/>
                  </a:ext>
                </a:extLst>
              </p:cNvPr>
              <p:cNvSpPr/>
              <p:nvPr/>
            </p:nvSpPr>
            <p:spPr>
              <a:xfrm>
                <a:off x="8890504" y="1819747"/>
                <a:ext cx="2338544" cy="1609253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사각형: 둥근 모서리 109">
                <a:extLst>
                  <a:ext uri="{FF2B5EF4-FFF2-40B4-BE49-F238E27FC236}">
                    <a16:creationId xmlns:a16="http://schemas.microsoft.com/office/drawing/2014/main" id="{5AF3311B-8768-4C34-9ED9-F9E41A33A808}"/>
                  </a:ext>
                </a:extLst>
              </p:cNvPr>
              <p:cNvSpPr/>
              <p:nvPr/>
            </p:nvSpPr>
            <p:spPr>
              <a:xfrm>
                <a:off x="9000521" y="1954285"/>
                <a:ext cx="2118510" cy="1340176"/>
              </a:xfrm>
              <a:prstGeom prst="roundRect">
                <a:avLst>
                  <a:gd name="adj" fmla="val 12614"/>
                </a:avLst>
              </a:prstGeom>
              <a:noFill/>
              <a:ln w="222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사각형: 둥근 모서리 110">
                <a:extLst>
                  <a:ext uri="{FF2B5EF4-FFF2-40B4-BE49-F238E27FC236}">
                    <a16:creationId xmlns:a16="http://schemas.microsoft.com/office/drawing/2014/main" id="{CAAE1E91-FA77-4606-8969-2B138C5FE5AE}"/>
                  </a:ext>
                </a:extLst>
              </p:cNvPr>
              <p:cNvSpPr/>
              <p:nvPr/>
            </p:nvSpPr>
            <p:spPr>
              <a:xfrm>
                <a:off x="10616628" y="2383996"/>
                <a:ext cx="698625" cy="480754"/>
              </a:xfrm>
              <a:prstGeom prst="roundRect">
                <a:avLst/>
              </a:prstGeom>
              <a:solidFill>
                <a:schemeClr val="accent4"/>
              </a:solidFill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타원 111">
                <a:extLst>
                  <a:ext uri="{FF2B5EF4-FFF2-40B4-BE49-F238E27FC236}">
                    <a16:creationId xmlns:a16="http://schemas.microsoft.com/office/drawing/2014/main" id="{3B7B3771-4D86-4E5A-B379-C360FEE5CCA7}"/>
                  </a:ext>
                </a:extLst>
              </p:cNvPr>
              <p:cNvSpPr/>
              <p:nvPr/>
            </p:nvSpPr>
            <p:spPr>
              <a:xfrm>
                <a:off x="10732612" y="2479518"/>
                <a:ext cx="289711" cy="28971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5" name="Block Arc 11">
              <a:extLst>
                <a:ext uri="{FF2B5EF4-FFF2-40B4-BE49-F238E27FC236}">
                  <a16:creationId xmlns:a16="http://schemas.microsoft.com/office/drawing/2014/main" id="{220F20CA-8C07-4AA0-B961-72C397894D7B}"/>
                </a:ext>
              </a:extLst>
            </p:cNvPr>
            <p:cNvSpPr/>
            <p:nvPr/>
          </p:nvSpPr>
          <p:spPr>
            <a:xfrm>
              <a:off x="9415738" y="4824489"/>
              <a:ext cx="255069" cy="415030"/>
            </a:xfrm>
            <a:custGeom>
              <a:avLst/>
              <a:gdLst/>
              <a:ahLst/>
              <a:cxnLst/>
              <a:rect l="l" t="t" r="r" b="b"/>
              <a:pathLst>
                <a:path w="3636337" h="7138182">
                  <a:moveTo>
                    <a:pt x="1563551" y="3029061"/>
                  </a:moveTo>
                  <a:lnTo>
                    <a:pt x="1563551" y="1171769"/>
                  </a:lnTo>
                  <a:cubicBezTo>
                    <a:pt x="1444523" y="1201084"/>
                    <a:pt x="1330799" y="1254073"/>
                    <a:pt x="1228219" y="1328453"/>
                  </a:cubicBezTo>
                  <a:cubicBezTo>
                    <a:pt x="927220" y="1546705"/>
                    <a:pt x="771440" y="1913395"/>
                    <a:pt x="823311" y="2281559"/>
                  </a:cubicBezTo>
                  <a:cubicBezTo>
                    <a:pt x="886035" y="2761950"/>
                    <a:pt x="1181988" y="2923981"/>
                    <a:pt x="1563551" y="3029061"/>
                  </a:cubicBezTo>
                  <a:close/>
                  <a:moveTo>
                    <a:pt x="2056123" y="5971053"/>
                  </a:moveTo>
                  <a:cubicBezTo>
                    <a:pt x="2180706" y="5941789"/>
                    <a:pt x="2300029" y="5887431"/>
                    <a:pt x="2407191" y="5809729"/>
                  </a:cubicBezTo>
                  <a:cubicBezTo>
                    <a:pt x="2708190" y="5591477"/>
                    <a:pt x="2863970" y="5224787"/>
                    <a:pt x="2812099" y="4856623"/>
                  </a:cubicBezTo>
                  <a:cubicBezTo>
                    <a:pt x="2712300" y="4365494"/>
                    <a:pt x="2419393" y="4148018"/>
                    <a:pt x="2056123" y="4007016"/>
                  </a:cubicBezTo>
                  <a:close/>
                  <a:moveTo>
                    <a:pt x="2056123" y="7138182"/>
                  </a:moveTo>
                  <a:lnTo>
                    <a:pt x="1563551" y="7138182"/>
                  </a:lnTo>
                  <a:lnTo>
                    <a:pt x="1563551" y="6796553"/>
                  </a:lnTo>
                  <a:cubicBezTo>
                    <a:pt x="1376287" y="6771102"/>
                    <a:pt x="1191751" y="6715291"/>
                    <a:pt x="1016794" y="6629471"/>
                  </a:cubicBezTo>
                  <a:cubicBezTo>
                    <a:pt x="412303" y="6332946"/>
                    <a:pt x="21102" y="5726704"/>
                    <a:pt x="0" y="5053734"/>
                  </a:cubicBezTo>
                  <a:lnTo>
                    <a:pt x="813973" y="5028205"/>
                  </a:lnTo>
                  <a:cubicBezTo>
                    <a:pt x="825624" y="5399818"/>
                    <a:pt x="1041643" y="5734588"/>
                    <a:pt x="1375441" y="5898325"/>
                  </a:cubicBezTo>
                  <a:cubicBezTo>
                    <a:pt x="1436179" y="5928119"/>
                    <a:pt x="1499008" y="5951362"/>
                    <a:pt x="1563551" y="5965918"/>
                  </a:cubicBezTo>
                  <a:lnTo>
                    <a:pt x="1563551" y="3847635"/>
                  </a:lnTo>
                  <a:cubicBezTo>
                    <a:pt x="920238" y="3662345"/>
                    <a:pt x="233045" y="3450393"/>
                    <a:pt x="16852" y="2382091"/>
                  </a:cubicBezTo>
                  <a:cubicBezTo>
                    <a:pt x="-73403" y="1719933"/>
                    <a:pt x="208577" y="1061859"/>
                    <a:pt x="750173" y="669157"/>
                  </a:cubicBezTo>
                  <a:cubicBezTo>
                    <a:pt x="994931" y="491686"/>
                    <a:pt x="1274723" y="381458"/>
                    <a:pt x="1563551" y="341319"/>
                  </a:cubicBezTo>
                  <a:lnTo>
                    <a:pt x="1563551" y="0"/>
                  </a:lnTo>
                  <a:lnTo>
                    <a:pt x="2056123" y="0"/>
                  </a:lnTo>
                  <a:lnTo>
                    <a:pt x="2056123" y="339268"/>
                  </a:lnTo>
                  <a:cubicBezTo>
                    <a:pt x="2248752" y="363969"/>
                    <a:pt x="2438747" y="420481"/>
                    <a:pt x="2618616" y="508711"/>
                  </a:cubicBezTo>
                  <a:cubicBezTo>
                    <a:pt x="3223107" y="805237"/>
                    <a:pt x="3614308" y="1411478"/>
                    <a:pt x="3635410" y="2084448"/>
                  </a:cubicBezTo>
                  <a:lnTo>
                    <a:pt x="2821437" y="2109978"/>
                  </a:lnTo>
                  <a:cubicBezTo>
                    <a:pt x="2809786" y="1738364"/>
                    <a:pt x="2593767" y="1403594"/>
                    <a:pt x="2259969" y="1239857"/>
                  </a:cubicBezTo>
                  <a:cubicBezTo>
                    <a:pt x="2194243" y="1207617"/>
                    <a:pt x="2126069" y="1183046"/>
                    <a:pt x="2056123" y="1168235"/>
                  </a:cubicBezTo>
                  <a:lnTo>
                    <a:pt x="2056123" y="3150890"/>
                  </a:lnTo>
                  <a:cubicBezTo>
                    <a:pt x="2675271" y="3303511"/>
                    <a:pt x="3347939" y="3564428"/>
                    <a:pt x="3618512" y="4743007"/>
                  </a:cubicBezTo>
                  <a:cubicBezTo>
                    <a:pt x="3712448" y="5409725"/>
                    <a:pt x="3430336" y="6073786"/>
                    <a:pt x="2885237" y="6469025"/>
                  </a:cubicBezTo>
                  <a:cubicBezTo>
                    <a:pt x="2636047" y="6649712"/>
                    <a:pt x="2350538" y="6760700"/>
                    <a:pt x="2056123" y="67987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0" name="그룹 2">
            <a:extLst>
              <a:ext uri="{FF2B5EF4-FFF2-40B4-BE49-F238E27FC236}">
                <a16:creationId xmlns:a16="http://schemas.microsoft.com/office/drawing/2014/main" id="{22266D01-F5DC-4E3A-B7B1-AEDC474800D0}"/>
              </a:ext>
            </a:extLst>
          </p:cNvPr>
          <p:cNvGrpSpPr/>
          <p:nvPr/>
        </p:nvGrpSpPr>
        <p:grpSpPr>
          <a:xfrm>
            <a:off x="7704073" y="5391632"/>
            <a:ext cx="1181456" cy="1172060"/>
            <a:chOff x="2112749" y="3418107"/>
            <a:chExt cx="1181456" cy="1172060"/>
          </a:xfrm>
        </p:grpSpPr>
        <p:sp>
          <p:nvSpPr>
            <p:cNvPr id="231" name="자유형: 도형 113">
              <a:extLst>
                <a:ext uri="{FF2B5EF4-FFF2-40B4-BE49-F238E27FC236}">
                  <a16:creationId xmlns:a16="http://schemas.microsoft.com/office/drawing/2014/main" id="{B65D1F85-D034-4EE3-AC95-F621725117F3}"/>
                </a:ext>
              </a:extLst>
            </p:cNvPr>
            <p:cNvSpPr>
              <a:spLocks noChangeAspect="1"/>
            </p:cNvSpPr>
            <p:nvPr/>
          </p:nvSpPr>
          <p:spPr>
            <a:xfrm rot="2848566">
              <a:off x="2117447" y="3413409"/>
              <a:ext cx="1172060" cy="1181456"/>
            </a:xfrm>
            <a:custGeom>
              <a:avLst/>
              <a:gdLst>
                <a:gd name="connsiteX0" fmla="*/ 302812 w 1172060"/>
                <a:gd name="connsiteY0" fmla="*/ 668924 h 1181456"/>
                <a:gd name="connsiteX1" fmla="*/ 629231 w 1172060"/>
                <a:gd name="connsiteY1" fmla="*/ 315506 h 1181456"/>
                <a:gd name="connsiteX2" fmla="*/ 1063707 w 1172060"/>
                <a:gd name="connsiteY2" fmla="*/ 395423 h 1181456"/>
                <a:gd name="connsiteX3" fmla="*/ 998378 w 1172060"/>
                <a:gd name="connsiteY3" fmla="*/ 964382 h 1181456"/>
                <a:gd name="connsiteX4" fmla="*/ 403821 w 1172060"/>
                <a:gd name="connsiteY4" fmla="*/ 1073546 h 1181456"/>
                <a:gd name="connsiteX5" fmla="*/ 403085 w 1172060"/>
                <a:gd name="connsiteY5" fmla="*/ 1072441 h 1181456"/>
                <a:gd name="connsiteX6" fmla="*/ 302812 w 1172060"/>
                <a:gd name="connsiteY6" fmla="*/ 668924 h 1181456"/>
                <a:gd name="connsiteX7" fmla="*/ 237854 w 1172060"/>
                <a:gd name="connsiteY7" fmla="*/ 595408 h 1181456"/>
                <a:gd name="connsiteX8" fmla="*/ 542985 w 1172060"/>
                <a:gd name="connsiteY8" fmla="*/ 262697 h 1181456"/>
                <a:gd name="connsiteX9" fmla="*/ 561746 w 1172060"/>
                <a:gd name="connsiteY9" fmla="*/ 261886 h 1181456"/>
                <a:gd name="connsiteX10" fmla="*/ 600889 w 1172060"/>
                <a:gd name="connsiteY10" fmla="*/ 297782 h 1181456"/>
                <a:gd name="connsiteX11" fmla="*/ 601700 w 1172060"/>
                <a:gd name="connsiteY11" fmla="*/ 316543 h 1181456"/>
                <a:gd name="connsiteX12" fmla="*/ 296568 w 1172060"/>
                <a:gd name="connsiteY12" fmla="*/ 649254 h 1181456"/>
                <a:gd name="connsiteX13" fmla="*/ 277807 w 1172060"/>
                <a:gd name="connsiteY13" fmla="*/ 650065 h 1181456"/>
                <a:gd name="connsiteX14" fmla="*/ 238665 w 1172060"/>
                <a:gd name="connsiteY14" fmla="*/ 614168 h 1181456"/>
                <a:gd name="connsiteX15" fmla="*/ 237854 w 1172060"/>
                <a:gd name="connsiteY15" fmla="*/ 595408 h 1181456"/>
                <a:gd name="connsiteX16" fmla="*/ 170715 w 1172060"/>
                <a:gd name="connsiteY16" fmla="*/ 196213 h 1181456"/>
                <a:gd name="connsiteX17" fmla="*/ 330127 w 1172060"/>
                <a:gd name="connsiteY17" fmla="*/ 165192 h 1181456"/>
                <a:gd name="connsiteX18" fmla="*/ 440075 w 1172060"/>
                <a:gd name="connsiteY18" fmla="*/ 1218 h 1181456"/>
                <a:gd name="connsiteX19" fmla="*/ 521596 w 1172060"/>
                <a:gd name="connsiteY19" fmla="*/ 248757 h 1181456"/>
                <a:gd name="connsiteX20" fmla="*/ 234141 w 1172060"/>
                <a:gd name="connsiteY20" fmla="*/ 569990 h 1181456"/>
                <a:gd name="connsiteX21" fmla="*/ 35337 w 1172060"/>
                <a:gd name="connsiteY21" fmla="*/ 578003 h 1181456"/>
                <a:gd name="connsiteX22" fmla="*/ 123970 w 1172060"/>
                <a:gd name="connsiteY22" fmla="*/ 403571 h 1181456"/>
                <a:gd name="connsiteX23" fmla="*/ 170715 w 1172060"/>
                <a:gd name="connsiteY23" fmla="*/ 196213 h 118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72060" h="1181456">
                  <a:moveTo>
                    <a:pt x="302812" y="668924"/>
                  </a:moveTo>
                  <a:lnTo>
                    <a:pt x="629231" y="315506"/>
                  </a:lnTo>
                  <a:cubicBezTo>
                    <a:pt x="848283" y="306381"/>
                    <a:pt x="978182" y="305056"/>
                    <a:pt x="1063707" y="395423"/>
                  </a:cubicBezTo>
                  <a:cubicBezTo>
                    <a:pt x="1170280" y="508029"/>
                    <a:pt x="1267197" y="650379"/>
                    <a:pt x="998378" y="964382"/>
                  </a:cubicBezTo>
                  <a:cubicBezTo>
                    <a:pt x="696240" y="1276281"/>
                    <a:pt x="521556" y="1194524"/>
                    <a:pt x="403821" y="1073546"/>
                  </a:cubicBezTo>
                  <a:lnTo>
                    <a:pt x="403085" y="1072441"/>
                  </a:lnTo>
                  <a:cubicBezTo>
                    <a:pt x="324908" y="984678"/>
                    <a:pt x="302320" y="883213"/>
                    <a:pt x="302812" y="668924"/>
                  </a:cubicBezTo>
                  <a:close/>
                  <a:moveTo>
                    <a:pt x="237854" y="595408"/>
                  </a:moveTo>
                  <a:lnTo>
                    <a:pt x="542985" y="262697"/>
                  </a:lnTo>
                  <a:cubicBezTo>
                    <a:pt x="547942" y="257292"/>
                    <a:pt x="556341" y="256929"/>
                    <a:pt x="561746" y="261886"/>
                  </a:cubicBezTo>
                  <a:lnTo>
                    <a:pt x="600889" y="297782"/>
                  </a:lnTo>
                  <a:cubicBezTo>
                    <a:pt x="606293" y="302739"/>
                    <a:pt x="606657" y="311139"/>
                    <a:pt x="601700" y="316543"/>
                  </a:cubicBezTo>
                  <a:lnTo>
                    <a:pt x="296568" y="649254"/>
                  </a:lnTo>
                  <a:cubicBezTo>
                    <a:pt x="291611" y="654659"/>
                    <a:pt x="283212" y="655022"/>
                    <a:pt x="277807" y="650065"/>
                  </a:cubicBezTo>
                  <a:lnTo>
                    <a:pt x="238665" y="614168"/>
                  </a:lnTo>
                  <a:cubicBezTo>
                    <a:pt x="233260" y="609211"/>
                    <a:pt x="232898" y="600812"/>
                    <a:pt x="237854" y="595408"/>
                  </a:cubicBezTo>
                  <a:close/>
                  <a:moveTo>
                    <a:pt x="170715" y="196213"/>
                  </a:moveTo>
                  <a:cubicBezTo>
                    <a:pt x="239941" y="133429"/>
                    <a:pt x="250327" y="149631"/>
                    <a:pt x="330127" y="165192"/>
                  </a:cubicBezTo>
                  <a:cubicBezTo>
                    <a:pt x="445765" y="184636"/>
                    <a:pt x="396659" y="17962"/>
                    <a:pt x="440075" y="1218"/>
                  </a:cubicBezTo>
                  <a:cubicBezTo>
                    <a:pt x="478089" y="-13442"/>
                    <a:pt x="565874" y="106294"/>
                    <a:pt x="521596" y="248757"/>
                  </a:cubicBezTo>
                  <a:cubicBezTo>
                    <a:pt x="421713" y="357668"/>
                    <a:pt x="334023" y="461079"/>
                    <a:pt x="234141" y="569990"/>
                  </a:cubicBezTo>
                  <a:cubicBezTo>
                    <a:pt x="126009" y="620334"/>
                    <a:pt x="81210" y="609522"/>
                    <a:pt x="35337" y="578003"/>
                  </a:cubicBezTo>
                  <a:cubicBezTo>
                    <a:pt x="-10537" y="546484"/>
                    <a:pt x="-37835" y="446419"/>
                    <a:pt x="123970" y="403571"/>
                  </a:cubicBezTo>
                  <a:cubicBezTo>
                    <a:pt x="185254" y="392132"/>
                    <a:pt x="69653" y="346354"/>
                    <a:pt x="170715" y="1962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2" name="Block Arc 11">
              <a:extLst>
                <a:ext uri="{FF2B5EF4-FFF2-40B4-BE49-F238E27FC236}">
                  <a16:creationId xmlns:a16="http://schemas.microsoft.com/office/drawing/2014/main" id="{E9F58433-28E0-47BD-8DE6-69ADD4631480}"/>
                </a:ext>
              </a:extLst>
            </p:cNvPr>
            <p:cNvSpPr/>
            <p:nvPr/>
          </p:nvSpPr>
          <p:spPr>
            <a:xfrm>
              <a:off x="2575942" y="4011357"/>
              <a:ext cx="255069" cy="415030"/>
            </a:xfrm>
            <a:custGeom>
              <a:avLst/>
              <a:gdLst/>
              <a:ahLst/>
              <a:cxnLst/>
              <a:rect l="l" t="t" r="r" b="b"/>
              <a:pathLst>
                <a:path w="3636337" h="7138182">
                  <a:moveTo>
                    <a:pt x="1563551" y="3029061"/>
                  </a:moveTo>
                  <a:lnTo>
                    <a:pt x="1563551" y="1171769"/>
                  </a:lnTo>
                  <a:cubicBezTo>
                    <a:pt x="1444523" y="1201084"/>
                    <a:pt x="1330799" y="1254073"/>
                    <a:pt x="1228219" y="1328453"/>
                  </a:cubicBezTo>
                  <a:cubicBezTo>
                    <a:pt x="927220" y="1546705"/>
                    <a:pt x="771440" y="1913395"/>
                    <a:pt x="823311" y="2281559"/>
                  </a:cubicBezTo>
                  <a:cubicBezTo>
                    <a:pt x="886035" y="2761950"/>
                    <a:pt x="1181988" y="2923981"/>
                    <a:pt x="1563551" y="3029061"/>
                  </a:cubicBezTo>
                  <a:close/>
                  <a:moveTo>
                    <a:pt x="2056123" y="5971053"/>
                  </a:moveTo>
                  <a:cubicBezTo>
                    <a:pt x="2180706" y="5941789"/>
                    <a:pt x="2300029" y="5887431"/>
                    <a:pt x="2407191" y="5809729"/>
                  </a:cubicBezTo>
                  <a:cubicBezTo>
                    <a:pt x="2708190" y="5591477"/>
                    <a:pt x="2863970" y="5224787"/>
                    <a:pt x="2812099" y="4856623"/>
                  </a:cubicBezTo>
                  <a:cubicBezTo>
                    <a:pt x="2712300" y="4365494"/>
                    <a:pt x="2419393" y="4148018"/>
                    <a:pt x="2056123" y="4007016"/>
                  </a:cubicBezTo>
                  <a:close/>
                  <a:moveTo>
                    <a:pt x="2056123" y="7138182"/>
                  </a:moveTo>
                  <a:lnTo>
                    <a:pt x="1563551" y="7138182"/>
                  </a:lnTo>
                  <a:lnTo>
                    <a:pt x="1563551" y="6796553"/>
                  </a:lnTo>
                  <a:cubicBezTo>
                    <a:pt x="1376287" y="6771102"/>
                    <a:pt x="1191751" y="6715291"/>
                    <a:pt x="1016794" y="6629471"/>
                  </a:cubicBezTo>
                  <a:cubicBezTo>
                    <a:pt x="412303" y="6332946"/>
                    <a:pt x="21102" y="5726704"/>
                    <a:pt x="0" y="5053734"/>
                  </a:cubicBezTo>
                  <a:lnTo>
                    <a:pt x="813973" y="5028205"/>
                  </a:lnTo>
                  <a:cubicBezTo>
                    <a:pt x="825624" y="5399818"/>
                    <a:pt x="1041643" y="5734588"/>
                    <a:pt x="1375441" y="5898325"/>
                  </a:cubicBezTo>
                  <a:cubicBezTo>
                    <a:pt x="1436179" y="5928119"/>
                    <a:pt x="1499008" y="5951362"/>
                    <a:pt x="1563551" y="5965918"/>
                  </a:cubicBezTo>
                  <a:lnTo>
                    <a:pt x="1563551" y="3847635"/>
                  </a:lnTo>
                  <a:cubicBezTo>
                    <a:pt x="920238" y="3662345"/>
                    <a:pt x="233045" y="3450393"/>
                    <a:pt x="16852" y="2382091"/>
                  </a:cubicBezTo>
                  <a:cubicBezTo>
                    <a:pt x="-73403" y="1719933"/>
                    <a:pt x="208577" y="1061859"/>
                    <a:pt x="750173" y="669157"/>
                  </a:cubicBezTo>
                  <a:cubicBezTo>
                    <a:pt x="994931" y="491686"/>
                    <a:pt x="1274723" y="381458"/>
                    <a:pt x="1563551" y="341319"/>
                  </a:cubicBezTo>
                  <a:lnTo>
                    <a:pt x="1563551" y="0"/>
                  </a:lnTo>
                  <a:lnTo>
                    <a:pt x="2056123" y="0"/>
                  </a:lnTo>
                  <a:lnTo>
                    <a:pt x="2056123" y="339268"/>
                  </a:lnTo>
                  <a:cubicBezTo>
                    <a:pt x="2248752" y="363969"/>
                    <a:pt x="2438747" y="420481"/>
                    <a:pt x="2618616" y="508711"/>
                  </a:cubicBezTo>
                  <a:cubicBezTo>
                    <a:pt x="3223107" y="805237"/>
                    <a:pt x="3614308" y="1411478"/>
                    <a:pt x="3635410" y="2084448"/>
                  </a:cubicBezTo>
                  <a:lnTo>
                    <a:pt x="2821437" y="2109978"/>
                  </a:lnTo>
                  <a:cubicBezTo>
                    <a:pt x="2809786" y="1738364"/>
                    <a:pt x="2593767" y="1403594"/>
                    <a:pt x="2259969" y="1239857"/>
                  </a:cubicBezTo>
                  <a:cubicBezTo>
                    <a:pt x="2194243" y="1207617"/>
                    <a:pt x="2126069" y="1183046"/>
                    <a:pt x="2056123" y="1168235"/>
                  </a:cubicBezTo>
                  <a:lnTo>
                    <a:pt x="2056123" y="3150890"/>
                  </a:lnTo>
                  <a:cubicBezTo>
                    <a:pt x="2675271" y="3303511"/>
                    <a:pt x="3347939" y="3564428"/>
                    <a:pt x="3618512" y="4743007"/>
                  </a:cubicBezTo>
                  <a:cubicBezTo>
                    <a:pt x="3712448" y="5409725"/>
                    <a:pt x="3430336" y="6073786"/>
                    <a:pt x="2885237" y="6469025"/>
                  </a:cubicBezTo>
                  <a:cubicBezTo>
                    <a:pt x="2636047" y="6649712"/>
                    <a:pt x="2350538" y="6760700"/>
                    <a:pt x="2056123" y="67987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aphic 9">
            <a:extLst>
              <a:ext uri="{FF2B5EF4-FFF2-40B4-BE49-F238E27FC236}">
                <a16:creationId xmlns:a16="http://schemas.microsoft.com/office/drawing/2014/main" id="{E382AB8F-3614-4696-82CB-A5CD5C15F4E0}"/>
              </a:ext>
            </a:extLst>
          </p:cNvPr>
          <p:cNvGrpSpPr/>
          <p:nvPr/>
        </p:nvGrpSpPr>
        <p:grpSpPr>
          <a:xfrm>
            <a:off x="3896609" y="1384413"/>
            <a:ext cx="1944521" cy="5083868"/>
            <a:chOff x="8610121" y="2158909"/>
            <a:chExt cx="1581150" cy="413385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BD70FFF-BC2E-457B-A54B-A872433EB65E}"/>
                </a:ext>
              </a:extLst>
            </p:cNvPr>
            <p:cNvSpPr/>
            <p:nvPr/>
          </p:nvSpPr>
          <p:spPr>
            <a:xfrm>
              <a:off x="8625361" y="2734978"/>
              <a:ext cx="1485269" cy="3554989"/>
            </a:xfrm>
            <a:custGeom>
              <a:avLst/>
              <a:gdLst>
                <a:gd name="connsiteX0" fmla="*/ 990600 w 1485269"/>
                <a:gd name="connsiteY0" fmla="*/ 41151 h 3554989"/>
                <a:gd name="connsiteX1" fmla="*/ 1005840 w 1485269"/>
                <a:gd name="connsiteY1" fmla="*/ 51628 h 3554989"/>
                <a:gd name="connsiteX2" fmla="*/ 1321118 w 1485269"/>
                <a:gd name="connsiteY2" fmla="*/ 156403 h 3554989"/>
                <a:gd name="connsiteX3" fmla="*/ 1332548 w 1485269"/>
                <a:gd name="connsiteY3" fmla="*/ 168786 h 3554989"/>
                <a:gd name="connsiteX4" fmla="*/ 1378268 w 1485269"/>
                <a:gd name="connsiteY4" fmla="*/ 455488 h 3554989"/>
                <a:gd name="connsiteX5" fmla="*/ 1403033 w 1485269"/>
                <a:gd name="connsiteY5" fmla="*/ 714568 h 3554989"/>
                <a:gd name="connsiteX6" fmla="*/ 1436370 w 1485269"/>
                <a:gd name="connsiteY6" fmla="*/ 946978 h 3554989"/>
                <a:gd name="connsiteX7" fmla="*/ 1484948 w 1485269"/>
                <a:gd name="connsiteY7" fmla="*/ 1175578 h 3554989"/>
                <a:gd name="connsiteX8" fmla="*/ 1479233 w 1485269"/>
                <a:gd name="connsiteY8" fmla="*/ 1188913 h 3554989"/>
                <a:gd name="connsiteX9" fmla="*/ 1343978 w 1485269"/>
                <a:gd name="connsiteY9" fmla="*/ 1273686 h 3554989"/>
                <a:gd name="connsiteX10" fmla="*/ 1320165 w 1485269"/>
                <a:gd name="connsiteY10" fmla="*/ 1277496 h 3554989"/>
                <a:gd name="connsiteX11" fmla="*/ 1363028 w 1485269"/>
                <a:gd name="connsiteY11" fmla="*/ 1649923 h 3554989"/>
                <a:gd name="connsiteX12" fmla="*/ 1353503 w 1485269"/>
                <a:gd name="connsiteY12" fmla="*/ 1660401 h 3554989"/>
                <a:gd name="connsiteX13" fmla="*/ 1281113 w 1485269"/>
                <a:gd name="connsiteY13" fmla="*/ 1660401 h 3554989"/>
                <a:gd name="connsiteX14" fmla="*/ 1268730 w 1485269"/>
                <a:gd name="connsiteY14" fmla="*/ 1671831 h 3554989"/>
                <a:gd name="connsiteX15" fmla="*/ 1255395 w 1485269"/>
                <a:gd name="connsiteY15" fmla="*/ 1880428 h 3554989"/>
                <a:gd name="connsiteX16" fmla="*/ 1242060 w 1485269"/>
                <a:gd name="connsiteY16" fmla="*/ 2072834 h 3554989"/>
                <a:gd name="connsiteX17" fmla="*/ 1248728 w 1485269"/>
                <a:gd name="connsiteY17" fmla="*/ 2182371 h 3554989"/>
                <a:gd name="connsiteX18" fmla="*/ 1261110 w 1485269"/>
                <a:gd name="connsiteY18" fmla="*/ 2313816 h 3554989"/>
                <a:gd name="connsiteX19" fmla="*/ 1275398 w 1485269"/>
                <a:gd name="connsiteY19" fmla="*/ 2469074 h 3554989"/>
                <a:gd name="connsiteX20" fmla="*/ 1279208 w 1485269"/>
                <a:gd name="connsiteY20" fmla="*/ 2620521 h 3554989"/>
                <a:gd name="connsiteX21" fmla="*/ 1277303 w 1485269"/>
                <a:gd name="connsiteY21" fmla="*/ 2888174 h 3554989"/>
                <a:gd name="connsiteX22" fmla="*/ 1274445 w 1485269"/>
                <a:gd name="connsiteY22" fmla="*/ 3261553 h 3554989"/>
                <a:gd name="connsiteX23" fmla="*/ 1263968 w 1485269"/>
                <a:gd name="connsiteY23" fmla="*/ 3278699 h 3554989"/>
                <a:gd name="connsiteX24" fmla="*/ 1264920 w 1485269"/>
                <a:gd name="connsiteY24" fmla="*/ 3285366 h 3554989"/>
                <a:gd name="connsiteX25" fmla="*/ 1335405 w 1485269"/>
                <a:gd name="connsiteY25" fmla="*/ 3374901 h 3554989"/>
                <a:gd name="connsiteX26" fmla="*/ 1400175 w 1485269"/>
                <a:gd name="connsiteY26" fmla="*/ 3444434 h 3554989"/>
                <a:gd name="connsiteX27" fmla="*/ 1403985 w 1485269"/>
                <a:gd name="connsiteY27" fmla="*/ 3524444 h 3554989"/>
                <a:gd name="connsiteX28" fmla="*/ 1349693 w 1485269"/>
                <a:gd name="connsiteY28" fmla="*/ 3553971 h 3554989"/>
                <a:gd name="connsiteX29" fmla="*/ 1210628 w 1485269"/>
                <a:gd name="connsiteY29" fmla="*/ 3514919 h 3554989"/>
                <a:gd name="connsiteX30" fmla="*/ 1172528 w 1485269"/>
                <a:gd name="connsiteY30" fmla="*/ 3486344 h 3554989"/>
                <a:gd name="connsiteX31" fmla="*/ 1139190 w 1485269"/>
                <a:gd name="connsiteY31" fmla="*/ 3435861 h 3554989"/>
                <a:gd name="connsiteX32" fmla="*/ 1115378 w 1485269"/>
                <a:gd name="connsiteY32" fmla="*/ 3413953 h 3554989"/>
                <a:gd name="connsiteX33" fmla="*/ 1059180 w 1485269"/>
                <a:gd name="connsiteY33" fmla="*/ 3402524 h 3554989"/>
                <a:gd name="connsiteX34" fmla="*/ 1004888 w 1485269"/>
                <a:gd name="connsiteY34" fmla="*/ 3331086 h 3554989"/>
                <a:gd name="connsiteX35" fmla="*/ 1008698 w 1485269"/>
                <a:gd name="connsiteY35" fmla="*/ 3299653 h 3554989"/>
                <a:gd name="connsiteX36" fmla="*/ 1002030 w 1485269"/>
                <a:gd name="connsiteY36" fmla="*/ 3272031 h 3554989"/>
                <a:gd name="connsiteX37" fmla="*/ 973455 w 1485269"/>
                <a:gd name="connsiteY37" fmla="*/ 3206309 h 3554989"/>
                <a:gd name="connsiteX38" fmla="*/ 957263 w 1485269"/>
                <a:gd name="connsiteY38" fmla="*/ 3045336 h 3554989"/>
                <a:gd name="connsiteX39" fmla="*/ 946785 w 1485269"/>
                <a:gd name="connsiteY39" fmla="*/ 2812926 h 3554989"/>
                <a:gd name="connsiteX40" fmla="*/ 939165 w 1485269"/>
                <a:gd name="connsiteY40" fmla="*/ 2650049 h 3554989"/>
                <a:gd name="connsiteX41" fmla="*/ 919163 w 1485269"/>
                <a:gd name="connsiteY41" fmla="*/ 2459549 h 3554989"/>
                <a:gd name="connsiteX42" fmla="*/ 780098 w 1485269"/>
                <a:gd name="connsiteY42" fmla="*/ 1884238 h 3554989"/>
                <a:gd name="connsiteX43" fmla="*/ 778193 w 1485269"/>
                <a:gd name="connsiteY43" fmla="*/ 1882334 h 3554989"/>
                <a:gd name="connsiteX44" fmla="*/ 764858 w 1485269"/>
                <a:gd name="connsiteY44" fmla="*/ 1903288 h 3554989"/>
                <a:gd name="connsiteX45" fmla="*/ 741998 w 1485269"/>
                <a:gd name="connsiteY45" fmla="*/ 2010921 h 3554989"/>
                <a:gd name="connsiteX46" fmla="*/ 716280 w 1485269"/>
                <a:gd name="connsiteY46" fmla="*/ 2379538 h 3554989"/>
                <a:gd name="connsiteX47" fmla="*/ 702945 w 1485269"/>
                <a:gd name="connsiteY47" fmla="*/ 2669099 h 3554989"/>
                <a:gd name="connsiteX48" fmla="*/ 690563 w 1485269"/>
                <a:gd name="connsiteY48" fmla="*/ 2946276 h 3554989"/>
                <a:gd name="connsiteX49" fmla="*/ 697230 w 1485269"/>
                <a:gd name="connsiteY49" fmla="*/ 3017713 h 3554989"/>
                <a:gd name="connsiteX50" fmla="*/ 707708 w 1485269"/>
                <a:gd name="connsiteY50" fmla="*/ 3135824 h 3554989"/>
                <a:gd name="connsiteX51" fmla="*/ 717233 w 1485269"/>
                <a:gd name="connsiteY51" fmla="*/ 3263459 h 3554989"/>
                <a:gd name="connsiteX52" fmla="*/ 708660 w 1485269"/>
                <a:gd name="connsiteY52" fmla="*/ 3274888 h 3554989"/>
                <a:gd name="connsiteX53" fmla="*/ 700088 w 1485269"/>
                <a:gd name="connsiteY53" fmla="*/ 3284413 h 3554989"/>
                <a:gd name="connsiteX54" fmla="*/ 698183 w 1485269"/>
                <a:gd name="connsiteY54" fmla="*/ 3317751 h 3554989"/>
                <a:gd name="connsiteX55" fmla="*/ 678180 w 1485269"/>
                <a:gd name="connsiteY55" fmla="*/ 3361566 h 3554989"/>
                <a:gd name="connsiteX56" fmla="*/ 666750 w 1485269"/>
                <a:gd name="connsiteY56" fmla="*/ 3398713 h 3554989"/>
                <a:gd name="connsiteX57" fmla="*/ 660083 w 1485269"/>
                <a:gd name="connsiteY57" fmla="*/ 3453959 h 3554989"/>
                <a:gd name="connsiteX58" fmla="*/ 621030 w 1485269"/>
                <a:gd name="connsiteY58" fmla="*/ 3503488 h 3554989"/>
                <a:gd name="connsiteX59" fmla="*/ 543878 w 1485269"/>
                <a:gd name="connsiteY59" fmla="*/ 3528253 h 3554989"/>
                <a:gd name="connsiteX60" fmla="*/ 443865 w 1485269"/>
                <a:gd name="connsiteY60" fmla="*/ 3428241 h 3554989"/>
                <a:gd name="connsiteX61" fmla="*/ 477203 w 1485269"/>
                <a:gd name="connsiteY61" fmla="*/ 3338706 h 3554989"/>
                <a:gd name="connsiteX62" fmla="*/ 495300 w 1485269"/>
                <a:gd name="connsiteY62" fmla="*/ 3306321 h 3554989"/>
                <a:gd name="connsiteX63" fmla="*/ 485775 w 1485269"/>
                <a:gd name="connsiteY63" fmla="*/ 3305369 h 3554989"/>
                <a:gd name="connsiteX64" fmla="*/ 462915 w 1485269"/>
                <a:gd name="connsiteY64" fmla="*/ 3289176 h 3554989"/>
                <a:gd name="connsiteX65" fmla="*/ 424815 w 1485269"/>
                <a:gd name="connsiteY65" fmla="*/ 3031049 h 3554989"/>
                <a:gd name="connsiteX66" fmla="*/ 396240 w 1485269"/>
                <a:gd name="connsiteY66" fmla="*/ 2774826 h 3554989"/>
                <a:gd name="connsiteX67" fmla="*/ 374333 w 1485269"/>
                <a:gd name="connsiteY67" fmla="*/ 2528128 h 3554989"/>
                <a:gd name="connsiteX68" fmla="*/ 358140 w 1485269"/>
                <a:gd name="connsiteY68" fmla="*/ 2288099 h 3554989"/>
                <a:gd name="connsiteX69" fmla="*/ 340995 w 1485269"/>
                <a:gd name="connsiteY69" fmla="*/ 1992824 h 3554989"/>
                <a:gd name="connsiteX70" fmla="*/ 328613 w 1485269"/>
                <a:gd name="connsiteY70" fmla="*/ 1714693 h 3554989"/>
                <a:gd name="connsiteX71" fmla="*/ 325755 w 1485269"/>
                <a:gd name="connsiteY71" fmla="*/ 1688976 h 3554989"/>
                <a:gd name="connsiteX72" fmla="*/ 300990 w 1485269"/>
                <a:gd name="connsiteY72" fmla="*/ 1688023 h 3554989"/>
                <a:gd name="connsiteX73" fmla="*/ 145733 w 1485269"/>
                <a:gd name="connsiteY73" fmla="*/ 1688976 h 3554989"/>
                <a:gd name="connsiteX74" fmla="*/ 138113 w 1485269"/>
                <a:gd name="connsiteY74" fmla="*/ 1679451 h 3554989"/>
                <a:gd name="connsiteX75" fmla="*/ 211455 w 1485269"/>
                <a:gd name="connsiteY75" fmla="*/ 1355601 h 3554989"/>
                <a:gd name="connsiteX76" fmla="*/ 253365 w 1485269"/>
                <a:gd name="connsiteY76" fmla="*/ 1178436 h 3554989"/>
                <a:gd name="connsiteX77" fmla="*/ 339090 w 1485269"/>
                <a:gd name="connsiteY77" fmla="*/ 813628 h 3554989"/>
                <a:gd name="connsiteX78" fmla="*/ 345758 w 1485269"/>
                <a:gd name="connsiteY78" fmla="*/ 788863 h 3554989"/>
                <a:gd name="connsiteX79" fmla="*/ 322898 w 1485269"/>
                <a:gd name="connsiteY79" fmla="*/ 841251 h 3554989"/>
                <a:gd name="connsiteX80" fmla="*/ 312420 w 1485269"/>
                <a:gd name="connsiteY80" fmla="*/ 884113 h 3554989"/>
                <a:gd name="connsiteX81" fmla="*/ 262890 w 1485269"/>
                <a:gd name="connsiteY81" fmla="*/ 1046991 h 3554989"/>
                <a:gd name="connsiteX82" fmla="*/ 161925 w 1485269"/>
                <a:gd name="connsiteY82" fmla="*/ 1313691 h 3554989"/>
                <a:gd name="connsiteX83" fmla="*/ 18098 w 1485269"/>
                <a:gd name="connsiteY83" fmla="*/ 1320359 h 3554989"/>
                <a:gd name="connsiteX84" fmla="*/ 0 w 1485269"/>
                <a:gd name="connsiteY84" fmla="*/ 1301309 h 3554989"/>
                <a:gd name="connsiteX85" fmla="*/ 9525 w 1485269"/>
                <a:gd name="connsiteY85" fmla="*/ 1060326 h 3554989"/>
                <a:gd name="connsiteX86" fmla="*/ 29527 w 1485269"/>
                <a:gd name="connsiteY86" fmla="*/ 911736 h 3554989"/>
                <a:gd name="connsiteX87" fmla="*/ 39052 w 1485269"/>
                <a:gd name="connsiteY87" fmla="*/ 888876 h 3554989"/>
                <a:gd name="connsiteX88" fmla="*/ 134303 w 1485269"/>
                <a:gd name="connsiteY88" fmla="*/ 678373 h 3554989"/>
                <a:gd name="connsiteX89" fmla="*/ 220980 w 1485269"/>
                <a:gd name="connsiteY89" fmla="*/ 316423 h 3554989"/>
                <a:gd name="connsiteX90" fmla="*/ 251460 w 1485269"/>
                <a:gd name="connsiteY90" fmla="*/ 202123 h 3554989"/>
                <a:gd name="connsiteX91" fmla="*/ 262890 w 1485269"/>
                <a:gd name="connsiteY91" fmla="*/ 188788 h 3554989"/>
                <a:gd name="connsiteX92" fmla="*/ 581025 w 1485269"/>
                <a:gd name="connsiteY92" fmla="*/ 79251 h 3554989"/>
                <a:gd name="connsiteX93" fmla="*/ 596265 w 1485269"/>
                <a:gd name="connsiteY93" fmla="*/ 68773 h 3554989"/>
                <a:gd name="connsiteX94" fmla="*/ 646748 w 1485269"/>
                <a:gd name="connsiteY94" fmla="*/ 1146 h 3554989"/>
                <a:gd name="connsiteX95" fmla="*/ 944880 w 1485269"/>
                <a:gd name="connsiteY95" fmla="*/ 193 h 3554989"/>
                <a:gd name="connsiteX96" fmla="*/ 990600 w 1485269"/>
                <a:gd name="connsiteY96" fmla="*/ 41151 h 3554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5269" h="3554989">
                  <a:moveTo>
                    <a:pt x="990600" y="41151"/>
                  </a:moveTo>
                  <a:cubicBezTo>
                    <a:pt x="995363" y="45913"/>
                    <a:pt x="1000125" y="49723"/>
                    <a:pt x="1005840" y="51628"/>
                  </a:cubicBezTo>
                  <a:cubicBezTo>
                    <a:pt x="1110615" y="85918"/>
                    <a:pt x="1215390" y="121161"/>
                    <a:pt x="1321118" y="156403"/>
                  </a:cubicBezTo>
                  <a:cubicBezTo>
                    <a:pt x="1327785" y="158308"/>
                    <a:pt x="1330643" y="161166"/>
                    <a:pt x="1332548" y="168786"/>
                  </a:cubicBezTo>
                  <a:cubicBezTo>
                    <a:pt x="1348740" y="264036"/>
                    <a:pt x="1363980" y="360238"/>
                    <a:pt x="1378268" y="455488"/>
                  </a:cubicBezTo>
                  <a:cubicBezTo>
                    <a:pt x="1391603" y="541213"/>
                    <a:pt x="1400175" y="627891"/>
                    <a:pt x="1403033" y="714568"/>
                  </a:cubicBezTo>
                  <a:cubicBezTo>
                    <a:pt x="1405890" y="793626"/>
                    <a:pt x="1420178" y="869826"/>
                    <a:pt x="1436370" y="946978"/>
                  </a:cubicBezTo>
                  <a:cubicBezTo>
                    <a:pt x="1451610" y="1023178"/>
                    <a:pt x="1468755" y="1099378"/>
                    <a:pt x="1484948" y="1175578"/>
                  </a:cubicBezTo>
                  <a:cubicBezTo>
                    <a:pt x="1485900" y="1182246"/>
                    <a:pt x="1484948" y="1186056"/>
                    <a:pt x="1479233" y="1188913"/>
                  </a:cubicBezTo>
                  <a:cubicBezTo>
                    <a:pt x="1475423" y="1190818"/>
                    <a:pt x="1350645" y="1268923"/>
                    <a:pt x="1343978" y="1273686"/>
                  </a:cubicBezTo>
                  <a:cubicBezTo>
                    <a:pt x="1336358" y="1278448"/>
                    <a:pt x="1328738" y="1279401"/>
                    <a:pt x="1320165" y="1277496"/>
                  </a:cubicBezTo>
                  <a:cubicBezTo>
                    <a:pt x="1323023" y="1327978"/>
                    <a:pt x="1357313" y="1600393"/>
                    <a:pt x="1363028" y="1649923"/>
                  </a:cubicBezTo>
                  <a:cubicBezTo>
                    <a:pt x="1363980" y="1658496"/>
                    <a:pt x="1362075" y="1661353"/>
                    <a:pt x="1353503" y="1660401"/>
                  </a:cubicBezTo>
                  <a:cubicBezTo>
                    <a:pt x="1329690" y="1660401"/>
                    <a:pt x="1305878" y="1661353"/>
                    <a:pt x="1281113" y="1660401"/>
                  </a:cubicBezTo>
                  <a:cubicBezTo>
                    <a:pt x="1272540" y="1660401"/>
                    <a:pt x="1268730" y="1662306"/>
                    <a:pt x="1268730" y="1671831"/>
                  </a:cubicBezTo>
                  <a:cubicBezTo>
                    <a:pt x="1264920" y="1741363"/>
                    <a:pt x="1260158" y="1810896"/>
                    <a:pt x="1255395" y="1880428"/>
                  </a:cubicBezTo>
                  <a:cubicBezTo>
                    <a:pt x="1251585" y="1944246"/>
                    <a:pt x="1246823" y="2009016"/>
                    <a:pt x="1242060" y="2072834"/>
                  </a:cubicBezTo>
                  <a:cubicBezTo>
                    <a:pt x="1239203" y="2109981"/>
                    <a:pt x="1245870" y="2145224"/>
                    <a:pt x="1248728" y="2182371"/>
                  </a:cubicBezTo>
                  <a:cubicBezTo>
                    <a:pt x="1252538" y="2226186"/>
                    <a:pt x="1257300" y="2270001"/>
                    <a:pt x="1261110" y="2313816"/>
                  </a:cubicBezTo>
                  <a:cubicBezTo>
                    <a:pt x="1265873" y="2365251"/>
                    <a:pt x="1269683" y="2417638"/>
                    <a:pt x="1275398" y="2469074"/>
                  </a:cubicBezTo>
                  <a:cubicBezTo>
                    <a:pt x="1281113" y="2519556"/>
                    <a:pt x="1279208" y="2570038"/>
                    <a:pt x="1279208" y="2620521"/>
                  </a:cubicBezTo>
                  <a:cubicBezTo>
                    <a:pt x="1279208" y="2710056"/>
                    <a:pt x="1278255" y="2798638"/>
                    <a:pt x="1277303" y="2888174"/>
                  </a:cubicBezTo>
                  <a:cubicBezTo>
                    <a:pt x="1276350" y="3012951"/>
                    <a:pt x="1275398" y="3137728"/>
                    <a:pt x="1274445" y="3261553"/>
                  </a:cubicBezTo>
                  <a:cubicBezTo>
                    <a:pt x="1274445" y="3269174"/>
                    <a:pt x="1277303" y="3277746"/>
                    <a:pt x="1263968" y="3278699"/>
                  </a:cubicBezTo>
                  <a:cubicBezTo>
                    <a:pt x="1259205" y="3278699"/>
                    <a:pt x="1263968" y="3283461"/>
                    <a:pt x="1264920" y="3285366"/>
                  </a:cubicBezTo>
                  <a:cubicBezTo>
                    <a:pt x="1285875" y="3316799"/>
                    <a:pt x="1308735" y="3348231"/>
                    <a:pt x="1335405" y="3374901"/>
                  </a:cubicBezTo>
                  <a:cubicBezTo>
                    <a:pt x="1357313" y="3397761"/>
                    <a:pt x="1381125" y="3418716"/>
                    <a:pt x="1400175" y="3444434"/>
                  </a:cubicBezTo>
                  <a:cubicBezTo>
                    <a:pt x="1421130" y="3473009"/>
                    <a:pt x="1423035" y="3500631"/>
                    <a:pt x="1403985" y="3524444"/>
                  </a:cubicBezTo>
                  <a:cubicBezTo>
                    <a:pt x="1390650" y="3542541"/>
                    <a:pt x="1371600" y="3551113"/>
                    <a:pt x="1349693" y="3553971"/>
                  </a:cubicBezTo>
                  <a:cubicBezTo>
                    <a:pt x="1298258" y="3559686"/>
                    <a:pt x="1253490" y="3540636"/>
                    <a:pt x="1210628" y="3514919"/>
                  </a:cubicBezTo>
                  <a:cubicBezTo>
                    <a:pt x="1197293" y="3506346"/>
                    <a:pt x="1183958" y="3496821"/>
                    <a:pt x="1172528" y="3486344"/>
                  </a:cubicBezTo>
                  <a:cubicBezTo>
                    <a:pt x="1156335" y="3472056"/>
                    <a:pt x="1144905" y="3455863"/>
                    <a:pt x="1139190" y="3435861"/>
                  </a:cubicBezTo>
                  <a:cubicBezTo>
                    <a:pt x="1135380" y="3423478"/>
                    <a:pt x="1127760" y="3416811"/>
                    <a:pt x="1115378" y="3413953"/>
                  </a:cubicBezTo>
                  <a:cubicBezTo>
                    <a:pt x="1096328" y="3410144"/>
                    <a:pt x="1078230" y="3407286"/>
                    <a:pt x="1059180" y="3402524"/>
                  </a:cubicBezTo>
                  <a:cubicBezTo>
                    <a:pt x="1020128" y="3393951"/>
                    <a:pt x="1002983" y="3371091"/>
                    <a:pt x="1004888" y="3331086"/>
                  </a:cubicBezTo>
                  <a:cubicBezTo>
                    <a:pt x="1005840" y="3320609"/>
                    <a:pt x="1005840" y="3309178"/>
                    <a:pt x="1008698" y="3299653"/>
                  </a:cubicBezTo>
                  <a:cubicBezTo>
                    <a:pt x="1011555" y="3288224"/>
                    <a:pt x="1010603" y="3280603"/>
                    <a:pt x="1002030" y="3272031"/>
                  </a:cubicBezTo>
                  <a:cubicBezTo>
                    <a:pt x="984885" y="3253934"/>
                    <a:pt x="979170" y="3229169"/>
                    <a:pt x="973455" y="3206309"/>
                  </a:cubicBezTo>
                  <a:cubicBezTo>
                    <a:pt x="961073" y="3152969"/>
                    <a:pt x="960120" y="3099628"/>
                    <a:pt x="957263" y="3045336"/>
                  </a:cubicBezTo>
                  <a:cubicBezTo>
                    <a:pt x="953453" y="2968184"/>
                    <a:pt x="950595" y="2890078"/>
                    <a:pt x="946785" y="2812926"/>
                  </a:cubicBezTo>
                  <a:cubicBezTo>
                    <a:pt x="943928" y="2758634"/>
                    <a:pt x="942023" y="2704341"/>
                    <a:pt x="939165" y="2650049"/>
                  </a:cubicBezTo>
                  <a:cubicBezTo>
                    <a:pt x="935355" y="2586231"/>
                    <a:pt x="928688" y="2522413"/>
                    <a:pt x="919163" y="2459549"/>
                  </a:cubicBezTo>
                  <a:cubicBezTo>
                    <a:pt x="891540" y="2263334"/>
                    <a:pt x="838200" y="2072834"/>
                    <a:pt x="780098" y="1884238"/>
                  </a:cubicBezTo>
                  <a:cubicBezTo>
                    <a:pt x="780098" y="1883286"/>
                    <a:pt x="779145" y="1883286"/>
                    <a:pt x="778193" y="1882334"/>
                  </a:cubicBezTo>
                  <a:cubicBezTo>
                    <a:pt x="770573" y="1887096"/>
                    <a:pt x="767715" y="1895668"/>
                    <a:pt x="764858" y="1903288"/>
                  </a:cubicBezTo>
                  <a:cubicBezTo>
                    <a:pt x="751523" y="1937578"/>
                    <a:pt x="746760" y="1974726"/>
                    <a:pt x="741998" y="2010921"/>
                  </a:cubicBezTo>
                  <a:cubicBezTo>
                    <a:pt x="726758" y="2133794"/>
                    <a:pt x="721995" y="2256666"/>
                    <a:pt x="716280" y="2379538"/>
                  </a:cubicBezTo>
                  <a:cubicBezTo>
                    <a:pt x="711518" y="2475741"/>
                    <a:pt x="706755" y="2572896"/>
                    <a:pt x="702945" y="2669099"/>
                  </a:cubicBezTo>
                  <a:cubicBezTo>
                    <a:pt x="698183" y="2761491"/>
                    <a:pt x="693420" y="2853884"/>
                    <a:pt x="690563" y="2946276"/>
                  </a:cubicBezTo>
                  <a:cubicBezTo>
                    <a:pt x="689610" y="2970088"/>
                    <a:pt x="694373" y="2993901"/>
                    <a:pt x="697230" y="3017713"/>
                  </a:cubicBezTo>
                  <a:cubicBezTo>
                    <a:pt x="701040" y="3056766"/>
                    <a:pt x="704850" y="3096771"/>
                    <a:pt x="707708" y="3135824"/>
                  </a:cubicBezTo>
                  <a:cubicBezTo>
                    <a:pt x="711518" y="3178686"/>
                    <a:pt x="714375" y="3220596"/>
                    <a:pt x="717233" y="3263459"/>
                  </a:cubicBezTo>
                  <a:cubicBezTo>
                    <a:pt x="718185" y="3271078"/>
                    <a:pt x="717233" y="3274888"/>
                    <a:pt x="708660" y="3274888"/>
                  </a:cubicBezTo>
                  <a:cubicBezTo>
                    <a:pt x="701993" y="3274888"/>
                    <a:pt x="700088" y="3277746"/>
                    <a:pt x="700088" y="3284413"/>
                  </a:cubicBezTo>
                  <a:cubicBezTo>
                    <a:pt x="700088" y="3295844"/>
                    <a:pt x="699135" y="3306321"/>
                    <a:pt x="698183" y="3317751"/>
                  </a:cubicBezTo>
                  <a:cubicBezTo>
                    <a:pt x="696278" y="3334896"/>
                    <a:pt x="692468" y="3350136"/>
                    <a:pt x="678180" y="3361566"/>
                  </a:cubicBezTo>
                  <a:cubicBezTo>
                    <a:pt x="666750" y="3371091"/>
                    <a:pt x="667703" y="3385378"/>
                    <a:pt x="666750" y="3398713"/>
                  </a:cubicBezTo>
                  <a:cubicBezTo>
                    <a:pt x="664845" y="3416811"/>
                    <a:pt x="663893" y="3435861"/>
                    <a:pt x="660083" y="3453959"/>
                  </a:cubicBezTo>
                  <a:cubicBezTo>
                    <a:pt x="654368" y="3476819"/>
                    <a:pt x="641985" y="3493011"/>
                    <a:pt x="621030" y="3503488"/>
                  </a:cubicBezTo>
                  <a:cubicBezTo>
                    <a:pt x="596265" y="3515871"/>
                    <a:pt x="570548" y="3525396"/>
                    <a:pt x="543878" y="3528253"/>
                  </a:cubicBezTo>
                  <a:cubicBezTo>
                    <a:pt x="488633" y="3535874"/>
                    <a:pt x="437198" y="3483486"/>
                    <a:pt x="443865" y="3428241"/>
                  </a:cubicBezTo>
                  <a:cubicBezTo>
                    <a:pt x="447675" y="3394903"/>
                    <a:pt x="461010" y="3366328"/>
                    <a:pt x="477203" y="3338706"/>
                  </a:cubicBezTo>
                  <a:cubicBezTo>
                    <a:pt x="483870" y="3328228"/>
                    <a:pt x="489585" y="3316799"/>
                    <a:pt x="495300" y="3306321"/>
                  </a:cubicBezTo>
                  <a:cubicBezTo>
                    <a:pt x="491490" y="3303463"/>
                    <a:pt x="488633" y="3305369"/>
                    <a:pt x="485775" y="3305369"/>
                  </a:cubicBezTo>
                  <a:cubicBezTo>
                    <a:pt x="465773" y="3308226"/>
                    <a:pt x="465773" y="3308226"/>
                    <a:pt x="462915" y="3289176"/>
                  </a:cubicBezTo>
                  <a:cubicBezTo>
                    <a:pt x="447675" y="3203451"/>
                    <a:pt x="435293" y="3117726"/>
                    <a:pt x="424815" y="3031049"/>
                  </a:cubicBezTo>
                  <a:cubicBezTo>
                    <a:pt x="414338" y="2945324"/>
                    <a:pt x="403860" y="2860551"/>
                    <a:pt x="396240" y="2774826"/>
                  </a:cubicBezTo>
                  <a:cubicBezTo>
                    <a:pt x="388620" y="2692911"/>
                    <a:pt x="381000" y="2610044"/>
                    <a:pt x="374333" y="2528128"/>
                  </a:cubicBezTo>
                  <a:cubicBezTo>
                    <a:pt x="367665" y="2448119"/>
                    <a:pt x="362903" y="2368109"/>
                    <a:pt x="358140" y="2288099"/>
                  </a:cubicBezTo>
                  <a:cubicBezTo>
                    <a:pt x="351473" y="2189991"/>
                    <a:pt x="345758" y="2090931"/>
                    <a:pt x="340995" y="1992824"/>
                  </a:cubicBezTo>
                  <a:cubicBezTo>
                    <a:pt x="336233" y="1900431"/>
                    <a:pt x="332423" y="1807086"/>
                    <a:pt x="328613" y="1714693"/>
                  </a:cubicBezTo>
                  <a:cubicBezTo>
                    <a:pt x="328613" y="1706121"/>
                    <a:pt x="330518" y="1694691"/>
                    <a:pt x="325755" y="1688976"/>
                  </a:cubicBezTo>
                  <a:cubicBezTo>
                    <a:pt x="320993" y="1683261"/>
                    <a:pt x="309563" y="1688023"/>
                    <a:pt x="300990" y="1688023"/>
                  </a:cubicBezTo>
                  <a:cubicBezTo>
                    <a:pt x="249555" y="1688023"/>
                    <a:pt x="197168" y="1688023"/>
                    <a:pt x="145733" y="1688976"/>
                  </a:cubicBezTo>
                  <a:cubicBezTo>
                    <a:pt x="137160" y="1688976"/>
                    <a:pt x="136208" y="1687071"/>
                    <a:pt x="138113" y="1679451"/>
                  </a:cubicBezTo>
                  <a:cubicBezTo>
                    <a:pt x="144780" y="1654686"/>
                    <a:pt x="213360" y="1366078"/>
                    <a:pt x="211455" y="1355601"/>
                  </a:cubicBezTo>
                  <a:cubicBezTo>
                    <a:pt x="225743" y="1296546"/>
                    <a:pt x="239078" y="1237491"/>
                    <a:pt x="253365" y="1178436"/>
                  </a:cubicBezTo>
                  <a:cubicBezTo>
                    <a:pt x="281940" y="1056516"/>
                    <a:pt x="310515" y="935548"/>
                    <a:pt x="339090" y="813628"/>
                  </a:cubicBezTo>
                  <a:cubicBezTo>
                    <a:pt x="340995" y="804103"/>
                    <a:pt x="343853" y="795531"/>
                    <a:pt x="345758" y="788863"/>
                  </a:cubicBezTo>
                  <a:cubicBezTo>
                    <a:pt x="340043" y="805056"/>
                    <a:pt x="331470" y="823153"/>
                    <a:pt x="322898" y="841251"/>
                  </a:cubicBezTo>
                  <a:cubicBezTo>
                    <a:pt x="316230" y="854586"/>
                    <a:pt x="315278" y="869826"/>
                    <a:pt x="312420" y="884113"/>
                  </a:cubicBezTo>
                  <a:cubicBezTo>
                    <a:pt x="300038" y="939358"/>
                    <a:pt x="281940" y="993651"/>
                    <a:pt x="262890" y="1046991"/>
                  </a:cubicBezTo>
                  <a:cubicBezTo>
                    <a:pt x="231458" y="1136526"/>
                    <a:pt x="197168" y="1226061"/>
                    <a:pt x="161925" y="1313691"/>
                  </a:cubicBezTo>
                  <a:cubicBezTo>
                    <a:pt x="156210" y="1327978"/>
                    <a:pt x="20003" y="1319406"/>
                    <a:pt x="18098" y="1320359"/>
                  </a:cubicBezTo>
                  <a:cubicBezTo>
                    <a:pt x="0" y="1319406"/>
                    <a:pt x="0" y="1319406"/>
                    <a:pt x="0" y="1301309"/>
                  </a:cubicBezTo>
                  <a:cubicBezTo>
                    <a:pt x="1905" y="1221298"/>
                    <a:pt x="3810" y="1140336"/>
                    <a:pt x="9525" y="1060326"/>
                  </a:cubicBezTo>
                  <a:cubicBezTo>
                    <a:pt x="13335" y="1010796"/>
                    <a:pt x="15240" y="960313"/>
                    <a:pt x="29527" y="911736"/>
                  </a:cubicBezTo>
                  <a:cubicBezTo>
                    <a:pt x="31433" y="904116"/>
                    <a:pt x="34290" y="895543"/>
                    <a:pt x="39052" y="888876"/>
                  </a:cubicBezTo>
                  <a:cubicBezTo>
                    <a:pt x="88583" y="826963"/>
                    <a:pt x="116205" y="754573"/>
                    <a:pt x="134303" y="678373"/>
                  </a:cubicBezTo>
                  <a:cubicBezTo>
                    <a:pt x="162878" y="557406"/>
                    <a:pt x="191453" y="437391"/>
                    <a:pt x="220980" y="316423"/>
                  </a:cubicBezTo>
                  <a:cubicBezTo>
                    <a:pt x="230505" y="278323"/>
                    <a:pt x="240983" y="240223"/>
                    <a:pt x="251460" y="202123"/>
                  </a:cubicBezTo>
                  <a:cubicBezTo>
                    <a:pt x="253365" y="195456"/>
                    <a:pt x="256223" y="191646"/>
                    <a:pt x="262890" y="188788"/>
                  </a:cubicBezTo>
                  <a:cubicBezTo>
                    <a:pt x="368618" y="152593"/>
                    <a:pt x="474345" y="115446"/>
                    <a:pt x="581025" y="79251"/>
                  </a:cubicBezTo>
                  <a:cubicBezTo>
                    <a:pt x="587693" y="77346"/>
                    <a:pt x="592455" y="73536"/>
                    <a:pt x="596265" y="68773"/>
                  </a:cubicBezTo>
                  <a:cubicBezTo>
                    <a:pt x="613410" y="45913"/>
                    <a:pt x="628650" y="23053"/>
                    <a:pt x="646748" y="1146"/>
                  </a:cubicBezTo>
                  <a:cubicBezTo>
                    <a:pt x="653415" y="-759"/>
                    <a:pt x="944880" y="4003"/>
                    <a:pt x="944880" y="193"/>
                  </a:cubicBezTo>
                  <a:cubicBezTo>
                    <a:pt x="944880" y="-2664"/>
                    <a:pt x="978218" y="26863"/>
                    <a:pt x="990600" y="4115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61E9D5D-D18C-47DE-8C42-68C95F3B8394}"/>
                </a:ext>
              </a:extLst>
            </p:cNvPr>
            <p:cNvSpPr/>
            <p:nvPr/>
          </p:nvSpPr>
          <p:spPr>
            <a:xfrm>
              <a:off x="9088630" y="2721836"/>
              <a:ext cx="661513" cy="1210627"/>
            </a:xfrm>
            <a:custGeom>
              <a:avLst/>
              <a:gdLst>
                <a:gd name="connsiteX0" fmla="*/ 660680 w 661513"/>
                <a:gd name="connsiteY0" fmla="*/ 1163955 h 1210627"/>
                <a:gd name="connsiteX1" fmla="*/ 637820 w 661513"/>
                <a:gd name="connsiteY1" fmla="*/ 965835 h 1210627"/>
                <a:gd name="connsiteX2" fmla="*/ 604483 w 661513"/>
                <a:gd name="connsiteY2" fmla="*/ 673418 h 1210627"/>
                <a:gd name="connsiteX3" fmla="*/ 570193 w 661513"/>
                <a:gd name="connsiteY3" fmla="*/ 379095 h 1210627"/>
                <a:gd name="connsiteX4" fmla="*/ 528283 w 661513"/>
                <a:gd name="connsiteY4" fmla="*/ 167640 h 1210627"/>
                <a:gd name="connsiteX5" fmla="*/ 482563 w 661513"/>
                <a:gd name="connsiteY5" fmla="*/ 14288 h 1210627"/>
                <a:gd name="connsiteX6" fmla="*/ 477800 w 661513"/>
                <a:gd name="connsiteY6" fmla="*/ 23813 h 1210627"/>
                <a:gd name="connsiteX7" fmla="*/ 462560 w 661513"/>
                <a:gd name="connsiteY7" fmla="*/ 62865 h 1210627"/>
                <a:gd name="connsiteX8" fmla="*/ 414935 w 661513"/>
                <a:gd name="connsiteY8" fmla="*/ 115252 h 1210627"/>
                <a:gd name="connsiteX9" fmla="*/ 386360 w 661513"/>
                <a:gd name="connsiteY9" fmla="*/ 145733 h 1210627"/>
                <a:gd name="connsiteX10" fmla="*/ 373978 w 661513"/>
                <a:gd name="connsiteY10" fmla="*/ 149543 h 1210627"/>
                <a:gd name="connsiteX11" fmla="*/ 293015 w 661513"/>
                <a:gd name="connsiteY11" fmla="*/ 109538 h 1210627"/>
                <a:gd name="connsiteX12" fmla="*/ 221578 w 661513"/>
                <a:gd name="connsiteY12" fmla="*/ 47625 h 1210627"/>
                <a:gd name="connsiteX13" fmla="*/ 198718 w 661513"/>
                <a:gd name="connsiteY13" fmla="*/ 18098 h 1210627"/>
                <a:gd name="connsiteX14" fmla="*/ 203480 w 661513"/>
                <a:gd name="connsiteY14" fmla="*/ 0 h 1210627"/>
                <a:gd name="connsiteX15" fmla="*/ 194908 w 661513"/>
                <a:gd name="connsiteY15" fmla="*/ 0 h 1210627"/>
                <a:gd name="connsiteX16" fmla="*/ 182525 w 661513"/>
                <a:gd name="connsiteY16" fmla="*/ 15240 h 1210627"/>
                <a:gd name="connsiteX17" fmla="*/ 186335 w 661513"/>
                <a:gd name="connsiteY17" fmla="*/ 19050 h 1210627"/>
                <a:gd name="connsiteX18" fmla="*/ 184430 w 661513"/>
                <a:gd name="connsiteY18" fmla="*/ 37148 h 1210627"/>
                <a:gd name="connsiteX19" fmla="*/ 188240 w 661513"/>
                <a:gd name="connsiteY19" fmla="*/ 244793 h 1210627"/>
                <a:gd name="connsiteX20" fmla="*/ 195860 w 661513"/>
                <a:gd name="connsiteY20" fmla="*/ 425768 h 1210627"/>
                <a:gd name="connsiteX21" fmla="*/ 191098 w 661513"/>
                <a:gd name="connsiteY21" fmla="*/ 701040 h 1210627"/>
                <a:gd name="connsiteX22" fmla="*/ 105373 w 661513"/>
                <a:gd name="connsiteY22" fmla="*/ 994410 h 1210627"/>
                <a:gd name="connsiteX23" fmla="*/ 2503 w 661513"/>
                <a:gd name="connsiteY23" fmla="*/ 1173480 h 1210627"/>
                <a:gd name="connsiteX24" fmla="*/ 6313 w 661513"/>
                <a:gd name="connsiteY24" fmla="*/ 1184910 h 1210627"/>
                <a:gd name="connsiteX25" fmla="*/ 46318 w 661513"/>
                <a:gd name="connsiteY25" fmla="*/ 1194435 h 1210627"/>
                <a:gd name="connsiteX26" fmla="*/ 171095 w 661513"/>
                <a:gd name="connsiteY26" fmla="*/ 1206818 h 1210627"/>
                <a:gd name="connsiteX27" fmla="*/ 453035 w 661513"/>
                <a:gd name="connsiteY27" fmla="*/ 1210628 h 1210627"/>
                <a:gd name="connsiteX28" fmla="*/ 524473 w 661513"/>
                <a:gd name="connsiteY28" fmla="*/ 1205865 h 1210627"/>
                <a:gd name="connsiteX29" fmla="*/ 645440 w 661513"/>
                <a:gd name="connsiteY29" fmla="*/ 1184910 h 1210627"/>
                <a:gd name="connsiteX30" fmla="*/ 660680 w 661513"/>
                <a:gd name="connsiteY30" fmla="*/ 1163955 h 121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61513" h="1210627">
                  <a:moveTo>
                    <a:pt x="660680" y="1163955"/>
                  </a:moveTo>
                  <a:cubicBezTo>
                    <a:pt x="653060" y="1098233"/>
                    <a:pt x="645440" y="1031557"/>
                    <a:pt x="637820" y="965835"/>
                  </a:cubicBezTo>
                  <a:cubicBezTo>
                    <a:pt x="626390" y="868680"/>
                    <a:pt x="614960" y="770573"/>
                    <a:pt x="604483" y="673418"/>
                  </a:cubicBezTo>
                  <a:cubicBezTo>
                    <a:pt x="593053" y="575310"/>
                    <a:pt x="583528" y="477203"/>
                    <a:pt x="570193" y="379095"/>
                  </a:cubicBezTo>
                  <a:cubicBezTo>
                    <a:pt x="560668" y="307658"/>
                    <a:pt x="550190" y="236220"/>
                    <a:pt x="528283" y="167640"/>
                  </a:cubicBezTo>
                  <a:cubicBezTo>
                    <a:pt x="513043" y="116205"/>
                    <a:pt x="497803" y="65723"/>
                    <a:pt x="482563" y="14288"/>
                  </a:cubicBezTo>
                  <a:cubicBezTo>
                    <a:pt x="476848" y="15240"/>
                    <a:pt x="477800" y="20003"/>
                    <a:pt x="477800" y="23813"/>
                  </a:cubicBezTo>
                  <a:cubicBezTo>
                    <a:pt x="475895" y="38100"/>
                    <a:pt x="473990" y="52388"/>
                    <a:pt x="462560" y="62865"/>
                  </a:cubicBezTo>
                  <a:cubicBezTo>
                    <a:pt x="445415" y="79058"/>
                    <a:pt x="431128" y="97155"/>
                    <a:pt x="414935" y="115252"/>
                  </a:cubicBezTo>
                  <a:cubicBezTo>
                    <a:pt x="405410" y="125730"/>
                    <a:pt x="395885" y="136208"/>
                    <a:pt x="386360" y="145733"/>
                  </a:cubicBezTo>
                  <a:cubicBezTo>
                    <a:pt x="382550" y="149543"/>
                    <a:pt x="379693" y="151448"/>
                    <a:pt x="373978" y="149543"/>
                  </a:cubicBezTo>
                  <a:cubicBezTo>
                    <a:pt x="346355" y="137160"/>
                    <a:pt x="318733" y="125730"/>
                    <a:pt x="293015" y="109538"/>
                  </a:cubicBezTo>
                  <a:cubicBezTo>
                    <a:pt x="266345" y="92393"/>
                    <a:pt x="245390" y="67627"/>
                    <a:pt x="221578" y="47625"/>
                  </a:cubicBezTo>
                  <a:cubicBezTo>
                    <a:pt x="212053" y="39053"/>
                    <a:pt x="203480" y="29528"/>
                    <a:pt x="198718" y="18098"/>
                  </a:cubicBezTo>
                  <a:cubicBezTo>
                    <a:pt x="198718" y="12383"/>
                    <a:pt x="204433" y="5715"/>
                    <a:pt x="203480" y="0"/>
                  </a:cubicBezTo>
                  <a:cubicBezTo>
                    <a:pt x="202528" y="0"/>
                    <a:pt x="195860" y="0"/>
                    <a:pt x="194908" y="0"/>
                  </a:cubicBezTo>
                  <a:cubicBezTo>
                    <a:pt x="188240" y="7620"/>
                    <a:pt x="188240" y="12383"/>
                    <a:pt x="182525" y="15240"/>
                  </a:cubicBezTo>
                  <a:cubicBezTo>
                    <a:pt x="184430" y="15240"/>
                    <a:pt x="188240" y="16193"/>
                    <a:pt x="186335" y="19050"/>
                  </a:cubicBezTo>
                  <a:cubicBezTo>
                    <a:pt x="183478" y="24765"/>
                    <a:pt x="184430" y="31433"/>
                    <a:pt x="184430" y="37148"/>
                  </a:cubicBezTo>
                  <a:cubicBezTo>
                    <a:pt x="185383" y="106680"/>
                    <a:pt x="184430" y="175260"/>
                    <a:pt x="188240" y="244793"/>
                  </a:cubicBezTo>
                  <a:cubicBezTo>
                    <a:pt x="192050" y="304800"/>
                    <a:pt x="193955" y="365760"/>
                    <a:pt x="195860" y="425768"/>
                  </a:cubicBezTo>
                  <a:cubicBezTo>
                    <a:pt x="198718" y="517208"/>
                    <a:pt x="199670" y="608648"/>
                    <a:pt x="191098" y="701040"/>
                  </a:cubicBezTo>
                  <a:cubicBezTo>
                    <a:pt x="180620" y="804863"/>
                    <a:pt x="152045" y="902018"/>
                    <a:pt x="105373" y="994410"/>
                  </a:cubicBezTo>
                  <a:cubicBezTo>
                    <a:pt x="73940" y="1056323"/>
                    <a:pt x="38698" y="1115378"/>
                    <a:pt x="2503" y="1173480"/>
                  </a:cubicBezTo>
                  <a:cubicBezTo>
                    <a:pt x="-1307" y="1180148"/>
                    <a:pt x="-1307" y="1183005"/>
                    <a:pt x="6313" y="1184910"/>
                  </a:cubicBezTo>
                  <a:cubicBezTo>
                    <a:pt x="19648" y="1187768"/>
                    <a:pt x="32983" y="1191578"/>
                    <a:pt x="46318" y="1194435"/>
                  </a:cubicBezTo>
                  <a:cubicBezTo>
                    <a:pt x="87275" y="1202055"/>
                    <a:pt x="129185" y="1204913"/>
                    <a:pt x="171095" y="1206818"/>
                  </a:cubicBezTo>
                  <a:cubicBezTo>
                    <a:pt x="234913" y="1210628"/>
                    <a:pt x="451130" y="1204913"/>
                    <a:pt x="453035" y="1210628"/>
                  </a:cubicBezTo>
                  <a:cubicBezTo>
                    <a:pt x="476848" y="1209675"/>
                    <a:pt x="500660" y="1208723"/>
                    <a:pt x="524473" y="1205865"/>
                  </a:cubicBezTo>
                  <a:cubicBezTo>
                    <a:pt x="565430" y="1202055"/>
                    <a:pt x="606388" y="1197293"/>
                    <a:pt x="645440" y="1184910"/>
                  </a:cubicBezTo>
                  <a:cubicBezTo>
                    <a:pt x="662585" y="1181100"/>
                    <a:pt x="662585" y="1181100"/>
                    <a:pt x="660680" y="1163955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78A17E0-0942-40C6-80E8-28D1FFA50989}"/>
                </a:ext>
              </a:extLst>
            </p:cNvPr>
            <p:cNvSpPr/>
            <p:nvPr/>
          </p:nvSpPr>
          <p:spPr>
            <a:xfrm>
              <a:off x="9176338" y="2174628"/>
              <a:ext cx="417029" cy="701634"/>
            </a:xfrm>
            <a:custGeom>
              <a:avLst/>
              <a:gdLst>
                <a:gd name="connsiteX0" fmla="*/ 393903 w 417029"/>
                <a:gd name="connsiteY0" fmla="*/ 561495 h 701634"/>
                <a:gd name="connsiteX1" fmla="*/ 377710 w 417029"/>
                <a:gd name="connsiteY1" fmla="*/ 610073 h 701634"/>
                <a:gd name="connsiteX2" fmla="*/ 298653 w 417029"/>
                <a:gd name="connsiteY2" fmla="*/ 696750 h 701634"/>
                <a:gd name="connsiteX3" fmla="*/ 284365 w 417029"/>
                <a:gd name="connsiteY3" fmla="*/ 699608 h 701634"/>
                <a:gd name="connsiteX4" fmla="*/ 192925 w 417029"/>
                <a:gd name="connsiteY4" fmla="*/ 651983 h 701634"/>
                <a:gd name="connsiteX5" fmla="*/ 110058 w 417029"/>
                <a:gd name="connsiteY5" fmla="*/ 565305 h 701634"/>
                <a:gd name="connsiteX6" fmla="*/ 113868 w 417029"/>
                <a:gd name="connsiteY6" fmla="*/ 509108 h 701634"/>
                <a:gd name="connsiteX7" fmla="*/ 58623 w 417029"/>
                <a:gd name="connsiteY7" fmla="*/ 413858 h 701634"/>
                <a:gd name="connsiteX8" fmla="*/ 38620 w 417029"/>
                <a:gd name="connsiteY8" fmla="*/ 390998 h 701634"/>
                <a:gd name="connsiteX9" fmla="*/ 3378 w 417029"/>
                <a:gd name="connsiteY9" fmla="*/ 339563 h 701634"/>
                <a:gd name="connsiteX10" fmla="*/ 2425 w 417029"/>
                <a:gd name="connsiteY10" fmla="*/ 268125 h 701634"/>
                <a:gd name="connsiteX11" fmla="*/ 7188 w 417029"/>
                <a:gd name="connsiteY11" fmla="*/ 257648 h 701634"/>
                <a:gd name="connsiteX12" fmla="*/ 182448 w 417029"/>
                <a:gd name="connsiteY12" fmla="*/ 6188 h 701634"/>
                <a:gd name="connsiteX13" fmla="*/ 356755 w 417029"/>
                <a:gd name="connsiteY13" fmla="*/ 39525 h 701634"/>
                <a:gd name="connsiteX14" fmla="*/ 416763 w 417029"/>
                <a:gd name="connsiteY14" fmla="*/ 279555 h 701634"/>
                <a:gd name="connsiteX15" fmla="*/ 415810 w 417029"/>
                <a:gd name="connsiteY15" fmla="*/ 318608 h 701634"/>
                <a:gd name="connsiteX16" fmla="*/ 396760 w 417029"/>
                <a:gd name="connsiteY16" fmla="*/ 478628 h 701634"/>
                <a:gd name="connsiteX17" fmla="*/ 393903 w 417029"/>
                <a:gd name="connsiteY17" fmla="*/ 561495 h 701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17029" h="701634">
                  <a:moveTo>
                    <a:pt x="393903" y="561495"/>
                  </a:moveTo>
                  <a:cubicBezTo>
                    <a:pt x="390093" y="568163"/>
                    <a:pt x="383425" y="601500"/>
                    <a:pt x="377710" y="610073"/>
                  </a:cubicBezTo>
                  <a:cubicBezTo>
                    <a:pt x="351040" y="653888"/>
                    <a:pt x="325323" y="668175"/>
                    <a:pt x="298653" y="696750"/>
                  </a:cubicBezTo>
                  <a:cubicBezTo>
                    <a:pt x="294843" y="701513"/>
                    <a:pt x="291033" y="703418"/>
                    <a:pt x="284365" y="699608"/>
                  </a:cubicBezTo>
                  <a:cubicBezTo>
                    <a:pt x="253885" y="684368"/>
                    <a:pt x="220548" y="672938"/>
                    <a:pt x="192925" y="651983"/>
                  </a:cubicBezTo>
                  <a:cubicBezTo>
                    <a:pt x="164350" y="630075"/>
                    <a:pt x="110058" y="571020"/>
                    <a:pt x="110058" y="565305"/>
                  </a:cubicBezTo>
                  <a:cubicBezTo>
                    <a:pt x="114820" y="550065"/>
                    <a:pt x="123393" y="522443"/>
                    <a:pt x="113868" y="509108"/>
                  </a:cubicBezTo>
                  <a:cubicBezTo>
                    <a:pt x="91960" y="475770"/>
                    <a:pt x="79578" y="462435"/>
                    <a:pt x="58623" y="413858"/>
                  </a:cubicBezTo>
                  <a:cubicBezTo>
                    <a:pt x="55765" y="401475"/>
                    <a:pt x="51003" y="394808"/>
                    <a:pt x="38620" y="390998"/>
                  </a:cubicBezTo>
                  <a:cubicBezTo>
                    <a:pt x="14808" y="382425"/>
                    <a:pt x="7188" y="361470"/>
                    <a:pt x="3378" y="339563"/>
                  </a:cubicBezTo>
                  <a:cubicBezTo>
                    <a:pt x="-432" y="315750"/>
                    <a:pt x="-1385" y="291938"/>
                    <a:pt x="2425" y="268125"/>
                  </a:cubicBezTo>
                  <a:cubicBezTo>
                    <a:pt x="3378" y="264315"/>
                    <a:pt x="3378" y="259553"/>
                    <a:pt x="7188" y="257648"/>
                  </a:cubicBezTo>
                  <a:cubicBezTo>
                    <a:pt x="14808" y="253838"/>
                    <a:pt x="-35675" y="59528"/>
                    <a:pt x="182448" y="6188"/>
                  </a:cubicBezTo>
                  <a:cubicBezTo>
                    <a:pt x="224358" y="-10005"/>
                    <a:pt x="325323" y="7140"/>
                    <a:pt x="356755" y="39525"/>
                  </a:cubicBezTo>
                  <a:cubicBezTo>
                    <a:pt x="423430" y="106200"/>
                    <a:pt x="411048" y="241455"/>
                    <a:pt x="416763" y="279555"/>
                  </a:cubicBezTo>
                  <a:cubicBezTo>
                    <a:pt x="417715" y="288128"/>
                    <a:pt x="415810" y="313845"/>
                    <a:pt x="415810" y="318608"/>
                  </a:cubicBezTo>
                  <a:cubicBezTo>
                    <a:pt x="416763" y="360518"/>
                    <a:pt x="407238" y="437670"/>
                    <a:pt x="396760" y="478628"/>
                  </a:cubicBezTo>
                  <a:cubicBezTo>
                    <a:pt x="389140" y="511965"/>
                    <a:pt x="394855" y="557685"/>
                    <a:pt x="393903" y="561495"/>
                  </a:cubicBezTo>
                  <a:close/>
                </a:path>
              </a:pathLst>
            </a:custGeom>
            <a:solidFill>
              <a:srgbClr val="FDC2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EC75268-EF6E-4891-810A-39FB2E11169F}"/>
                </a:ext>
              </a:extLst>
            </p:cNvPr>
            <p:cNvSpPr/>
            <p:nvPr/>
          </p:nvSpPr>
          <p:spPr>
            <a:xfrm>
              <a:off x="9181061" y="2160767"/>
              <a:ext cx="444073" cy="369642"/>
            </a:xfrm>
            <a:custGeom>
              <a:avLst/>
              <a:gdLst>
                <a:gd name="connsiteX0" fmla="*/ 414897 w 444073"/>
                <a:gd name="connsiteY0" fmla="*/ 316276 h 369642"/>
                <a:gd name="connsiteX1" fmla="*/ 404419 w 444073"/>
                <a:gd name="connsiteY1" fmla="*/ 255316 h 369642"/>
                <a:gd name="connsiteX2" fmla="*/ 375844 w 444073"/>
                <a:gd name="connsiteY2" fmla="*/ 188641 h 369642"/>
                <a:gd name="connsiteX3" fmla="*/ 295834 w 444073"/>
                <a:gd name="connsiteY3" fmla="*/ 158161 h 369642"/>
                <a:gd name="connsiteX4" fmla="*/ 154864 w 444073"/>
                <a:gd name="connsiteY4" fmla="*/ 178164 h 369642"/>
                <a:gd name="connsiteX5" fmla="*/ 61519 w 444073"/>
                <a:gd name="connsiteY5" fmla="*/ 278176 h 369642"/>
                <a:gd name="connsiteX6" fmla="*/ 64377 w 444073"/>
                <a:gd name="connsiteY6" fmla="*/ 359139 h 369642"/>
                <a:gd name="connsiteX7" fmla="*/ 63424 w 444073"/>
                <a:gd name="connsiteY7" fmla="*/ 369616 h 369642"/>
                <a:gd name="connsiteX8" fmla="*/ 46279 w 444073"/>
                <a:gd name="connsiteY8" fmla="*/ 361044 h 369642"/>
                <a:gd name="connsiteX9" fmla="*/ 32944 w 444073"/>
                <a:gd name="connsiteY9" fmla="*/ 317229 h 369642"/>
                <a:gd name="connsiteX10" fmla="*/ 17704 w 444073"/>
                <a:gd name="connsiteY10" fmla="*/ 281986 h 369642"/>
                <a:gd name="connsiteX11" fmla="*/ 6274 w 444073"/>
                <a:gd name="connsiteY11" fmla="*/ 272461 h 369642"/>
                <a:gd name="connsiteX12" fmla="*/ 187249 w 444073"/>
                <a:gd name="connsiteY12" fmla="*/ 2904 h 369642"/>
                <a:gd name="connsiteX13" fmla="*/ 337744 w 444073"/>
                <a:gd name="connsiteY13" fmla="*/ 22906 h 369642"/>
                <a:gd name="connsiteX14" fmla="*/ 414897 w 444073"/>
                <a:gd name="connsiteY14" fmla="*/ 120061 h 369642"/>
                <a:gd name="connsiteX15" fmla="*/ 438709 w 444073"/>
                <a:gd name="connsiteY15" fmla="*/ 207691 h 369642"/>
                <a:gd name="connsiteX16" fmla="*/ 438709 w 444073"/>
                <a:gd name="connsiteY16" fmla="*/ 266746 h 369642"/>
                <a:gd name="connsiteX17" fmla="*/ 414897 w 444073"/>
                <a:gd name="connsiteY17" fmla="*/ 316276 h 369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44073" h="369642">
                  <a:moveTo>
                    <a:pt x="414897" y="316276"/>
                  </a:moveTo>
                  <a:cubicBezTo>
                    <a:pt x="409182" y="296274"/>
                    <a:pt x="409182" y="275319"/>
                    <a:pt x="404419" y="255316"/>
                  </a:cubicBezTo>
                  <a:cubicBezTo>
                    <a:pt x="397752" y="231504"/>
                    <a:pt x="390132" y="208644"/>
                    <a:pt x="375844" y="188641"/>
                  </a:cubicBezTo>
                  <a:cubicBezTo>
                    <a:pt x="355842" y="160066"/>
                    <a:pt x="328219" y="151494"/>
                    <a:pt x="295834" y="158161"/>
                  </a:cubicBezTo>
                  <a:cubicBezTo>
                    <a:pt x="249162" y="167686"/>
                    <a:pt x="201537" y="172449"/>
                    <a:pt x="154864" y="178164"/>
                  </a:cubicBezTo>
                  <a:cubicBezTo>
                    <a:pt x="97714" y="184831"/>
                    <a:pt x="64377" y="220074"/>
                    <a:pt x="61519" y="278176"/>
                  </a:cubicBezTo>
                  <a:cubicBezTo>
                    <a:pt x="59614" y="304846"/>
                    <a:pt x="62472" y="332469"/>
                    <a:pt x="64377" y="359139"/>
                  </a:cubicBezTo>
                  <a:cubicBezTo>
                    <a:pt x="64377" y="362949"/>
                    <a:pt x="70092" y="369616"/>
                    <a:pt x="63424" y="369616"/>
                  </a:cubicBezTo>
                  <a:cubicBezTo>
                    <a:pt x="57709" y="369616"/>
                    <a:pt x="49137" y="370569"/>
                    <a:pt x="46279" y="361044"/>
                  </a:cubicBezTo>
                  <a:cubicBezTo>
                    <a:pt x="42469" y="346756"/>
                    <a:pt x="37707" y="331516"/>
                    <a:pt x="32944" y="317229"/>
                  </a:cubicBezTo>
                  <a:cubicBezTo>
                    <a:pt x="29134" y="304846"/>
                    <a:pt x="24372" y="292464"/>
                    <a:pt x="17704" y="281986"/>
                  </a:cubicBezTo>
                  <a:cubicBezTo>
                    <a:pt x="14847" y="277224"/>
                    <a:pt x="12942" y="271509"/>
                    <a:pt x="6274" y="272461"/>
                  </a:cubicBezTo>
                  <a:cubicBezTo>
                    <a:pt x="-24206" y="147684"/>
                    <a:pt x="59614" y="21954"/>
                    <a:pt x="187249" y="2904"/>
                  </a:cubicBezTo>
                  <a:cubicBezTo>
                    <a:pt x="239637" y="-4716"/>
                    <a:pt x="289167" y="2904"/>
                    <a:pt x="337744" y="22906"/>
                  </a:cubicBezTo>
                  <a:cubicBezTo>
                    <a:pt x="381559" y="41004"/>
                    <a:pt x="407277" y="73389"/>
                    <a:pt x="414897" y="120061"/>
                  </a:cubicBezTo>
                  <a:cubicBezTo>
                    <a:pt x="419659" y="150541"/>
                    <a:pt x="427279" y="179116"/>
                    <a:pt x="438709" y="207691"/>
                  </a:cubicBezTo>
                  <a:cubicBezTo>
                    <a:pt x="446329" y="227694"/>
                    <a:pt x="445377" y="246744"/>
                    <a:pt x="438709" y="266746"/>
                  </a:cubicBezTo>
                  <a:cubicBezTo>
                    <a:pt x="431089" y="282939"/>
                    <a:pt x="422517" y="300084"/>
                    <a:pt x="414897" y="316276"/>
                  </a:cubicBezTo>
                  <a:close/>
                </a:path>
              </a:pathLst>
            </a:custGeom>
            <a:solidFill>
              <a:srgbClr val="5F36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DE481FF-5A19-49CB-8434-EFED631A2084}"/>
                </a:ext>
              </a:extLst>
            </p:cNvPr>
            <p:cNvSpPr/>
            <p:nvPr/>
          </p:nvSpPr>
          <p:spPr>
            <a:xfrm>
              <a:off x="8610284" y="4040648"/>
              <a:ext cx="228198" cy="330928"/>
            </a:xfrm>
            <a:custGeom>
              <a:avLst/>
              <a:gdLst>
                <a:gd name="connsiteX0" fmla="*/ 215102 w 228198"/>
                <a:gd name="connsiteY0" fmla="*/ 186138 h 330928"/>
                <a:gd name="connsiteX1" fmla="*/ 214149 w 228198"/>
                <a:gd name="connsiteY1" fmla="*/ 205188 h 330928"/>
                <a:gd name="connsiteX2" fmla="*/ 200814 w 228198"/>
                <a:gd name="connsiteY2" fmla="*/ 245193 h 330928"/>
                <a:gd name="connsiteX3" fmla="*/ 210339 w 228198"/>
                <a:gd name="connsiteY3" fmla="*/ 283293 h 330928"/>
                <a:gd name="connsiteX4" fmla="*/ 221769 w 228198"/>
                <a:gd name="connsiteY4" fmla="*/ 296628 h 330928"/>
                <a:gd name="connsiteX5" fmla="*/ 221769 w 228198"/>
                <a:gd name="connsiteY5" fmla="*/ 323298 h 330928"/>
                <a:gd name="connsiteX6" fmla="*/ 190337 w 228198"/>
                <a:gd name="connsiteY6" fmla="*/ 326155 h 330928"/>
                <a:gd name="connsiteX7" fmla="*/ 170334 w 228198"/>
                <a:gd name="connsiteY7" fmla="*/ 299485 h 330928"/>
                <a:gd name="connsiteX8" fmla="*/ 162714 w 228198"/>
                <a:gd name="connsiteY8" fmla="*/ 293770 h 330928"/>
                <a:gd name="connsiteX9" fmla="*/ 23649 w 228198"/>
                <a:gd name="connsiteY9" fmla="*/ 204235 h 330928"/>
                <a:gd name="connsiteX10" fmla="*/ 4599 w 228198"/>
                <a:gd name="connsiteY10" fmla="*/ 125178 h 330928"/>
                <a:gd name="connsiteX11" fmla="*/ 25554 w 228198"/>
                <a:gd name="connsiteY11" fmla="*/ 53740 h 330928"/>
                <a:gd name="connsiteX12" fmla="*/ 32222 w 228198"/>
                <a:gd name="connsiteY12" fmla="*/ 18498 h 330928"/>
                <a:gd name="connsiteX13" fmla="*/ 59844 w 228198"/>
                <a:gd name="connsiteY13" fmla="*/ 1353 h 330928"/>
                <a:gd name="connsiteX14" fmla="*/ 123662 w 228198"/>
                <a:gd name="connsiteY14" fmla="*/ 7068 h 330928"/>
                <a:gd name="connsiteX15" fmla="*/ 154142 w 228198"/>
                <a:gd name="connsiteY15" fmla="*/ 23260 h 330928"/>
                <a:gd name="connsiteX16" fmla="*/ 180812 w 228198"/>
                <a:gd name="connsiteY16" fmla="*/ 87078 h 330928"/>
                <a:gd name="connsiteX17" fmla="*/ 215102 w 228198"/>
                <a:gd name="connsiteY17" fmla="*/ 186138 h 330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8198" h="330928">
                  <a:moveTo>
                    <a:pt x="215102" y="186138"/>
                  </a:moveTo>
                  <a:cubicBezTo>
                    <a:pt x="219864" y="192805"/>
                    <a:pt x="217007" y="199473"/>
                    <a:pt x="214149" y="205188"/>
                  </a:cubicBezTo>
                  <a:cubicBezTo>
                    <a:pt x="209387" y="218523"/>
                    <a:pt x="203672" y="230905"/>
                    <a:pt x="200814" y="245193"/>
                  </a:cubicBezTo>
                  <a:cubicBezTo>
                    <a:pt x="197004" y="259480"/>
                    <a:pt x="199862" y="271863"/>
                    <a:pt x="210339" y="283293"/>
                  </a:cubicBezTo>
                  <a:cubicBezTo>
                    <a:pt x="214149" y="288055"/>
                    <a:pt x="217959" y="291865"/>
                    <a:pt x="221769" y="296628"/>
                  </a:cubicBezTo>
                  <a:cubicBezTo>
                    <a:pt x="230342" y="307105"/>
                    <a:pt x="230342" y="314725"/>
                    <a:pt x="221769" y="323298"/>
                  </a:cubicBezTo>
                  <a:cubicBezTo>
                    <a:pt x="213197" y="331870"/>
                    <a:pt x="199862" y="333775"/>
                    <a:pt x="190337" y="326155"/>
                  </a:cubicBezTo>
                  <a:cubicBezTo>
                    <a:pt x="181764" y="318535"/>
                    <a:pt x="177002" y="308058"/>
                    <a:pt x="170334" y="299485"/>
                  </a:cubicBezTo>
                  <a:cubicBezTo>
                    <a:pt x="169382" y="295675"/>
                    <a:pt x="166524" y="294723"/>
                    <a:pt x="162714" y="293770"/>
                  </a:cubicBezTo>
                  <a:cubicBezTo>
                    <a:pt x="111279" y="270910"/>
                    <a:pt x="64607" y="243288"/>
                    <a:pt x="23649" y="204235"/>
                  </a:cubicBezTo>
                  <a:cubicBezTo>
                    <a:pt x="-163" y="182328"/>
                    <a:pt x="-4926" y="154705"/>
                    <a:pt x="4599" y="125178"/>
                  </a:cubicBezTo>
                  <a:cubicBezTo>
                    <a:pt x="12219" y="101365"/>
                    <a:pt x="20792" y="77553"/>
                    <a:pt x="25554" y="53740"/>
                  </a:cubicBezTo>
                  <a:cubicBezTo>
                    <a:pt x="28412" y="42310"/>
                    <a:pt x="30317" y="29928"/>
                    <a:pt x="32222" y="18498"/>
                  </a:cubicBezTo>
                  <a:cubicBezTo>
                    <a:pt x="37937" y="-1505"/>
                    <a:pt x="37937" y="-1505"/>
                    <a:pt x="59844" y="1353"/>
                  </a:cubicBezTo>
                  <a:cubicBezTo>
                    <a:pt x="80799" y="3258"/>
                    <a:pt x="101754" y="6115"/>
                    <a:pt x="123662" y="7068"/>
                  </a:cubicBezTo>
                  <a:cubicBezTo>
                    <a:pt x="136997" y="8020"/>
                    <a:pt x="147474" y="11830"/>
                    <a:pt x="154142" y="23260"/>
                  </a:cubicBezTo>
                  <a:cubicBezTo>
                    <a:pt x="167477" y="43263"/>
                    <a:pt x="175097" y="64218"/>
                    <a:pt x="180812" y="87078"/>
                  </a:cubicBezTo>
                  <a:cubicBezTo>
                    <a:pt x="180812" y="90888"/>
                    <a:pt x="211292" y="182328"/>
                    <a:pt x="215102" y="186138"/>
                  </a:cubicBezTo>
                  <a:close/>
                </a:path>
              </a:pathLst>
            </a:custGeom>
            <a:solidFill>
              <a:srgbClr val="FDC2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C78A76E-2D08-4A21-8557-E1B894D8F0BE}"/>
                </a:ext>
              </a:extLst>
            </p:cNvPr>
            <p:cNvSpPr/>
            <p:nvPr/>
          </p:nvSpPr>
          <p:spPr>
            <a:xfrm>
              <a:off x="9988494" y="3920432"/>
              <a:ext cx="205233" cy="374876"/>
            </a:xfrm>
            <a:custGeom>
              <a:avLst/>
              <a:gdLst>
                <a:gd name="connsiteX0" fmla="*/ 847 w 205233"/>
                <a:gd name="connsiteY0" fmla="*/ 72991 h 374876"/>
                <a:gd name="connsiteX1" fmla="*/ 25612 w 205233"/>
                <a:gd name="connsiteY1" fmla="*/ 42511 h 374876"/>
                <a:gd name="connsiteX2" fmla="*/ 82762 w 205233"/>
                <a:gd name="connsiteY2" fmla="*/ 4411 h 374876"/>
                <a:gd name="connsiteX3" fmla="*/ 99907 w 205233"/>
                <a:gd name="connsiteY3" fmla="*/ 6316 h 374876"/>
                <a:gd name="connsiteX4" fmla="*/ 105622 w 205233"/>
                <a:gd name="connsiteY4" fmla="*/ 9174 h 374876"/>
                <a:gd name="connsiteX5" fmla="*/ 116099 w 205233"/>
                <a:gd name="connsiteY5" fmla="*/ 26319 h 374876"/>
                <a:gd name="connsiteX6" fmla="*/ 179917 w 205233"/>
                <a:gd name="connsiteY6" fmla="*/ 92994 h 374876"/>
                <a:gd name="connsiteX7" fmla="*/ 202777 w 205233"/>
                <a:gd name="connsiteY7" fmla="*/ 168241 h 374876"/>
                <a:gd name="connsiteX8" fmla="*/ 160867 w 205233"/>
                <a:gd name="connsiteY8" fmla="*/ 259681 h 374876"/>
                <a:gd name="connsiteX9" fmla="*/ 118004 w 205233"/>
                <a:gd name="connsiteY9" fmla="*/ 320641 h 374876"/>
                <a:gd name="connsiteX10" fmla="*/ 115147 w 205233"/>
                <a:gd name="connsiteY10" fmla="*/ 339691 h 374876"/>
                <a:gd name="connsiteX11" fmla="*/ 102764 w 205233"/>
                <a:gd name="connsiteY11" fmla="*/ 371124 h 374876"/>
                <a:gd name="connsiteX12" fmla="*/ 75142 w 205233"/>
                <a:gd name="connsiteY12" fmla="*/ 369219 h 374876"/>
                <a:gd name="connsiteX13" fmla="*/ 70379 w 205233"/>
                <a:gd name="connsiteY13" fmla="*/ 347311 h 374876"/>
                <a:gd name="connsiteX14" fmla="*/ 43709 w 205233"/>
                <a:gd name="connsiteY14" fmla="*/ 274921 h 374876"/>
                <a:gd name="connsiteX15" fmla="*/ 32279 w 205233"/>
                <a:gd name="connsiteY15" fmla="*/ 265396 h 374876"/>
                <a:gd name="connsiteX16" fmla="*/ 32279 w 205233"/>
                <a:gd name="connsiteY16" fmla="*/ 235869 h 374876"/>
                <a:gd name="connsiteX17" fmla="*/ 42757 w 205233"/>
                <a:gd name="connsiteY17" fmla="*/ 219676 h 374876"/>
                <a:gd name="connsiteX18" fmla="*/ 847 w 205233"/>
                <a:gd name="connsiteY18" fmla="*/ 91089 h 374876"/>
                <a:gd name="connsiteX19" fmla="*/ 847 w 205233"/>
                <a:gd name="connsiteY19" fmla="*/ 72991 h 374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5233" h="374876">
                  <a:moveTo>
                    <a:pt x="847" y="72991"/>
                  </a:moveTo>
                  <a:cubicBezTo>
                    <a:pt x="847" y="55846"/>
                    <a:pt x="14182" y="50131"/>
                    <a:pt x="25612" y="42511"/>
                  </a:cubicBezTo>
                  <a:cubicBezTo>
                    <a:pt x="44662" y="30129"/>
                    <a:pt x="63712" y="17746"/>
                    <a:pt x="82762" y="4411"/>
                  </a:cubicBezTo>
                  <a:cubicBezTo>
                    <a:pt x="90382" y="-351"/>
                    <a:pt x="95144" y="-3209"/>
                    <a:pt x="99907" y="6316"/>
                  </a:cubicBezTo>
                  <a:cubicBezTo>
                    <a:pt x="100859" y="8221"/>
                    <a:pt x="102764" y="9174"/>
                    <a:pt x="105622" y="9174"/>
                  </a:cubicBezTo>
                  <a:cubicBezTo>
                    <a:pt x="104669" y="17746"/>
                    <a:pt x="112289" y="21556"/>
                    <a:pt x="116099" y="26319"/>
                  </a:cubicBezTo>
                  <a:cubicBezTo>
                    <a:pt x="135149" y="50131"/>
                    <a:pt x="157057" y="72039"/>
                    <a:pt x="179917" y="92994"/>
                  </a:cubicBezTo>
                  <a:cubicBezTo>
                    <a:pt x="202777" y="113949"/>
                    <a:pt x="209444" y="139666"/>
                    <a:pt x="202777" y="168241"/>
                  </a:cubicBezTo>
                  <a:cubicBezTo>
                    <a:pt x="194204" y="201579"/>
                    <a:pt x="178012" y="231106"/>
                    <a:pt x="160867" y="259681"/>
                  </a:cubicBezTo>
                  <a:cubicBezTo>
                    <a:pt x="147532" y="280636"/>
                    <a:pt x="135149" y="302544"/>
                    <a:pt x="118004" y="320641"/>
                  </a:cubicBezTo>
                  <a:cubicBezTo>
                    <a:pt x="113242" y="325404"/>
                    <a:pt x="117052" y="333024"/>
                    <a:pt x="115147" y="339691"/>
                  </a:cubicBezTo>
                  <a:cubicBezTo>
                    <a:pt x="113242" y="351121"/>
                    <a:pt x="115147" y="363504"/>
                    <a:pt x="102764" y="371124"/>
                  </a:cubicBezTo>
                  <a:cubicBezTo>
                    <a:pt x="93239" y="376839"/>
                    <a:pt x="83714" y="375886"/>
                    <a:pt x="75142" y="369219"/>
                  </a:cubicBezTo>
                  <a:cubicBezTo>
                    <a:pt x="67522" y="363504"/>
                    <a:pt x="67522" y="355884"/>
                    <a:pt x="70379" y="347311"/>
                  </a:cubicBezTo>
                  <a:cubicBezTo>
                    <a:pt x="80857" y="317784"/>
                    <a:pt x="72284" y="296829"/>
                    <a:pt x="43709" y="274921"/>
                  </a:cubicBezTo>
                  <a:cubicBezTo>
                    <a:pt x="39899" y="272064"/>
                    <a:pt x="36089" y="269206"/>
                    <a:pt x="32279" y="265396"/>
                  </a:cubicBezTo>
                  <a:cubicBezTo>
                    <a:pt x="20849" y="253966"/>
                    <a:pt x="20849" y="247299"/>
                    <a:pt x="32279" y="235869"/>
                  </a:cubicBezTo>
                  <a:cubicBezTo>
                    <a:pt x="37042" y="231106"/>
                    <a:pt x="41804" y="227296"/>
                    <a:pt x="42757" y="219676"/>
                  </a:cubicBezTo>
                  <a:cubicBezTo>
                    <a:pt x="53234" y="213009"/>
                    <a:pt x="-1058" y="102519"/>
                    <a:pt x="847" y="91089"/>
                  </a:cubicBezTo>
                  <a:cubicBezTo>
                    <a:pt x="847" y="84421"/>
                    <a:pt x="-1058" y="78706"/>
                    <a:pt x="847" y="72991"/>
                  </a:cubicBezTo>
                  <a:close/>
                </a:path>
              </a:pathLst>
            </a:custGeom>
            <a:solidFill>
              <a:srgbClr val="FDC2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8594F7C-D0C9-4EC1-BE5F-CF03A3F99247}"/>
                </a:ext>
              </a:extLst>
            </p:cNvPr>
            <p:cNvSpPr/>
            <p:nvPr/>
          </p:nvSpPr>
          <p:spPr>
            <a:xfrm>
              <a:off x="9821700" y="4001417"/>
              <a:ext cx="316834" cy="154884"/>
            </a:xfrm>
            <a:custGeom>
              <a:avLst/>
              <a:gdLst>
                <a:gd name="connsiteX0" fmla="*/ 183833 w 316834"/>
                <a:gd name="connsiteY0" fmla="*/ 27249 h 154884"/>
                <a:gd name="connsiteX1" fmla="*/ 294323 w 316834"/>
                <a:gd name="connsiteY1" fmla="*/ 67254 h 154884"/>
                <a:gd name="connsiteX2" fmla="*/ 314325 w 316834"/>
                <a:gd name="connsiteY2" fmla="*/ 82494 h 154884"/>
                <a:gd name="connsiteX3" fmla="*/ 307658 w 316834"/>
                <a:gd name="connsiteY3" fmla="*/ 109164 h 154884"/>
                <a:gd name="connsiteX4" fmla="*/ 297180 w 316834"/>
                <a:gd name="connsiteY4" fmla="*/ 115832 h 154884"/>
                <a:gd name="connsiteX5" fmla="*/ 299085 w 316834"/>
                <a:gd name="connsiteY5" fmla="*/ 137739 h 154884"/>
                <a:gd name="connsiteX6" fmla="*/ 109538 w 316834"/>
                <a:gd name="connsiteY6" fmla="*/ 153932 h 154884"/>
                <a:gd name="connsiteX7" fmla="*/ 103823 w 316834"/>
                <a:gd name="connsiteY7" fmla="*/ 154884 h 154884"/>
                <a:gd name="connsiteX8" fmla="*/ 0 w 316834"/>
                <a:gd name="connsiteY8" fmla="*/ 12962 h 154884"/>
                <a:gd name="connsiteX9" fmla="*/ 51435 w 316834"/>
                <a:gd name="connsiteY9" fmla="*/ 579 h 154884"/>
                <a:gd name="connsiteX10" fmla="*/ 120967 w 316834"/>
                <a:gd name="connsiteY10" fmla="*/ 8199 h 154884"/>
                <a:gd name="connsiteX11" fmla="*/ 183833 w 316834"/>
                <a:gd name="connsiteY11" fmla="*/ 27249 h 154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4" h="154884">
                  <a:moveTo>
                    <a:pt x="183833" y="27249"/>
                  </a:moveTo>
                  <a:cubicBezTo>
                    <a:pt x="221933" y="38679"/>
                    <a:pt x="257175" y="54872"/>
                    <a:pt x="294323" y="67254"/>
                  </a:cubicBezTo>
                  <a:cubicBezTo>
                    <a:pt x="302895" y="70112"/>
                    <a:pt x="310515" y="72969"/>
                    <a:pt x="314325" y="82494"/>
                  </a:cubicBezTo>
                  <a:cubicBezTo>
                    <a:pt x="319088" y="93924"/>
                    <a:pt x="317183" y="102497"/>
                    <a:pt x="307658" y="109164"/>
                  </a:cubicBezTo>
                  <a:cubicBezTo>
                    <a:pt x="304800" y="112022"/>
                    <a:pt x="300990" y="113927"/>
                    <a:pt x="297180" y="115832"/>
                  </a:cubicBezTo>
                  <a:cubicBezTo>
                    <a:pt x="284798" y="124404"/>
                    <a:pt x="284798" y="127262"/>
                    <a:pt x="299085" y="137739"/>
                  </a:cubicBezTo>
                  <a:cubicBezTo>
                    <a:pt x="266700" y="129167"/>
                    <a:pt x="120015" y="153932"/>
                    <a:pt x="109538" y="153932"/>
                  </a:cubicBezTo>
                  <a:cubicBezTo>
                    <a:pt x="107633" y="153932"/>
                    <a:pt x="105728" y="154884"/>
                    <a:pt x="103823" y="154884"/>
                  </a:cubicBezTo>
                  <a:cubicBezTo>
                    <a:pt x="103823" y="82494"/>
                    <a:pt x="72390" y="33917"/>
                    <a:pt x="0" y="12962"/>
                  </a:cubicBezTo>
                  <a:cubicBezTo>
                    <a:pt x="17145" y="4389"/>
                    <a:pt x="34290" y="1532"/>
                    <a:pt x="51435" y="579"/>
                  </a:cubicBezTo>
                  <a:cubicBezTo>
                    <a:pt x="75248" y="-1326"/>
                    <a:pt x="98108" y="1532"/>
                    <a:pt x="120967" y="8199"/>
                  </a:cubicBezTo>
                  <a:cubicBezTo>
                    <a:pt x="131445" y="11057"/>
                    <a:pt x="172403" y="24392"/>
                    <a:pt x="183833" y="27249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FF30B3C-9660-4D82-99E3-5A8EBDB9F593}"/>
                </a:ext>
              </a:extLst>
            </p:cNvPr>
            <p:cNvSpPr/>
            <p:nvPr/>
          </p:nvSpPr>
          <p:spPr>
            <a:xfrm>
              <a:off x="9385352" y="2882239"/>
              <a:ext cx="199176" cy="1093116"/>
            </a:xfrm>
            <a:custGeom>
              <a:avLst/>
              <a:gdLst>
                <a:gd name="connsiteX0" fmla="*/ 66779 w 199176"/>
                <a:gd name="connsiteY0" fmla="*/ 1053082 h 1093116"/>
                <a:gd name="connsiteX1" fmla="*/ 12486 w 199176"/>
                <a:gd name="connsiteY1" fmla="*/ 1001647 h 1093116"/>
                <a:gd name="connsiteX2" fmla="*/ 5819 w 199176"/>
                <a:gd name="connsiteY2" fmla="*/ 985455 h 1093116"/>
                <a:gd name="connsiteX3" fmla="*/ 104 w 199176"/>
                <a:gd name="connsiteY3" fmla="*/ 294892 h 1093116"/>
                <a:gd name="connsiteX4" fmla="*/ 12486 w 199176"/>
                <a:gd name="connsiteY4" fmla="*/ 226312 h 1093116"/>
                <a:gd name="connsiteX5" fmla="*/ 60111 w 199176"/>
                <a:gd name="connsiteY5" fmla="*/ 86295 h 1093116"/>
                <a:gd name="connsiteX6" fmla="*/ 58206 w 199176"/>
                <a:gd name="connsiteY6" fmla="*/ 73912 h 1093116"/>
                <a:gd name="connsiteX7" fmla="*/ 35346 w 199176"/>
                <a:gd name="connsiteY7" fmla="*/ 41527 h 1093116"/>
                <a:gd name="connsiteX8" fmla="*/ 37251 w 199176"/>
                <a:gd name="connsiteY8" fmla="*/ 31050 h 1093116"/>
                <a:gd name="connsiteX9" fmla="*/ 78209 w 199176"/>
                <a:gd name="connsiteY9" fmla="*/ 2475 h 1093116"/>
                <a:gd name="connsiteX10" fmla="*/ 88686 w 199176"/>
                <a:gd name="connsiteY10" fmla="*/ 570 h 1093116"/>
                <a:gd name="connsiteX11" fmla="*/ 129644 w 199176"/>
                <a:gd name="connsiteY11" fmla="*/ 17715 h 1093116"/>
                <a:gd name="connsiteX12" fmla="*/ 131549 w 199176"/>
                <a:gd name="connsiteY12" fmla="*/ 26287 h 1093116"/>
                <a:gd name="connsiteX13" fmla="*/ 104879 w 199176"/>
                <a:gd name="connsiteY13" fmla="*/ 70102 h 1093116"/>
                <a:gd name="connsiteX14" fmla="*/ 103926 w 199176"/>
                <a:gd name="connsiteY14" fmla="*/ 83437 h 1093116"/>
                <a:gd name="connsiteX15" fmla="*/ 159171 w 199176"/>
                <a:gd name="connsiteY15" fmla="*/ 226312 h 1093116"/>
                <a:gd name="connsiteX16" fmla="*/ 168696 w 199176"/>
                <a:gd name="connsiteY16" fmla="*/ 281557 h 1093116"/>
                <a:gd name="connsiteX17" fmla="*/ 199176 w 199176"/>
                <a:gd name="connsiteY17" fmla="*/ 992122 h 1093116"/>
                <a:gd name="connsiteX18" fmla="*/ 193461 w 199176"/>
                <a:gd name="connsiteY18" fmla="*/ 1007362 h 1093116"/>
                <a:gd name="connsiteX19" fmla="*/ 121071 w 199176"/>
                <a:gd name="connsiteY19" fmla="*/ 1088325 h 1093116"/>
                <a:gd name="connsiteX20" fmla="*/ 106784 w 199176"/>
                <a:gd name="connsiteY20" fmla="*/ 1089277 h 1093116"/>
                <a:gd name="connsiteX21" fmla="*/ 66779 w 199176"/>
                <a:gd name="connsiteY21" fmla="*/ 1053082 h 1093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99176" h="1093116">
                  <a:moveTo>
                    <a:pt x="66779" y="1053082"/>
                  </a:moveTo>
                  <a:cubicBezTo>
                    <a:pt x="48681" y="1035937"/>
                    <a:pt x="30584" y="1018792"/>
                    <a:pt x="12486" y="1001647"/>
                  </a:cubicBezTo>
                  <a:cubicBezTo>
                    <a:pt x="7724" y="996885"/>
                    <a:pt x="5819" y="993075"/>
                    <a:pt x="5819" y="985455"/>
                  </a:cubicBezTo>
                  <a:cubicBezTo>
                    <a:pt x="4866" y="810195"/>
                    <a:pt x="2009" y="350137"/>
                    <a:pt x="104" y="294892"/>
                  </a:cubicBezTo>
                  <a:cubicBezTo>
                    <a:pt x="-849" y="270127"/>
                    <a:pt x="4866" y="248220"/>
                    <a:pt x="12486" y="226312"/>
                  </a:cubicBezTo>
                  <a:cubicBezTo>
                    <a:pt x="28679" y="179640"/>
                    <a:pt x="43919" y="132967"/>
                    <a:pt x="60111" y="86295"/>
                  </a:cubicBezTo>
                  <a:cubicBezTo>
                    <a:pt x="62016" y="81532"/>
                    <a:pt x="61064" y="77722"/>
                    <a:pt x="58206" y="73912"/>
                  </a:cubicBezTo>
                  <a:cubicBezTo>
                    <a:pt x="50586" y="63435"/>
                    <a:pt x="42966" y="52005"/>
                    <a:pt x="35346" y="41527"/>
                  </a:cubicBezTo>
                  <a:cubicBezTo>
                    <a:pt x="31536" y="36765"/>
                    <a:pt x="31536" y="34860"/>
                    <a:pt x="37251" y="31050"/>
                  </a:cubicBezTo>
                  <a:cubicBezTo>
                    <a:pt x="51539" y="22477"/>
                    <a:pt x="64874" y="12000"/>
                    <a:pt x="78209" y="2475"/>
                  </a:cubicBezTo>
                  <a:cubicBezTo>
                    <a:pt x="82019" y="-383"/>
                    <a:pt x="84876" y="-383"/>
                    <a:pt x="88686" y="570"/>
                  </a:cubicBezTo>
                  <a:cubicBezTo>
                    <a:pt x="102021" y="6285"/>
                    <a:pt x="115356" y="12000"/>
                    <a:pt x="129644" y="17715"/>
                  </a:cubicBezTo>
                  <a:cubicBezTo>
                    <a:pt x="135359" y="19620"/>
                    <a:pt x="134406" y="22477"/>
                    <a:pt x="131549" y="26287"/>
                  </a:cubicBezTo>
                  <a:cubicBezTo>
                    <a:pt x="122976" y="40575"/>
                    <a:pt x="114404" y="55815"/>
                    <a:pt x="104879" y="70102"/>
                  </a:cubicBezTo>
                  <a:cubicBezTo>
                    <a:pt x="102021" y="74865"/>
                    <a:pt x="102021" y="78675"/>
                    <a:pt x="103926" y="83437"/>
                  </a:cubicBezTo>
                  <a:cubicBezTo>
                    <a:pt x="123929" y="135825"/>
                    <a:pt x="139169" y="172972"/>
                    <a:pt x="159171" y="226312"/>
                  </a:cubicBezTo>
                  <a:cubicBezTo>
                    <a:pt x="160124" y="230122"/>
                    <a:pt x="167744" y="277747"/>
                    <a:pt x="168696" y="281557"/>
                  </a:cubicBezTo>
                  <a:cubicBezTo>
                    <a:pt x="171554" y="345375"/>
                    <a:pt x="198224" y="968310"/>
                    <a:pt x="199176" y="992122"/>
                  </a:cubicBezTo>
                  <a:cubicBezTo>
                    <a:pt x="199176" y="997837"/>
                    <a:pt x="198224" y="1002600"/>
                    <a:pt x="193461" y="1007362"/>
                  </a:cubicBezTo>
                  <a:cubicBezTo>
                    <a:pt x="181079" y="1021650"/>
                    <a:pt x="132501" y="1075942"/>
                    <a:pt x="121071" y="1088325"/>
                  </a:cubicBezTo>
                  <a:cubicBezTo>
                    <a:pt x="115356" y="1094040"/>
                    <a:pt x="112499" y="1094992"/>
                    <a:pt x="106784" y="1089277"/>
                  </a:cubicBezTo>
                  <a:cubicBezTo>
                    <a:pt x="94401" y="1076895"/>
                    <a:pt x="80114" y="1065465"/>
                    <a:pt x="66779" y="1053082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14135D5-9DA5-42F2-A83E-C7AFE34D7CF9}"/>
                </a:ext>
              </a:extLst>
            </p:cNvPr>
            <p:cNvSpPr/>
            <p:nvPr/>
          </p:nvSpPr>
          <p:spPr>
            <a:xfrm>
              <a:off x="8724421" y="4013426"/>
              <a:ext cx="256222" cy="220055"/>
            </a:xfrm>
            <a:custGeom>
              <a:avLst/>
              <a:gdLst>
                <a:gd name="connsiteX0" fmla="*/ 43815 w 256222"/>
                <a:gd name="connsiteY0" fmla="*/ 218123 h 220055"/>
                <a:gd name="connsiteX1" fmla="*/ 20955 w 256222"/>
                <a:gd name="connsiteY1" fmla="*/ 213360 h 220055"/>
                <a:gd name="connsiteX2" fmla="*/ 10478 w 256222"/>
                <a:gd name="connsiteY2" fmla="*/ 209550 h 220055"/>
                <a:gd name="connsiteX3" fmla="*/ 0 w 256222"/>
                <a:gd name="connsiteY3" fmla="*/ 203835 h 220055"/>
                <a:gd name="connsiteX4" fmla="*/ 9525 w 256222"/>
                <a:gd name="connsiteY4" fmla="*/ 195263 h 220055"/>
                <a:gd name="connsiteX5" fmla="*/ 26670 w 256222"/>
                <a:gd name="connsiteY5" fmla="*/ 183833 h 220055"/>
                <a:gd name="connsiteX6" fmla="*/ 29528 w 256222"/>
                <a:gd name="connsiteY6" fmla="*/ 149542 h 220055"/>
                <a:gd name="connsiteX7" fmla="*/ 31433 w 256222"/>
                <a:gd name="connsiteY7" fmla="*/ 139065 h 220055"/>
                <a:gd name="connsiteX8" fmla="*/ 59055 w 256222"/>
                <a:gd name="connsiteY8" fmla="*/ 119063 h 220055"/>
                <a:gd name="connsiteX9" fmla="*/ 242888 w 256222"/>
                <a:gd name="connsiteY9" fmla="*/ 6667 h 220055"/>
                <a:gd name="connsiteX10" fmla="*/ 256223 w 256222"/>
                <a:gd name="connsiteY10" fmla="*/ 0 h 220055"/>
                <a:gd name="connsiteX11" fmla="*/ 204788 w 256222"/>
                <a:gd name="connsiteY11" fmla="*/ 86678 h 220055"/>
                <a:gd name="connsiteX12" fmla="*/ 165735 w 256222"/>
                <a:gd name="connsiteY12" fmla="*/ 189548 h 220055"/>
                <a:gd name="connsiteX13" fmla="*/ 153353 w 256222"/>
                <a:gd name="connsiteY13" fmla="*/ 201930 h 220055"/>
                <a:gd name="connsiteX14" fmla="*/ 43815 w 256222"/>
                <a:gd name="connsiteY14" fmla="*/ 218123 h 22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222" h="220055">
                  <a:moveTo>
                    <a:pt x="43815" y="218123"/>
                  </a:moveTo>
                  <a:cubicBezTo>
                    <a:pt x="36195" y="218123"/>
                    <a:pt x="26670" y="224790"/>
                    <a:pt x="20955" y="213360"/>
                  </a:cubicBezTo>
                  <a:cubicBezTo>
                    <a:pt x="20003" y="211455"/>
                    <a:pt x="13335" y="211455"/>
                    <a:pt x="10478" y="209550"/>
                  </a:cubicBezTo>
                  <a:cubicBezTo>
                    <a:pt x="6667" y="207645"/>
                    <a:pt x="0" y="209550"/>
                    <a:pt x="0" y="203835"/>
                  </a:cubicBezTo>
                  <a:cubicBezTo>
                    <a:pt x="0" y="199073"/>
                    <a:pt x="5715" y="198120"/>
                    <a:pt x="9525" y="195263"/>
                  </a:cubicBezTo>
                  <a:cubicBezTo>
                    <a:pt x="15240" y="191453"/>
                    <a:pt x="20955" y="188595"/>
                    <a:pt x="26670" y="183833"/>
                  </a:cubicBezTo>
                  <a:cubicBezTo>
                    <a:pt x="39053" y="174308"/>
                    <a:pt x="40957" y="160973"/>
                    <a:pt x="29528" y="149542"/>
                  </a:cubicBezTo>
                  <a:cubicBezTo>
                    <a:pt x="23813" y="143828"/>
                    <a:pt x="26670" y="142875"/>
                    <a:pt x="31433" y="139065"/>
                  </a:cubicBezTo>
                  <a:cubicBezTo>
                    <a:pt x="40957" y="132398"/>
                    <a:pt x="50482" y="125730"/>
                    <a:pt x="59055" y="119063"/>
                  </a:cubicBezTo>
                  <a:cubicBezTo>
                    <a:pt x="61913" y="117158"/>
                    <a:pt x="201930" y="28575"/>
                    <a:pt x="242888" y="6667"/>
                  </a:cubicBezTo>
                  <a:cubicBezTo>
                    <a:pt x="246698" y="4763"/>
                    <a:pt x="250508" y="2858"/>
                    <a:pt x="256223" y="0"/>
                  </a:cubicBezTo>
                  <a:cubicBezTo>
                    <a:pt x="238125" y="30480"/>
                    <a:pt x="221933" y="59055"/>
                    <a:pt x="204788" y="86678"/>
                  </a:cubicBezTo>
                  <a:cubicBezTo>
                    <a:pt x="184785" y="118110"/>
                    <a:pt x="170498" y="152400"/>
                    <a:pt x="165735" y="189548"/>
                  </a:cubicBezTo>
                  <a:cubicBezTo>
                    <a:pt x="164783" y="198120"/>
                    <a:pt x="160020" y="200978"/>
                    <a:pt x="153353" y="201930"/>
                  </a:cubicBezTo>
                  <a:cubicBezTo>
                    <a:pt x="135255" y="207645"/>
                    <a:pt x="62865" y="219075"/>
                    <a:pt x="43815" y="218123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BBCF3C-25D5-410C-9A0D-A79F55B5E816}"/>
                </a:ext>
              </a:extLst>
            </p:cNvPr>
            <p:cNvSpPr/>
            <p:nvPr/>
          </p:nvSpPr>
          <p:spPr>
            <a:xfrm>
              <a:off x="9328306" y="2684689"/>
              <a:ext cx="219095" cy="164725"/>
            </a:xfrm>
            <a:custGeom>
              <a:avLst/>
              <a:gdLst>
                <a:gd name="connsiteX0" fmla="*/ 0 w 219095"/>
                <a:gd name="connsiteY0" fmla="*/ 45720 h 164725"/>
                <a:gd name="connsiteX1" fmla="*/ 60007 w 219095"/>
                <a:gd name="connsiteY1" fmla="*/ 80010 h 164725"/>
                <a:gd name="connsiteX2" fmla="*/ 106680 w 219095"/>
                <a:gd name="connsiteY2" fmla="*/ 92393 h 164725"/>
                <a:gd name="connsiteX3" fmla="*/ 166688 w 219095"/>
                <a:gd name="connsiteY3" fmla="*/ 68580 h 164725"/>
                <a:gd name="connsiteX4" fmla="*/ 213360 w 219095"/>
                <a:gd name="connsiteY4" fmla="*/ 5715 h 164725"/>
                <a:gd name="connsiteX5" fmla="*/ 217170 w 219095"/>
                <a:gd name="connsiteY5" fmla="*/ 0 h 164725"/>
                <a:gd name="connsiteX6" fmla="*/ 217170 w 219095"/>
                <a:gd name="connsiteY6" fmla="*/ 6668 h 164725"/>
                <a:gd name="connsiteX7" fmla="*/ 144780 w 219095"/>
                <a:gd name="connsiteY7" fmla="*/ 159068 h 164725"/>
                <a:gd name="connsiteX8" fmla="*/ 133350 w 219095"/>
                <a:gd name="connsiteY8" fmla="*/ 160972 h 164725"/>
                <a:gd name="connsiteX9" fmla="*/ 14288 w 219095"/>
                <a:gd name="connsiteY9" fmla="*/ 59055 h 164725"/>
                <a:gd name="connsiteX10" fmla="*/ 0 w 219095"/>
                <a:gd name="connsiteY10" fmla="*/ 45720 h 16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9095" h="164725">
                  <a:moveTo>
                    <a:pt x="0" y="45720"/>
                  </a:moveTo>
                  <a:cubicBezTo>
                    <a:pt x="19050" y="58102"/>
                    <a:pt x="39052" y="70485"/>
                    <a:pt x="60007" y="80010"/>
                  </a:cubicBezTo>
                  <a:cubicBezTo>
                    <a:pt x="75248" y="86678"/>
                    <a:pt x="90488" y="91440"/>
                    <a:pt x="106680" y="92393"/>
                  </a:cubicBezTo>
                  <a:cubicBezTo>
                    <a:pt x="130492" y="94297"/>
                    <a:pt x="149542" y="83820"/>
                    <a:pt x="166688" y="68580"/>
                  </a:cubicBezTo>
                  <a:cubicBezTo>
                    <a:pt x="186690" y="50482"/>
                    <a:pt x="200025" y="28575"/>
                    <a:pt x="213360" y="5715"/>
                  </a:cubicBezTo>
                  <a:cubicBezTo>
                    <a:pt x="214313" y="3810"/>
                    <a:pt x="215265" y="1905"/>
                    <a:pt x="217170" y="0"/>
                  </a:cubicBezTo>
                  <a:cubicBezTo>
                    <a:pt x="220980" y="2857"/>
                    <a:pt x="218123" y="4763"/>
                    <a:pt x="217170" y="6668"/>
                  </a:cubicBezTo>
                  <a:cubicBezTo>
                    <a:pt x="193357" y="57150"/>
                    <a:pt x="168592" y="108585"/>
                    <a:pt x="144780" y="159068"/>
                  </a:cubicBezTo>
                  <a:cubicBezTo>
                    <a:pt x="141923" y="165735"/>
                    <a:pt x="140017" y="166687"/>
                    <a:pt x="133350" y="160972"/>
                  </a:cubicBezTo>
                  <a:cubicBezTo>
                    <a:pt x="93345" y="126682"/>
                    <a:pt x="53340" y="93345"/>
                    <a:pt x="14288" y="59055"/>
                  </a:cubicBezTo>
                  <a:cubicBezTo>
                    <a:pt x="9525" y="55245"/>
                    <a:pt x="2857" y="52388"/>
                    <a:pt x="0" y="45720"/>
                  </a:cubicBezTo>
                  <a:close/>
                </a:path>
              </a:pathLst>
            </a:custGeom>
            <a:solidFill>
              <a:srgbClr val="D5A37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58">
            <a:extLst>
              <a:ext uri="{FF2B5EF4-FFF2-40B4-BE49-F238E27FC236}">
                <a16:creationId xmlns:a16="http://schemas.microsoft.com/office/drawing/2014/main" id="{6F162868-354B-4BC4-8C45-119BDE467A37}"/>
              </a:ext>
            </a:extLst>
          </p:cNvPr>
          <p:cNvGrpSpPr/>
          <p:nvPr/>
        </p:nvGrpSpPr>
        <p:grpSpPr>
          <a:xfrm>
            <a:off x="561233" y="1278178"/>
            <a:ext cx="3189158" cy="5237890"/>
            <a:chOff x="5096714" y="2830594"/>
            <a:chExt cx="2333770" cy="383299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DEBCA4-572B-4CC9-AFAF-378806FC699E}"/>
                </a:ext>
              </a:extLst>
            </p:cNvPr>
            <p:cNvSpPr/>
            <p:nvPr/>
          </p:nvSpPr>
          <p:spPr>
            <a:xfrm>
              <a:off x="5095920" y="3144617"/>
              <a:ext cx="2291255" cy="3273141"/>
            </a:xfrm>
            <a:custGeom>
              <a:avLst/>
              <a:gdLst>
                <a:gd name="connsiteX0" fmla="*/ 2285451 w 2291255"/>
                <a:gd name="connsiteY0" fmla="*/ 178210 h 3273141"/>
                <a:gd name="connsiteX1" fmla="*/ 2120388 w 2291255"/>
                <a:gd name="connsiteY1" fmla="*/ 128728 h 3273141"/>
                <a:gd name="connsiteX2" fmla="*/ 2105248 w 2291255"/>
                <a:gd name="connsiteY2" fmla="*/ 130205 h 3273141"/>
                <a:gd name="connsiteX3" fmla="*/ 2068691 w 2291255"/>
                <a:gd name="connsiteY3" fmla="*/ 186333 h 3273141"/>
                <a:gd name="connsiteX4" fmla="*/ 1927261 w 2291255"/>
                <a:gd name="connsiteY4" fmla="*/ 402355 h 3273141"/>
                <a:gd name="connsiteX5" fmla="*/ 1915814 w 2291255"/>
                <a:gd name="connsiteY5" fmla="*/ 409002 h 3273141"/>
                <a:gd name="connsiteX6" fmla="*/ 1870394 w 2291255"/>
                <a:gd name="connsiteY6" fmla="*/ 410848 h 3273141"/>
                <a:gd name="connsiteX7" fmla="*/ 1722318 w 2291255"/>
                <a:gd name="connsiteY7" fmla="*/ 415649 h 3273141"/>
                <a:gd name="connsiteX8" fmla="*/ 1590859 w 2291255"/>
                <a:gd name="connsiteY8" fmla="*/ 418972 h 3273141"/>
                <a:gd name="connsiteX9" fmla="*/ 1583843 w 2291255"/>
                <a:gd name="connsiteY9" fmla="*/ 419341 h 3273141"/>
                <a:gd name="connsiteX10" fmla="*/ 1560948 w 2291255"/>
                <a:gd name="connsiteY10" fmla="*/ 411587 h 3273141"/>
                <a:gd name="connsiteX11" fmla="*/ 1469370 w 2291255"/>
                <a:gd name="connsiteY11" fmla="*/ 312254 h 3273141"/>
                <a:gd name="connsiteX12" fmla="*/ 1450537 w 2291255"/>
                <a:gd name="connsiteY12" fmla="*/ 306715 h 3273141"/>
                <a:gd name="connsiteX13" fmla="*/ 1232669 w 2291255"/>
                <a:gd name="connsiteY13" fmla="*/ 353612 h 3273141"/>
                <a:gd name="connsiteX14" fmla="*/ 1212729 w 2291255"/>
                <a:gd name="connsiteY14" fmla="*/ 366167 h 3273141"/>
                <a:gd name="connsiteX15" fmla="*/ 1209775 w 2291255"/>
                <a:gd name="connsiteY15" fmla="*/ 347703 h 3273141"/>
                <a:gd name="connsiteX16" fmla="*/ 1183557 w 2291255"/>
                <a:gd name="connsiteY16" fmla="*/ 362843 h 3273141"/>
                <a:gd name="connsiteX17" fmla="*/ 1097887 w 2291255"/>
                <a:gd name="connsiteY17" fmla="*/ 388692 h 3273141"/>
                <a:gd name="connsiteX18" fmla="*/ 1082377 w 2291255"/>
                <a:gd name="connsiteY18" fmla="*/ 398293 h 3273141"/>
                <a:gd name="connsiteX19" fmla="*/ 1082377 w 2291255"/>
                <a:gd name="connsiteY19" fmla="*/ 398662 h 3273141"/>
                <a:gd name="connsiteX20" fmla="*/ 1068715 w 2291255"/>
                <a:gd name="connsiteY20" fmla="*/ 400878 h 3273141"/>
                <a:gd name="connsiteX21" fmla="*/ 1057267 w 2291255"/>
                <a:gd name="connsiteY21" fmla="*/ 399770 h 3273141"/>
                <a:gd name="connsiteX22" fmla="*/ 988953 w 2291255"/>
                <a:gd name="connsiteY22" fmla="*/ 372444 h 3273141"/>
                <a:gd name="connsiteX23" fmla="*/ 939840 w 2291255"/>
                <a:gd name="connsiteY23" fmla="*/ 352504 h 3273141"/>
                <a:gd name="connsiteX24" fmla="*/ 933932 w 2291255"/>
                <a:gd name="connsiteY24" fmla="*/ 372444 h 3273141"/>
                <a:gd name="connsiteX25" fmla="*/ 933932 w 2291255"/>
                <a:gd name="connsiteY25" fmla="*/ 372444 h 3273141"/>
                <a:gd name="connsiteX26" fmla="*/ 923962 w 2291255"/>
                <a:gd name="connsiteY26" fmla="*/ 370229 h 3273141"/>
                <a:gd name="connsiteX27" fmla="*/ 916946 w 2291255"/>
                <a:gd name="connsiteY27" fmla="*/ 369859 h 3273141"/>
                <a:gd name="connsiteX28" fmla="*/ 789548 w 2291255"/>
                <a:gd name="connsiteY28" fmla="*/ 339210 h 3273141"/>
                <a:gd name="connsiteX29" fmla="*/ 672860 w 2291255"/>
                <a:gd name="connsiteY29" fmla="*/ 310777 h 3273141"/>
                <a:gd name="connsiteX30" fmla="*/ 655135 w 2291255"/>
                <a:gd name="connsiteY30" fmla="*/ 316316 h 3273141"/>
                <a:gd name="connsiteX31" fmla="*/ 602330 w 2291255"/>
                <a:gd name="connsiteY31" fmla="*/ 369859 h 3273141"/>
                <a:gd name="connsiteX32" fmla="*/ 561710 w 2291255"/>
                <a:gd name="connsiteY32" fmla="*/ 381307 h 3273141"/>
                <a:gd name="connsiteX33" fmla="*/ 409572 w 2291255"/>
                <a:gd name="connsiteY33" fmla="*/ 353242 h 3273141"/>
                <a:gd name="connsiteX34" fmla="*/ 275159 w 2291255"/>
                <a:gd name="connsiteY34" fmla="*/ 328501 h 3273141"/>
                <a:gd name="connsiteX35" fmla="*/ 264450 w 2291255"/>
                <a:gd name="connsiteY35" fmla="*/ 317423 h 3273141"/>
                <a:gd name="connsiteX36" fmla="*/ 202782 w 2291255"/>
                <a:gd name="connsiteY36" fmla="*/ 20163 h 3273141"/>
                <a:gd name="connsiteX37" fmla="*/ 185796 w 2291255"/>
                <a:gd name="connsiteY37" fmla="*/ 3177 h 3273141"/>
                <a:gd name="connsiteX38" fmla="*/ 169918 w 2291255"/>
                <a:gd name="connsiteY38" fmla="*/ 223 h 3273141"/>
                <a:gd name="connsiteX39" fmla="*/ 59137 w 2291255"/>
                <a:gd name="connsiteY39" fmla="*/ 5762 h 3273141"/>
                <a:gd name="connsiteX40" fmla="*/ 22949 w 2291255"/>
                <a:gd name="connsiteY40" fmla="*/ 10931 h 3273141"/>
                <a:gd name="connsiteX41" fmla="*/ 5224 w 2291255"/>
                <a:gd name="connsiteY41" fmla="*/ 13147 h 3273141"/>
                <a:gd name="connsiteX42" fmla="*/ 55 w 2291255"/>
                <a:gd name="connsiteY42" fmla="*/ 19425 h 3273141"/>
                <a:gd name="connsiteX43" fmla="*/ 4486 w 2291255"/>
                <a:gd name="connsiteY43" fmla="*/ 67060 h 3273141"/>
                <a:gd name="connsiteX44" fmla="*/ 28119 w 2291255"/>
                <a:gd name="connsiteY44" fmla="*/ 251325 h 3273141"/>
                <a:gd name="connsiteX45" fmla="*/ 61353 w 2291255"/>
                <a:gd name="connsiteY45" fmla="*/ 396447 h 3273141"/>
                <a:gd name="connsiteX46" fmla="*/ 149239 w 2291255"/>
                <a:gd name="connsiteY46" fmla="*/ 498364 h 3273141"/>
                <a:gd name="connsiteX47" fmla="*/ 238971 w 2291255"/>
                <a:gd name="connsiteY47" fmla="*/ 543046 h 3273141"/>
                <a:gd name="connsiteX48" fmla="*/ 318363 w 2291255"/>
                <a:gd name="connsiteY48" fmla="*/ 581450 h 3273141"/>
                <a:gd name="connsiteX49" fmla="*/ 542878 w 2291255"/>
                <a:gd name="connsiteY49" fmla="*/ 629085 h 3273141"/>
                <a:gd name="connsiteX50" fmla="*/ 555802 w 2291255"/>
                <a:gd name="connsiteY50" fmla="*/ 646810 h 3273141"/>
                <a:gd name="connsiteX51" fmla="*/ 523676 w 2291255"/>
                <a:gd name="connsiteY51" fmla="*/ 781223 h 3273141"/>
                <a:gd name="connsiteX52" fmla="*/ 471978 w 2291255"/>
                <a:gd name="connsiteY52" fmla="*/ 1000199 h 3273141"/>
                <a:gd name="connsiteX53" fmla="*/ 459423 w 2291255"/>
                <a:gd name="connsiteY53" fmla="*/ 1047096 h 3273141"/>
                <a:gd name="connsiteX54" fmla="*/ 300638 w 2291255"/>
                <a:gd name="connsiteY54" fmla="*/ 1319615 h 3273141"/>
                <a:gd name="connsiteX55" fmla="*/ 200936 w 2291255"/>
                <a:gd name="connsiteY55" fmla="*/ 1500556 h 3273141"/>
                <a:gd name="connsiteX56" fmla="*/ 200936 w 2291255"/>
                <a:gd name="connsiteY56" fmla="*/ 1516066 h 3273141"/>
                <a:gd name="connsiteX57" fmla="*/ 246356 w 2291255"/>
                <a:gd name="connsiteY57" fmla="*/ 1543391 h 3273141"/>
                <a:gd name="connsiteX58" fmla="*/ 304700 w 2291255"/>
                <a:gd name="connsiteY58" fmla="*/ 1538222 h 3273141"/>
                <a:gd name="connsiteX59" fmla="*/ 393694 w 2291255"/>
                <a:gd name="connsiteY59" fmla="*/ 1529728 h 3273141"/>
                <a:gd name="connsiteX60" fmla="*/ 476779 w 2291255"/>
                <a:gd name="connsiteY60" fmla="*/ 1529359 h 3273141"/>
                <a:gd name="connsiteX61" fmla="*/ 546570 w 2291255"/>
                <a:gd name="connsiteY61" fmla="*/ 1557054 h 3273141"/>
                <a:gd name="connsiteX62" fmla="*/ 631133 w 2291255"/>
                <a:gd name="connsiteY62" fmla="*/ 1581795 h 3273141"/>
                <a:gd name="connsiteX63" fmla="*/ 646642 w 2291255"/>
                <a:gd name="connsiteY63" fmla="*/ 1583642 h 3273141"/>
                <a:gd name="connsiteX64" fmla="*/ 658089 w 2291255"/>
                <a:gd name="connsiteY64" fmla="*/ 1598781 h 3273141"/>
                <a:gd name="connsiteX65" fmla="*/ 647380 w 2291255"/>
                <a:gd name="connsiteY65" fmla="*/ 1656018 h 3273141"/>
                <a:gd name="connsiteX66" fmla="*/ 575373 w 2291255"/>
                <a:gd name="connsiteY66" fmla="*/ 2021593 h 3273141"/>
                <a:gd name="connsiteX67" fmla="*/ 509274 w 2291255"/>
                <a:gd name="connsiteY67" fmla="*/ 2326608 h 3273141"/>
                <a:gd name="connsiteX68" fmla="*/ 462747 w 2291255"/>
                <a:gd name="connsiteY68" fmla="*/ 2527489 h 3273141"/>
                <a:gd name="connsiteX69" fmla="*/ 443914 w 2291255"/>
                <a:gd name="connsiteY69" fmla="*/ 2643808 h 3273141"/>
                <a:gd name="connsiteX70" fmla="*/ 428036 w 2291255"/>
                <a:gd name="connsiteY70" fmla="*/ 2768990 h 3273141"/>
                <a:gd name="connsiteX71" fmla="*/ 412896 w 2291255"/>
                <a:gd name="connsiteY71" fmla="*/ 2903773 h 3273141"/>
                <a:gd name="connsiteX72" fmla="*/ 397017 w 2291255"/>
                <a:gd name="connsiteY72" fmla="*/ 3038555 h 3273141"/>
                <a:gd name="connsiteX73" fmla="*/ 378185 w 2291255"/>
                <a:gd name="connsiteY73" fmla="*/ 3205464 h 3273141"/>
                <a:gd name="connsiteX74" fmla="*/ 392586 w 2291255"/>
                <a:gd name="connsiteY74" fmla="*/ 3234267 h 3273141"/>
                <a:gd name="connsiteX75" fmla="*/ 537339 w 2291255"/>
                <a:gd name="connsiteY75" fmla="*/ 3251622 h 3273141"/>
                <a:gd name="connsiteX76" fmla="*/ 592360 w 2291255"/>
                <a:gd name="connsiteY76" fmla="*/ 3254207 h 3273141"/>
                <a:gd name="connsiteX77" fmla="*/ 603438 w 2291255"/>
                <a:gd name="connsiteY77" fmla="*/ 3245345 h 3273141"/>
                <a:gd name="connsiteX78" fmla="*/ 644426 w 2291255"/>
                <a:gd name="connsiteY78" fmla="*/ 3052957 h 3273141"/>
                <a:gd name="connsiteX79" fmla="*/ 756684 w 2291255"/>
                <a:gd name="connsiteY79" fmla="*/ 2555553 h 3273141"/>
                <a:gd name="connsiteX80" fmla="*/ 794349 w 2291255"/>
                <a:gd name="connsiteY80" fmla="*/ 2434803 h 3273141"/>
                <a:gd name="connsiteX81" fmla="*/ 1029942 w 2291255"/>
                <a:gd name="connsiteY81" fmla="*/ 1994636 h 3273141"/>
                <a:gd name="connsiteX82" fmla="*/ 1078316 w 2291255"/>
                <a:gd name="connsiteY82" fmla="*/ 1904904 h 3273141"/>
                <a:gd name="connsiteX83" fmla="*/ 1094563 w 2291255"/>
                <a:gd name="connsiteY83" fmla="*/ 1939615 h 3273141"/>
                <a:gd name="connsiteX84" fmla="*/ 1247809 w 2291255"/>
                <a:gd name="connsiteY84" fmla="*/ 2257185 h 3273141"/>
                <a:gd name="connsiteX85" fmla="*/ 1291383 w 2291255"/>
                <a:gd name="connsiteY85" fmla="*/ 2372397 h 3273141"/>
                <a:gd name="connsiteX86" fmla="*/ 1337541 w 2291255"/>
                <a:gd name="connsiteY86" fmla="*/ 2633838 h 3273141"/>
                <a:gd name="connsiteX87" fmla="*/ 1389977 w 2291255"/>
                <a:gd name="connsiteY87" fmla="*/ 2897864 h 3273141"/>
                <a:gd name="connsiteX88" fmla="*/ 1429120 w 2291255"/>
                <a:gd name="connsiteY88" fmla="*/ 3073636 h 3273141"/>
                <a:gd name="connsiteX89" fmla="*/ 1479340 w 2291255"/>
                <a:gd name="connsiteY89" fmla="*/ 3264916 h 3273141"/>
                <a:gd name="connsiteX90" fmla="*/ 1492634 w 2291255"/>
                <a:gd name="connsiteY90" fmla="*/ 3272671 h 3273141"/>
                <a:gd name="connsiteX91" fmla="*/ 1732288 w 2291255"/>
                <a:gd name="connsiteY91" fmla="*/ 3231313 h 3273141"/>
                <a:gd name="connsiteX92" fmla="*/ 1731919 w 2291255"/>
                <a:gd name="connsiteY92" fmla="*/ 3218388 h 3273141"/>
                <a:gd name="connsiteX93" fmla="*/ 1716040 w 2291255"/>
                <a:gd name="connsiteY93" fmla="*/ 3110193 h 3273141"/>
                <a:gd name="connsiteX94" fmla="*/ 1696100 w 2291255"/>
                <a:gd name="connsiteY94" fmla="*/ 2969871 h 3273141"/>
                <a:gd name="connsiteX95" fmla="*/ 1675421 w 2291255"/>
                <a:gd name="connsiteY95" fmla="*/ 2829550 h 3273141"/>
                <a:gd name="connsiteX96" fmla="*/ 1653265 w 2291255"/>
                <a:gd name="connsiteY96" fmla="*/ 2669288 h 3273141"/>
                <a:gd name="connsiteX97" fmla="*/ 1632217 w 2291255"/>
                <a:gd name="connsiteY97" fmla="*/ 2525643 h 3273141"/>
                <a:gd name="connsiteX98" fmla="*/ 1613753 w 2291255"/>
                <a:gd name="connsiteY98" fmla="*/ 2393445 h 3273141"/>
                <a:gd name="connsiteX99" fmla="*/ 1596398 w 2291255"/>
                <a:gd name="connsiteY99" fmla="*/ 2258662 h 3273141"/>
                <a:gd name="connsiteX100" fmla="*/ 1588274 w 2291255"/>
                <a:gd name="connsiteY100" fmla="*/ 2186286 h 3273141"/>
                <a:gd name="connsiteX101" fmla="*/ 1559471 w 2291255"/>
                <a:gd name="connsiteY101" fmla="*/ 2051134 h 3273141"/>
                <a:gd name="connsiteX102" fmla="*/ 1485987 w 2291255"/>
                <a:gd name="connsiteY102" fmla="*/ 1739103 h 3273141"/>
                <a:gd name="connsiteX103" fmla="*/ 1491157 w 2291255"/>
                <a:gd name="connsiteY103" fmla="*/ 1672635 h 3273141"/>
                <a:gd name="connsiteX104" fmla="*/ 1503342 w 2291255"/>
                <a:gd name="connsiteY104" fmla="*/ 1635708 h 3273141"/>
                <a:gd name="connsiteX105" fmla="*/ 1505189 w 2291255"/>
                <a:gd name="connsiteY105" fmla="*/ 1462522 h 3273141"/>
                <a:gd name="connsiteX106" fmla="*/ 1507774 w 2291255"/>
                <a:gd name="connsiteY106" fmla="*/ 1242438 h 3273141"/>
                <a:gd name="connsiteX107" fmla="*/ 1509989 w 2291255"/>
                <a:gd name="connsiteY107" fmla="*/ 1041557 h 3273141"/>
                <a:gd name="connsiteX108" fmla="*/ 1512574 w 2291255"/>
                <a:gd name="connsiteY108" fmla="*/ 749836 h 3273141"/>
                <a:gd name="connsiteX109" fmla="*/ 1535838 w 2291255"/>
                <a:gd name="connsiteY109" fmla="*/ 682998 h 3273141"/>
                <a:gd name="connsiteX110" fmla="*/ 1552824 w 2291255"/>
                <a:gd name="connsiteY110" fmla="*/ 673028 h 3273141"/>
                <a:gd name="connsiteX111" fmla="*/ 1618923 w 2291255"/>
                <a:gd name="connsiteY111" fmla="*/ 663058 h 3273141"/>
                <a:gd name="connsiteX112" fmla="*/ 1805772 w 2291255"/>
                <a:gd name="connsiteY112" fmla="*/ 633516 h 3273141"/>
                <a:gd name="connsiteX113" fmla="*/ 2012562 w 2291255"/>
                <a:gd name="connsiteY113" fmla="*/ 600282 h 3273141"/>
                <a:gd name="connsiteX114" fmla="*/ 2044688 w 2291255"/>
                <a:gd name="connsiteY114" fmla="*/ 584773 h 3273141"/>
                <a:gd name="connsiteX115" fmla="*/ 2176517 w 2291255"/>
                <a:gd name="connsiteY115" fmla="*/ 369859 h 3273141"/>
                <a:gd name="connsiteX116" fmla="*/ 2289143 w 2291255"/>
                <a:gd name="connsiteY116" fmla="*/ 188180 h 3273141"/>
                <a:gd name="connsiteX117" fmla="*/ 2285451 w 2291255"/>
                <a:gd name="connsiteY117" fmla="*/ 178210 h 3273141"/>
                <a:gd name="connsiteX118" fmla="*/ 1339757 w 2291255"/>
                <a:gd name="connsiteY118" fmla="*/ 1383499 h 3273141"/>
                <a:gd name="connsiteX119" fmla="*/ 1340126 w 2291255"/>
                <a:gd name="connsiteY119" fmla="*/ 1383499 h 3273141"/>
                <a:gd name="connsiteX120" fmla="*/ 1340126 w 2291255"/>
                <a:gd name="connsiteY120" fmla="*/ 1383499 h 3273141"/>
                <a:gd name="connsiteX121" fmla="*/ 1339757 w 2291255"/>
                <a:gd name="connsiteY121" fmla="*/ 1383499 h 3273141"/>
                <a:gd name="connsiteX122" fmla="*/ 1339757 w 2291255"/>
                <a:gd name="connsiteY122" fmla="*/ 1383499 h 3273141"/>
                <a:gd name="connsiteX123" fmla="*/ 1153277 w 2291255"/>
                <a:gd name="connsiteY123" fmla="*/ 1449967 h 3273141"/>
                <a:gd name="connsiteX124" fmla="*/ 1153277 w 2291255"/>
                <a:gd name="connsiteY124" fmla="*/ 1449967 h 3273141"/>
                <a:gd name="connsiteX125" fmla="*/ 1153277 w 2291255"/>
                <a:gd name="connsiteY125" fmla="*/ 1449967 h 3273141"/>
                <a:gd name="connsiteX126" fmla="*/ 1153277 w 2291255"/>
                <a:gd name="connsiteY126" fmla="*/ 1449967 h 3273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291255" h="3273141">
                  <a:moveTo>
                    <a:pt x="2285451" y="178210"/>
                  </a:moveTo>
                  <a:cubicBezTo>
                    <a:pt x="2278804" y="176732"/>
                    <a:pt x="2162485" y="144606"/>
                    <a:pt x="2120388" y="128728"/>
                  </a:cubicBezTo>
                  <a:cubicBezTo>
                    <a:pt x="2115218" y="128358"/>
                    <a:pt x="2110418" y="121712"/>
                    <a:pt x="2105248" y="130205"/>
                  </a:cubicBezTo>
                  <a:cubicBezTo>
                    <a:pt x="2093801" y="149407"/>
                    <a:pt x="2081246" y="167501"/>
                    <a:pt x="2068691" y="186333"/>
                  </a:cubicBezTo>
                  <a:cubicBezTo>
                    <a:pt x="2021425" y="258341"/>
                    <a:pt x="1974158" y="330348"/>
                    <a:pt x="1927261" y="402355"/>
                  </a:cubicBezTo>
                  <a:cubicBezTo>
                    <a:pt x="1924307" y="406786"/>
                    <a:pt x="1921353" y="409002"/>
                    <a:pt x="1915814" y="409002"/>
                  </a:cubicBezTo>
                  <a:cubicBezTo>
                    <a:pt x="1900674" y="409002"/>
                    <a:pt x="1885534" y="410110"/>
                    <a:pt x="1870394" y="410848"/>
                  </a:cubicBezTo>
                  <a:cubicBezTo>
                    <a:pt x="1820912" y="412325"/>
                    <a:pt x="1771800" y="413802"/>
                    <a:pt x="1722318" y="415649"/>
                  </a:cubicBezTo>
                  <a:cubicBezTo>
                    <a:pt x="1678375" y="417495"/>
                    <a:pt x="1634802" y="417864"/>
                    <a:pt x="1590859" y="418972"/>
                  </a:cubicBezTo>
                  <a:cubicBezTo>
                    <a:pt x="1588643" y="418972"/>
                    <a:pt x="1585689" y="418603"/>
                    <a:pt x="1583843" y="419341"/>
                  </a:cubicBezTo>
                  <a:cubicBezTo>
                    <a:pt x="1573872" y="423034"/>
                    <a:pt x="1567595" y="418603"/>
                    <a:pt x="1560948" y="411587"/>
                  </a:cubicBezTo>
                  <a:cubicBezTo>
                    <a:pt x="1530668" y="378353"/>
                    <a:pt x="1499650" y="345488"/>
                    <a:pt x="1469370" y="312254"/>
                  </a:cubicBezTo>
                  <a:cubicBezTo>
                    <a:pt x="1463461" y="305976"/>
                    <a:pt x="1458292" y="305238"/>
                    <a:pt x="1450537" y="306715"/>
                  </a:cubicBezTo>
                  <a:cubicBezTo>
                    <a:pt x="1378161" y="322593"/>
                    <a:pt x="1305415" y="338102"/>
                    <a:pt x="1232669" y="353612"/>
                  </a:cubicBezTo>
                  <a:cubicBezTo>
                    <a:pt x="1217529" y="356935"/>
                    <a:pt x="1214206" y="357304"/>
                    <a:pt x="1212729" y="366167"/>
                  </a:cubicBezTo>
                  <a:cubicBezTo>
                    <a:pt x="1209405" y="356935"/>
                    <a:pt x="1210883" y="356935"/>
                    <a:pt x="1209775" y="347703"/>
                  </a:cubicBezTo>
                  <a:cubicBezTo>
                    <a:pt x="1202759" y="355458"/>
                    <a:pt x="1194266" y="360628"/>
                    <a:pt x="1183557" y="362843"/>
                  </a:cubicBezTo>
                  <a:cubicBezTo>
                    <a:pt x="1154385" y="369490"/>
                    <a:pt x="1127059" y="381676"/>
                    <a:pt x="1097887" y="388692"/>
                  </a:cubicBezTo>
                  <a:cubicBezTo>
                    <a:pt x="1091978" y="390169"/>
                    <a:pt x="1085332" y="391277"/>
                    <a:pt x="1082377" y="398293"/>
                  </a:cubicBezTo>
                  <a:cubicBezTo>
                    <a:pt x="1082377" y="398293"/>
                    <a:pt x="1082377" y="398662"/>
                    <a:pt x="1082377" y="398662"/>
                  </a:cubicBezTo>
                  <a:cubicBezTo>
                    <a:pt x="1077577" y="397924"/>
                    <a:pt x="1073146" y="399770"/>
                    <a:pt x="1068715" y="400878"/>
                  </a:cubicBezTo>
                  <a:cubicBezTo>
                    <a:pt x="1062806" y="400509"/>
                    <a:pt x="1057267" y="399770"/>
                    <a:pt x="1057267" y="399770"/>
                  </a:cubicBezTo>
                  <a:cubicBezTo>
                    <a:pt x="1035481" y="388323"/>
                    <a:pt x="1011109" y="382784"/>
                    <a:pt x="988953" y="372444"/>
                  </a:cubicBezTo>
                  <a:cubicBezTo>
                    <a:pt x="972705" y="365059"/>
                    <a:pt x="954980" y="362105"/>
                    <a:pt x="939840" y="352504"/>
                  </a:cubicBezTo>
                  <a:cubicBezTo>
                    <a:pt x="935778" y="362105"/>
                    <a:pt x="937994" y="362843"/>
                    <a:pt x="933932" y="372444"/>
                  </a:cubicBezTo>
                  <a:cubicBezTo>
                    <a:pt x="933932" y="372444"/>
                    <a:pt x="933932" y="372444"/>
                    <a:pt x="933932" y="372444"/>
                  </a:cubicBezTo>
                  <a:cubicBezTo>
                    <a:pt x="932086" y="370229"/>
                    <a:pt x="929131" y="369121"/>
                    <a:pt x="923962" y="370229"/>
                  </a:cubicBezTo>
                  <a:cubicBezTo>
                    <a:pt x="921746" y="370598"/>
                    <a:pt x="919161" y="370229"/>
                    <a:pt x="916946" y="369859"/>
                  </a:cubicBezTo>
                  <a:cubicBezTo>
                    <a:pt x="874480" y="359520"/>
                    <a:pt x="832014" y="349180"/>
                    <a:pt x="789548" y="339210"/>
                  </a:cubicBezTo>
                  <a:cubicBezTo>
                    <a:pt x="750775" y="329609"/>
                    <a:pt x="711633" y="320378"/>
                    <a:pt x="672860" y="310777"/>
                  </a:cubicBezTo>
                  <a:cubicBezTo>
                    <a:pt x="665475" y="308930"/>
                    <a:pt x="660674" y="310777"/>
                    <a:pt x="655135" y="316316"/>
                  </a:cubicBezTo>
                  <a:cubicBezTo>
                    <a:pt x="637780" y="334410"/>
                    <a:pt x="618578" y="351027"/>
                    <a:pt x="602330" y="369859"/>
                  </a:cubicBezTo>
                  <a:cubicBezTo>
                    <a:pt x="590513" y="383892"/>
                    <a:pt x="578327" y="384630"/>
                    <a:pt x="561710" y="381307"/>
                  </a:cubicBezTo>
                  <a:cubicBezTo>
                    <a:pt x="511121" y="370967"/>
                    <a:pt x="460162" y="362474"/>
                    <a:pt x="409572" y="353242"/>
                  </a:cubicBezTo>
                  <a:cubicBezTo>
                    <a:pt x="364891" y="345118"/>
                    <a:pt x="319840" y="336625"/>
                    <a:pt x="275159" y="328501"/>
                  </a:cubicBezTo>
                  <a:cubicBezTo>
                    <a:pt x="268512" y="327394"/>
                    <a:pt x="265927" y="324439"/>
                    <a:pt x="264450" y="317423"/>
                  </a:cubicBezTo>
                  <a:cubicBezTo>
                    <a:pt x="244140" y="218460"/>
                    <a:pt x="223461" y="119496"/>
                    <a:pt x="202782" y="20163"/>
                  </a:cubicBezTo>
                  <a:cubicBezTo>
                    <a:pt x="200936" y="10562"/>
                    <a:pt x="199459" y="961"/>
                    <a:pt x="185796" y="3177"/>
                  </a:cubicBezTo>
                  <a:cubicBezTo>
                    <a:pt x="180996" y="-516"/>
                    <a:pt x="175087" y="-147"/>
                    <a:pt x="169918" y="223"/>
                  </a:cubicBezTo>
                  <a:cubicBezTo>
                    <a:pt x="132991" y="1330"/>
                    <a:pt x="96064" y="4285"/>
                    <a:pt x="59137" y="5762"/>
                  </a:cubicBezTo>
                  <a:cubicBezTo>
                    <a:pt x="47321" y="6500"/>
                    <a:pt x="34397" y="3915"/>
                    <a:pt x="22949" y="10931"/>
                  </a:cubicBezTo>
                  <a:cubicBezTo>
                    <a:pt x="17041" y="11670"/>
                    <a:pt x="11133" y="12409"/>
                    <a:pt x="5224" y="13147"/>
                  </a:cubicBezTo>
                  <a:cubicBezTo>
                    <a:pt x="1162" y="13516"/>
                    <a:pt x="-315" y="14993"/>
                    <a:pt x="55" y="19425"/>
                  </a:cubicBezTo>
                  <a:cubicBezTo>
                    <a:pt x="1532" y="35303"/>
                    <a:pt x="2640" y="51182"/>
                    <a:pt x="4486" y="67060"/>
                  </a:cubicBezTo>
                  <a:cubicBezTo>
                    <a:pt x="11871" y="128728"/>
                    <a:pt x="17780" y="190395"/>
                    <a:pt x="28119" y="251325"/>
                  </a:cubicBezTo>
                  <a:cubicBezTo>
                    <a:pt x="36243" y="300437"/>
                    <a:pt x="44367" y="349550"/>
                    <a:pt x="61353" y="396447"/>
                  </a:cubicBezTo>
                  <a:cubicBezTo>
                    <a:pt x="77601" y="441497"/>
                    <a:pt x="104557" y="477316"/>
                    <a:pt x="149239" y="498364"/>
                  </a:cubicBezTo>
                  <a:cubicBezTo>
                    <a:pt x="179519" y="512397"/>
                    <a:pt x="209060" y="528275"/>
                    <a:pt x="238971" y="543046"/>
                  </a:cubicBezTo>
                  <a:cubicBezTo>
                    <a:pt x="265558" y="555970"/>
                    <a:pt x="290668" y="571479"/>
                    <a:pt x="318363" y="581450"/>
                  </a:cubicBezTo>
                  <a:cubicBezTo>
                    <a:pt x="390740" y="608037"/>
                    <a:pt x="466439" y="620592"/>
                    <a:pt x="542878" y="629085"/>
                  </a:cubicBezTo>
                  <a:cubicBezTo>
                    <a:pt x="558387" y="630931"/>
                    <a:pt x="559495" y="631670"/>
                    <a:pt x="555802" y="646810"/>
                  </a:cubicBezTo>
                  <a:cubicBezTo>
                    <a:pt x="545093" y="691491"/>
                    <a:pt x="534385" y="736542"/>
                    <a:pt x="523676" y="781223"/>
                  </a:cubicBezTo>
                  <a:cubicBezTo>
                    <a:pt x="506320" y="854338"/>
                    <a:pt x="489703" y="927453"/>
                    <a:pt x="471978" y="1000199"/>
                  </a:cubicBezTo>
                  <a:cubicBezTo>
                    <a:pt x="468286" y="1016077"/>
                    <a:pt x="467547" y="1033064"/>
                    <a:pt x="459423" y="1047096"/>
                  </a:cubicBezTo>
                  <a:cubicBezTo>
                    <a:pt x="405510" y="1137197"/>
                    <a:pt x="351597" y="1227668"/>
                    <a:pt x="300638" y="1319615"/>
                  </a:cubicBezTo>
                  <a:cubicBezTo>
                    <a:pt x="267404" y="1379806"/>
                    <a:pt x="234170" y="1440366"/>
                    <a:pt x="200936" y="1500556"/>
                  </a:cubicBezTo>
                  <a:cubicBezTo>
                    <a:pt x="197982" y="1506095"/>
                    <a:pt x="197613" y="1510896"/>
                    <a:pt x="200936" y="1516066"/>
                  </a:cubicBezTo>
                  <a:cubicBezTo>
                    <a:pt x="211276" y="1533052"/>
                    <a:pt x="225308" y="1544868"/>
                    <a:pt x="246356" y="1543391"/>
                  </a:cubicBezTo>
                  <a:cubicBezTo>
                    <a:pt x="265927" y="1542284"/>
                    <a:pt x="285129" y="1540068"/>
                    <a:pt x="304700" y="1538222"/>
                  </a:cubicBezTo>
                  <a:cubicBezTo>
                    <a:pt x="334242" y="1535267"/>
                    <a:pt x="363783" y="1531206"/>
                    <a:pt x="393694" y="1529728"/>
                  </a:cubicBezTo>
                  <a:cubicBezTo>
                    <a:pt x="421389" y="1528251"/>
                    <a:pt x="449084" y="1522712"/>
                    <a:pt x="476779" y="1529359"/>
                  </a:cubicBezTo>
                  <a:cubicBezTo>
                    <a:pt x="501520" y="1535267"/>
                    <a:pt x="524045" y="1545607"/>
                    <a:pt x="546570" y="1557054"/>
                  </a:cubicBezTo>
                  <a:cubicBezTo>
                    <a:pt x="573158" y="1571086"/>
                    <a:pt x="599376" y="1585488"/>
                    <a:pt x="631133" y="1581795"/>
                  </a:cubicBezTo>
                  <a:cubicBezTo>
                    <a:pt x="635933" y="1581057"/>
                    <a:pt x="641472" y="1582903"/>
                    <a:pt x="646642" y="1583642"/>
                  </a:cubicBezTo>
                  <a:cubicBezTo>
                    <a:pt x="655504" y="1584749"/>
                    <a:pt x="660305" y="1588442"/>
                    <a:pt x="658089" y="1598781"/>
                  </a:cubicBezTo>
                  <a:cubicBezTo>
                    <a:pt x="654027" y="1617614"/>
                    <a:pt x="651442" y="1637185"/>
                    <a:pt x="647380" y="1656018"/>
                  </a:cubicBezTo>
                  <a:cubicBezTo>
                    <a:pt x="623378" y="1777876"/>
                    <a:pt x="600483" y="1900104"/>
                    <a:pt x="575373" y="2021593"/>
                  </a:cubicBezTo>
                  <a:cubicBezTo>
                    <a:pt x="554325" y="2123510"/>
                    <a:pt x="531800" y="2225059"/>
                    <a:pt x="509274" y="2326608"/>
                  </a:cubicBezTo>
                  <a:cubicBezTo>
                    <a:pt x="494504" y="2393814"/>
                    <a:pt x="478995" y="2460652"/>
                    <a:pt x="462747" y="2527489"/>
                  </a:cubicBezTo>
                  <a:cubicBezTo>
                    <a:pt x="453515" y="2565893"/>
                    <a:pt x="448715" y="2604666"/>
                    <a:pt x="443914" y="2643808"/>
                  </a:cubicBezTo>
                  <a:cubicBezTo>
                    <a:pt x="438744" y="2685536"/>
                    <a:pt x="432836" y="2727263"/>
                    <a:pt x="428036" y="2768990"/>
                  </a:cubicBezTo>
                  <a:cubicBezTo>
                    <a:pt x="422866" y="2814041"/>
                    <a:pt x="418065" y="2859091"/>
                    <a:pt x="412896" y="2903773"/>
                  </a:cubicBezTo>
                  <a:cubicBezTo>
                    <a:pt x="407726" y="2948823"/>
                    <a:pt x="402187" y="2993505"/>
                    <a:pt x="397017" y="3038555"/>
                  </a:cubicBezTo>
                  <a:cubicBezTo>
                    <a:pt x="390740" y="3094315"/>
                    <a:pt x="384462" y="3149705"/>
                    <a:pt x="378185" y="3205464"/>
                  </a:cubicBezTo>
                  <a:cubicBezTo>
                    <a:pt x="375969" y="3223189"/>
                    <a:pt x="375969" y="3227251"/>
                    <a:pt x="392586" y="3234267"/>
                  </a:cubicBezTo>
                  <a:cubicBezTo>
                    <a:pt x="443914" y="3256054"/>
                    <a:pt x="528846" y="3251253"/>
                    <a:pt x="537339" y="3251622"/>
                  </a:cubicBezTo>
                  <a:cubicBezTo>
                    <a:pt x="555433" y="3252730"/>
                    <a:pt x="573896" y="3253100"/>
                    <a:pt x="592360" y="3254207"/>
                  </a:cubicBezTo>
                  <a:cubicBezTo>
                    <a:pt x="599376" y="3254577"/>
                    <a:pt x="601961" y="3252361"/>
                    <a:pt x="603438" y="3245345"/>
                  </a:cubicBezTo>
                  <a:cubicBezTo>
                    <a:pt x="616731" y="3181093"/>
                    <a:pt x="630394" y="3117209"/>
                    <a:pt x="644426" y="3052957"/>
                  </a:cubicBezTo>
                  <a:cubicBezTo>
                    <a:pt x="680984" y="2887156"/>
                    <a:pt x="715695" y="2720616"/>
                    <a:pt x="756684" y="2555553"/>
                  </a:cubicBezTo>
                  <a:cubicBezTo>
                    <a:pt x="766654" y="2514565"/>
                    <a:pt x="773670" y="2473207"/>
                    <a:pt x="794349" y="2434803"/>
                  </a:cubicBezTo>
                  <a:cubicBezTo>
                    <a:pt x="873741" y="2288573"/>
                    <a:pt x="951657" y="2141235"/>
                    <a:pt x="1029942" y="1994636"/>
                  </a:cubicBezTo>
                  <a:cubicBezTo>
                    <a:pt x="1045820" y="1965095"/>
                    <a:pt x="1061698" y="1935923"/>
                    <a:pt x="1078316" y="1904904"/>
                  </a:cubicBezTo>
                  <a:cubicBezTo>
                    <a:pt x="1084224" y="1917459"/>
                    <a:pt x="1089394" y="1928537"/>
                    <a:pt x="1094563" y="1939615"/>
                  </a:cubicBezTo>
                  <a:cubicBezTo>
                    <a:pt x="1145522" y="2045226"/>
                    <a:pt x="1197220" y="2150836"/>
                    <a:pt x="1247809" y="2257185"/>
                  </a:cubicBezTo>
                  <a:cubicBezTo>
                    <a:pt x="1265534" y="2294112"/>
                    <a:pt x="1285105" y="2329931"/>
                    <a:pt x="1291383" y="2372397"/>
                  </a:cubicBezTo>
                  <a:cubicBezTo>
                    <a:pt x="1304307" y="2459913"/>
                    <a:pt x="1321663" y="2546691"/>
                    <a:pt x="1337541" y="2633838"/>
                  </a:cubicBezTo>
                  <a:cubicBezTo>
                    <a:pt x="1353789" y="2722093"/>
                    <a:pt x="1370775" y="2809979"/>
                    <a:pt x="1389977" y="2897864"/>
                  </a:cubicBezTo>
                  <a:cubicBezTo>
                    <a:pt x="1402532" y="2956578"/>
                    <a:pt x="1415087" y="3014922"/>
                    <a:pt x="1429120" y="3073636"/>
                  </a:cubicBezTo>
                  <a:cubicBezTo>
                    <a:pt x="1444260" y="3137888"/>
                    <a:pt x="1460877" y="3201771"/>
                    <a:pt x="1479340" y="3264916"/>
                  </a:cubicBezTo>
                  <a:cubicBezTo>
                    <a:pt x="1481556" y="3272302"/>
                    <a:pt x="1484510" y="3274148"/>
                    <a:pt x="1492634" y="3272671"/>
                  </a:cubicBezTo>
                  <a:cubicBezTo>
                    <a:pt x="1522914" y="3266393"/>
                    <a:pt x="1728595" y="3234636"/>
                    <a:pt x="1732288" y="3231313"/>
                  </a:cubicBezTo>
                  <a:cubicBezTo>
                    <a:pt x="1732288" y="3226882"/>
                    <a:pt x="1732288" y="3222451"/>
                    <a:pt x="1731919" y="3218388"/>
                  </a:cubicBezTo>
                  <a:cubicBezTo>
                    <a:pt x="1726749" y="3182200"/>
                    <a:pt x="1721210" y="3146012"/>
                    <a:pt x="1716040" y="3110193"/>
                  </a:cubicBezTo>
                  <a:cubicBezTo>
                    <a:pt x="1709394" y="3063296"/>
                    <a:pt x="1702747" y="3016768"/>
                    <a:pt x="1696100" y="2969871"/>
                  </a:cubicBezTo>
                  <a:cubicBezTo>
                    <a:pt x="1689453" y="2922974"/>
                    <a:pt x="1682068" y="2876447"/>
                    <a:pt x="1675421" y="2829550"/>
                  </a:cubicBezTo>
                  <a:cubicBezTo>
                    <a:pt x="1667666" y="2776006"/>
                    <a:pt x="1660650" y="2722462"/>
                    <a:pt x="1653265" y="2669288"/>
                  </a:cubicBezTo>
                  <a:cubicBezTo>
                    <a:pt x="1646618" y="2621283"/>
                    <a:pt x="1639233" y="2573278"/>
                    <a:pt x="1632217" y="2525643"/>
                  </a:cubicBezTo>
                  <a:cubicBezTo>
                    <a:pt x="1625939" y="2481700"/>
                    <a:pt x="1619662" y="2437757"/>
                    <a:pt x="1613753" y="2393445"/>
                  </a:cubicBezTo>
                  <a:cubicBezTo>
                    <a:pt x="1607845" y="2348764"/>
                    <a:pt x="1602306" y="2303713"/>
                    <a:pt x="1596398" y="2258662"/>
                  </a:cubicBezTo>
                  <a:cubicBezTo>
                    <a:pt x="1593074" y="2234660"/>
                    <a:pt x="1591966" y="2210288"/>
                    <a:pt x="1588274" y="2186286"/>
                  </a:cubicBezTo>
                  <a:cubicBezTo>
                    <a:pt x="1581258" y="2140866"/>
                    <a:pt x="1569810" y="2096185"/>
                    <a:pt x="1559471" y="2051134"/>
                  </a:cubicBezTo>
                  <a:cubicBezTo>
                    <a:pt x="1535469" y="1947001"/>
                    <a:pt x="1511466" y="1842867"/>
                    <a:pt x="1485987" y="1739103"/>
                  </a:cubicBezTo>
                  <a:cubicBezTo>
                    <a:pt x="1480079" y="1715470"/>
                    <a:pt x="1480079" y="1694422"/>
                    <a:pt x="1491157" y="1672635"/>
                  </a:cubicBezTo>
                  <a:cubicBezTo>
                    <a:pt x="1497065" y="1661188"/>
                    <a:pt x="1502973" y="1649371"/>
                    <a:pt x="1503342" y="1635708"/>
                  </a:cubicBezTo>
                  <a:cubicBezTo>
                    <a:pt x="1504081" y="1578103"/>
                    <a:pt x="1502973" y="1520128"/>
                    <a:pt x="1505189" y="1462522"/>
                  </a:cubicBezTo>
                  <a:cubicBezTo>
                    <a:pt x="1507774" y="1389407"/>
                    <a:pt x="1504819" y="1315923"/>
                    <a:pt x="1507774" y="1242438"/>
                  </a:cubicBezTo>
                  <a:cubicBezTo>
                    <a:pt x="1510358" y="1175601"/>
                    <a:pt x="1508512" y="1108394"/>
                    <a:pt x="1509989" y="1041557"/>
                  </a:cubicBezTo>
                  <a:cubicBezTo>
                    <a:pt x="1512574" y="944440"/>
                    <a:pt x="1512943" y="846953"/>
                    <a:pt x="1512574" y="749836"/>
                  </a:cubicBezTo>
                  <a:cubicBezTo>
                    <a:pt x="1512574" y="723618"/>
                    <a:pt x="1516636" y="701831"/>
                    <a:pt x="1535838" y="682998"/>
                  </a:cubicBezTo>
                  <a:cubicBezTo>
                    <a:pt x="1541008" y="677828"/>
                    <a:pt x="1545808" y="674136"/>
                    <a:pt x="1552824" y="673028"/>
                  </a:cubicBezTo>
                  <a:cubicBezTo>
                    <a:pt x="1574980" y="669705"/>
                    <a:pt x="1596767" y="666381"/>
                    <a:pt x="1618923" y="663058"/>
                  </a:cubicBezTo>
                  <a:cubicBezTo>
                    <a:pt x="1681329" y="653457"/>
                    <a:pt x="1743735" y="643487"/>
                    <a:pt x="1805772" y="633516"/>
                  </a:cubicBezTo>
                  <a:cubicBezTo>
                    <a:pt x="1874825" y="622438"/>
                    <a:pt x="1943878" y="611730"/>
                    <a:pt x="2012562" y="600282"/>
                  </a:cubicBezTo>
                  <a:cubicBezTo>
                    <a:pt x="2024379" y="598436"/>
                    <a:pt x="2036564" y="598805"/>
                    <a:pt x="2044688" y="584773"/>
                  </a:cubicBezTo>
                  <a:cubicBezTo>
                    <a:pt x="2087893" y="512766"/>
                    <a:pt x="2132574" y="441497"/>
                    <a:pt x="2176517" y="369859"/>
                  </a:cubicBezTo>
                  <a:cubicBezTo>
                    <a:pt x="2213813" y="309300"/>
                    <a:pt x="2251478" y="248370"/>
                    <a:pt x="2289143" y="188180"/>
                  </a:cubicBezTo>
                  <a:cubicBezTo>
                    <a:pt x="2292098" y="182641"/>
                    <a:pt x="2292836" y="180056"/>
                    <a:pt x="2285451" y="178210"/>
                  </a:cubicBezTo>
                  <a:close/>
                  <a:moveTo>
                    <a:pt x="1339757" y="1383499"/>
                  </a:moveTo>
                  <a:cubicBezTo>
                    <a:pt x="1339757" y="1383499"/>
                    <a:pt x="1340126" y="1383499"/>
                    <a:pt x="1340126" y="1383499"/>
                  </a:cubicBezTo>
                  <a:lnTo>
                    <a:pt x="1340126" y="1383499"/>
                  </a:lnTo>
                  <a:cubicBezTo>
                    <a:pt x="1340126" y="1383499"/>
                    <a:pt x="1340126" y="1383868"/>
                    <a:pt x="1339757" y="1383499"/>
                  </a:cubicBezTo>
                  <a:cubicBezTo>
                    <a:pt x="1339757" y="1383868"/>
                    <a:pt x="1339757" y="1383499"/>
                    <a:pt x="1339757" y="1383499"/>
                  </a:cubicBezTo>
                  <a:close/>
                  <a:moveTo>
                    <a:pt x="1153277" y="1449967"/>
                  </a:moveTo>
                  <a:cubicBezTo>
                    <a:pt x="1153277" y="1449967"/>
                    <a:pt x="1153277" y="1449967"/>
                    <a:pt x="1153277" y="1449967"/>
                  </a:cubicBezTo>
                  <a:cubicBezTo>
                    <a:pt x="1153277" y="1449967"/>
                    <a:pt x="1153277" y="1449967"/>
                    <a:pt x="1153277" y="1449967"/>
                  </a:cubicBezTo>
                  <a:cubicBezTo>
                    <a:pt x="1153277" y="1449967"/>
                    <a:pt x="1153277" y="1449967"/>
                    <a:pt x="1153277" y="1449967"/>
                  </a:cubicBezTo>
                  <a:close/>
                </a:path>
              </a:pathLst>
            </a:custGeom>
            <a:solidFill>
              <a:srgbClr val="303947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6B47542-6A71-473B-A6A5-DCD011160F49}"/>
                </a:ext>
              </a:extLst>
            </p:cNvPr>
            <p:cNvSpPr/>
            <p:nvPr/>
          </p:nvSpPr>
          <p:spPr>
            <a:xfrm>
              <a:off x="5760142" y="3492690"/>
              <a:ext cx="734248" cy="1043224"/>
            </a:xfrm>
            <a:custGeom>
              <a:avLst/>
              <a:gdLst>
                <a:gd name="connsiteX0" fmla="*/ 723540 w 734248"/>
                <a:gd name="connsiteY0" fmla="*/ 1022871 h 1043224"/>
                <a:gd name="connsiteX1" fmla="*/ 675904 w 734248"/>
                <a:gd name="connsiteY1" fmla="*/ 998499 h 1043224"/>
                <a:gd name="connsiteX2" fmla="*/ 645625 w 734248"/>
                <a:gd name="connsiteY2" fmla="*/ 937570 h 1043224"/>
                <a:gd name="connsiteX3" fmla="*/ 649317 w 734248"/>
                <a:gd name="connsiteY3" fmla="*/ 912829 h 1043224"/>
                <a:gd name="connsiteX4" fmla="*/ 628269 w 734248"/>
                <a:gd name="connsiteY4" fmla="*/ 779893 h 1043224"/>
                <a:gd name="connsiteX5" fmla="*/ 606113 w 734248"/>
                <a:gd name="connsiteY5" fmla="*/ 737796 h 1043224"/>
                <a:gd name="connsiteX6" fmla="*/ 571771 w 734248"/>
                <a:gd name="connsiteY6" fmla="*/ 588612 h 1043224"/>
                <a:gd name="connsiteX7" fmla="*/ 559954 w 734248"/>
                <a:gd name="connsiteY7" fmla="*/ 212698 h 1043224"/>
                <a:gd name="connsiteX8" fmla="*/ 549984 w 734248"/>
                <a:gd name="connsiteY8" fmla="*/ 18463 h 1043224"/>
                <a:gd name="connsiteX9" fmla="*/ 547030 w 734248"/>
                <a:gd name="connsiteY9" fmla="*/ 0 h 1043224"/>
                <a:gd name="connsiteX10" fmla="*/ 520812 w 734248"/>
                <a:gd name="connsiteY10" fmla="*/ 15140 h 1043224"/>
                <a:gd name="connsiteX11" fmla="*/ 435142 w 734248"/>
                <a:gd name="connsiteY11" fmla="*/ 40989 h 1043224"/>
                <a:gd name="connsiteX12" fmla="*/ 419633 w 734248"/>
                <a:gd name="connsiteY12" fmla="*/ 50590 h 1043224"/>
                <a:gd name="connsiteX13" fmla="*/ 394523 w 734248"/>
                <a:gd name="connsiteY13" fmla="*/ 52067 h 1043224"/>
                <a:gd name="connsiteX14" fmla="*/ 326208 w 734248"/>
                <a:gd name="connsiteY14" fmla="*/ 24741 h 1043224"/>
                <a:gd name="connsiteX15" fmla="*/ 277096 w 734248"/>
                <a:gd name="connsiteY15" fmla="*/ 4800 h 1043224"/>
                <a:gd name="connsiteX16" fmla="*/ 271187 w 734248"/>
                <a:gd name="connsiteY16" fmla="*/ 24741 h 1043224"/>
                <a:gd name="connsiteX17" fmla="*/ 272295 w 734248"/>
                <a:gd name="connsiteY17" fmla="*/ 45420 h 1043224"/>
                <a:gd name="connsiteX18" fmla="*/ 249401 w 734248"/>
                <a:gd name="connsiteY18" fmla="*/ 101918 h 1043224"/>
                <a:gd name="connsiteX19" fmla="*/ 130866 w 734248"/>
                <a:gd name="connsiteY19" fmla="*/ 257379 h 1043224"/>
                <a:gd name="connsiteX20" fmla="*/ 1253 w 734248"/>
                <a:gd name="connsiteY20" fmla="*/ 517713 h 1043224"/>
                <a:gd name="connsiteX21" fmla="*/ 1622 w 734248"/>
                <a:gd name="connsiteY21" fmla="*/ 531376 h 1043224"/>
                <a:gd name="connsiteX22" fmla="*/ 42980 w 734248"/>
                <a:gd name="connsiteY22" fmla="*/ 683145 h 1043224"/>
                <a:gd name="connsiteX23" fmla="*/ 48888 w 734248"/>
                <a:gd name="connsiteY23" fmla="*/ 973758 h 1043224"/>
                <a:gd name="connsiteX24" fmla="*/ 34487 w 734248"/>
                <a:gd name="connsiteY24" fmla="*/ 1042811 h 1043224"/>
                <a:gd name="connsiteX25" fmla="*/ 387876 w 734248"/>
                <a:gd name="connsiteY25" fmla="*/ 1041703 h 1043224"/>
                <a:gd name="connsiteX26" fmla="*/ 497548 w 734248"/>
                <a:gd name="connsiteY26" fmla="*/ 1043180 h 1043224"/>
                <a:gd name="connsiteX27" fmla="*/ 676643 w 734248"/>
                <a:gd name="connsiteY27" fmla="*/ 1035426 h 1043224"/>
                <a:gd name="connsiteX28" fmla="*/ 734249 w 734248"/>
                <a:gd name="connsiteY28" fmla="*/ 1032472 h 1043224"/>
                <a:gd name="connsiteX29" fmla="*/ 723540 w 734248"/>
                <a:gd name="connsiteY29" fmla="*/ 1022871 h 104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34248" h="1043224">
                  <a:moveTo>
                    <a:pt x="723540" y="1022871"/>
                  </a:moveTo>
                  <a:cubicBezTo>
                    <a:pt x="707661" y="1014747"/>
                    <a:pt x="691414" y="1007362"/>
                    <a:pt x="675904" y="998499"/>
                  </a:cubicBezTo>
                  <a:cubicBezTo>
                    <a:pt x="652271" y="985206"/>
                    <a:pt x="641563" y="964896"/>
                    <a:pt x="645625" y="937570"/>
                  </a:cubicBezTo>
                  <a:cubicBezTo>
                    <a:pt x="646732" y="929446"/>
                    <a:pt x="647471" y="920953"/>
                    <a:pt x="649317" y="912829"/>
                  </a:cubicBezTo>
                  <a:cubicBezTo>
                    <a:pt x="660395" y="865563"/>
                    <a:pt x="654118" y="821620"/>
                    <a:pt x="628269" y="779893"/>
                  </a:cubicBezTo>
                  <a:cubicBezTo>
                    <a:pt x="619776" y="766599"/>
                    <a:pt x="613868" y="751459"/>
                    <a:pt x="606113" y="737796"/>
                  </a:cubicBezTo>
                  <a:cubicBezTo>
                    <a:pt x="579895" y="691269"/>
                    <a:pt x="569555" y="641048"/>
                    <a:pt x="571771" y="588612"/>
                  </a:cubicBezTo>
                  <a:cubicBezTo>
                    <a:pt x="576571" y="463061"/>
                    <a:pt x="570294" y="337880"/>
                    <a:pt x="559954" y="212698"/>
                  </a:cubicBezTo>
                  <a:cubicBezTo>
                    <a:pt x="554785" y="151030"/>
                    <a:pt x="550723" y="80131"/>
                    <a:pt x="549984" y="18463"/>
                  </a:cubicBezTo>
                  <a:cubicBezTo>
                    <a:pt x="546661" y="9232"/>
                    <a:pt x="548138" y="9232"/>
                    <a:pt x="547030" y="0"/>
                  </a:cubicBezTo>
                  <a:cubicBezTo>
                    <a:pt x="540014" y="7755"/>
                    <a:pt x="531521" y="12924"/>
                    <a:pt x="520812" y="15140"/>
                  </a:cubicBezTo>
                  <a:cubicBezTo>
                    <a:pt x="491640" y="21787"/>
                    <a:pt x="464314" y="33973"/>
                    <a:pt x="435142" y="40989"/>
                  </a:cubicBezTo>
                  <a:cubicBezTo>
                    <a:pt x="429234" y="42466"/>
                    <a:pt x="422587" y="43574"/>
                    <a:pt x="419633" y="50590"/>
                  </a:cubicBezTo>
                  <a:cubicBezTo>
                    <a:pt x="420741" y="55390"/>
                    <a:pt x="394523" y="52067"/>
                    <a:pt x="394523" y="52067"/>
                  </a:cubicBezTo>
                  <a:cubicBezTo>
                    <a:pt x="372736" y="40619"/>
                    <a:pt x="348364" y="35080"/>
                    <a:pt x="326208" y="24741"/>
                  </a:cubicBezTo>
                  <a:cubicBezTo>
                    <a:pt x="309960" y="17356"/>
                    <a:pt x="292236" y="14401"/>
                    <a:pt x="277096" y="4800"/>
                  </a:cubicBezTo>
                  <a:cubicBezTo>
                    <a:pt x="273034" y="14401"/>
                    <a:pt x="275249" y="15140"/>
                    <a:pt x="271187" y="24741"/>
                  </a:cubicBezTo>
                  <a:cubicBezTo>
                    <a:pt x="270818" y="28434"/>
                    <a:pt x="272295" y="41727"/>
                    <a:pt x="272295" y="45420"/>
                  </a:cubicBezTo>
                  <a:cubicBezTo>
                    <a:pt x="271926" y="67207"/>
                    <a:pt x="264541" y="84932"/>
                    <a:pt x="249401" y="101918"/>
                  </a:cubicBezTo>
                  <a:cubicBezTo>
                    <a:pt x="205827" y="150661"/>
                    <a:pt x="165208" y="201989"/>
                    <a:pt x="130866" y="257379"/>
                  </a:cubicBezTo>
                  <a:cubicBezTo>
                    <a:pt x="79538" y="340095"/>
                    <a:pt x="40764" y="428719"/>
                    <a:pt x="1253" y="517713"/>
                  </a:cubicBezTo>
                  <a:cubicBezTo>
                    <a:pt x="-963" y="522883"/>
                    <a:pt x="145" y="526945"/>
                    <a:pt x="1622" y="531376"/>
                  </a:cubicBezTo>
                  <a:cubicBezTo>
                    <a:pt x="17131" y="581596"/>
                    <a:pt x="31533" y="631817"/>
                    <a:pt x="42980" y="683145"/>
                  </a:cubicBezTo>
                  <a:cubicBezTo>
                    <a:pt x="43349" y="685730"/>
                    <a:pt x="67352" y="881441"/>
                    <a:pt x="48888" y="973758"/>
                  </a:cubicBezTo>
                  <a:cubicBezTo>
                    <a:pt x="44088" y="998130"/>
                    <a:pt x="39657" y="1018070"/>
                    <a:pt x="34487" y="1042811"/>
                  </a:cubicBezTo>
                  <a:cubicBezTo>
                    <a:pt x="59966" y="1042811"/>
                    <a:pt x="343195" y="1041703"/>
                    <a:pt x="387876" y="1041703"/>
                  </a:cubicBezTo>
                  <a:cubicBezTo>
                    <a:pt x="415940" y="1041334"/>
                    <a:pt x="469484" y="1043550"/>
                    <a:pt x="497548" y="1043180"/>
                  </a:cubicBezTo>
                  <a:cubicBezTo>
                    <a:pt x="520074" y="1043919"/>
                    <a:pt x="653379" y="1035057"/>
                    <a:pt x="676643" y="1035426"/>
                  </a:cubicBezTo>
                  <a:cubicBezTo>
                    <a:pt x="701753" y="1032841"/>
                    <a:pt x="708769" y="1035057"/>
                    <a:pt x="734249" y="1032472"/>
                  </a:cubicBezTo>
                  <a:cubicBezTo>
                    <a:pt x="734249" y="1025456"/>
                    <a:pt x="727602" y="1025086"/>
                    <a:pt x="723540" y="1022871"/>
                  </a:cubicBezTo>
                  <a:close/>
                </a:path>
              </a:pathLst>
            </a:custGeom>
            <a:solidFill>
              <a:srgbClr val="E6E6E6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405FD3E-EF4D-4686-B67A-E20CD1544D8F}"/>
                </a:ext>
              </a:extLst>
            </p:cNvPr>
            <p:cNvSpPr/>
            <p:nvPr/>
          </p:nvSpPr>
          <p:spPr>
            <a:xfrm>
              <a:off x="6007802" y="3076450"/>
              <a:ext cx="362840" cy="472812"/>
            </a:xfrm>
            <a:custGeom>
              <a:avLst/>
              <a:gdLst>
                <a:gd name="connsiteX0" fmla="*/ 298632 w 362840"/>
                <a:gd name="connsiteY0" fmla="*/ 416240 h 472812"/>
                <a:gd name="connsiteX1" fmla="*/ 282753 w 362840"/>
                <a:gd name="connsiteY1" fmla="*/ 431749 h 472812"/>
                <a:gd name="connsiteX2" fmla="*/ 184528 w 362840"/>
                <a:gd name="connsiteY2" fmla="*/ 461290 h 472812"/>
                <a:gd name="connsiteX3" fmla="*/ 171973 w 362840"/>
                <a:gd name="connsiteY3" fmla="*/ 467568 h 472812"/>
                <a:gd name="connsiteX4" fmla="*/ 147602 w 362840"/>
                <a:gd name="connsiteY4" fmla="*/ 471999 h 472812"/>
                <a:gd name="connsiteX5" fmla="*/ 40883 w 362840"/>
                <a:gd name="connsiteY5" fmla="*/ 431380 h 472812"/>
                <a:gd name="connsiteX6" fmla="*/ 28328 w 362840"/>
                <a:gd name="connsiteY6" fmla="*/ 421410 h 472812"/>
                <a:gd name="connsiteX7" fmla="*/ 34236 w 362840"/>
                <a:gd name="connsiteY7" fmla="*/ 394084 h 472812"/>
                <a:gd name="connsiteX8" fmla="*/ 34606 w 362840"/>
                <a:gd name="connsiteY8" fmla="*/ 320600 h 472812"/>
                <a:gd name="connsiteX9" fmla="*/ 33498 w 362840"/>
                <a:gd name="connsiteY9" fmla="*/ 307675 h 472812"/>
                <a:gd name="connsiteX10" fmla="*/ 17619 w 362840"/>
                <a:gd name="connsiteY10" fmla="*/ 286258 h 472812"/>
                <a:gd name="connsiteX11" fmla="*/ 3956 w 362840"/>
                <a:gd name="connsiteY11" fmla="*/ 271856 h 472812"/>
                <a:gd name="connsiteX12" fmla="*/ 633 w 362840"/>
                <a:gd name="connsiteY12" fmla="*/ 210189 h 472812"/>
                <a:gd name="connsiteX13" fmla="*/ 28697 w 362840"/>
                <a:gd name="connsiteY13" fmla="*/ 189510 h 472812"/>
                <a:gd name="connsiteX14" fmla="*/ 49746 w 362840"/>
                <a:gd name="connsiteY14" fmla="*/ 178432 h 472812"/>
                <a:gd name="connsiteX15" fmla="*/ 60824 w 362840"/>
                <a:gd name="connsiteY15" fmla="*/ 116764 h 472812"/>
                <a:gd name="connsiteX16" fmla="*/ 76333 w 362840"/>
                <a:gd name="connsiteY16" fmla="*/ 72821 h 472812"/>
                <a:gd name="connsiteX17" fmla="*/ 150556 w 362840"/>
                <a:gd name="connsiteY17" fmla="*/ 11153 h 472812"/>
                <a:gd name="connsiteX18" fmla="*/ 190067 w 362840"/>
                <a:gd name="connsiteY18" fmla="*/ 75 h 472812"/>
                <a:gd name="connsiteX19" fmla="*/ 261336 w 362840"/>
                <a:gd name="connsiteY19" fmla="*/ 5245 h 472812"/>
                <a:gd name="connsiteX20" fmla="*/ 310818 w 362840"/>
                <a:gd name="connsiteY20" fmla="*/ 32202 h 472812"/>
                <a:gd name="connsiteX21" fmla="*/ 357715 w 362840"/>
                <a:gd name="connsiteY21" fmla="*/ 117133 h 472812"/>
                <a:gd name="connsiteX22" fmla="*/ 359561 w 362840"/>
                <a:gd name="connsiteY22" fmla="*/ 130058 h 472812"/>
                <a:gd name="connsiteX23" fmla="*/ 361407 w 362840"/>
                <a:gd name="connsiteY23" fmla="*/ 167723 h 472812"/>
                <a:gd name="connsiteX24" fmla="*/ 356976 w 362840"/>
                <a:gd name="connsiteY24" fmla="*/ 218682 h 472812"/>
                <a:gd name="connsiteX25" fmla="*/ 348852 w 362840"/>
                <a:gd name="connsiteY25" fmla="*/ 248592 h 472812"/>
                <a:gd name="connsiteX26" fmla="*/ 348114 w 362840"/>
                <a:gd name="connsiteY26" fmla="*/ 266687 h 472812"/>
                <a:gd name="connsiteX27" fmla="*/ 347006 w 362840"/>
                <a:gd name="connsiteY27" fmla="*/ 318384 h 472812"/>
                <a:gd name="connsiteX28" fmla="*/ 333343 w 362840"/>
                <a:gd name="connsiteY28" fmla="*/ 344602 h 472812"/>
                <a:gd name="connsiteX29" fmla="*/ 312664 w 362840"/>
                <a:gd name="connsiteY29" fmla="*/ 361958 h 472812"/>
                <a:gd name="connsiteX30" fmla="*/ 304909 w 362840"/>
                <a:gd name="connsiteY30" fmla="*/ 370451 h 472812"/>
                <a:gd name="connsiteX31" fmla="*/ 298632 w 362840"/>
                <a:gd name="connsiteY31" fmla="*/ 416240 h 472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62840" h="472812">
                  <a:moveTo>
                    <a:pt x="298632" y="416240"/>
                  </a:moveTo>
                  <a:cubicBezTo>
                    <a:pt x="297524" y="425841"/>
                    <a:pt x="290877" y="429164"/>
                    <a:pt x="282753" y="431749"/>
                  </a:cubicBezTo>
                  <a:cubicBezTo>
                    <a:pt x="249889" y="441350"/>
                    <a:pt x="217024" y="451320"/>
                    <a:pt x="184528" y="461290"/>
                  </a:cubicBezTo>
                  <a:cubicBezTo>
                    <a:pt x="180097" y="462767"/>
                    <a:pt x="176035" y="465352"/>
                    <a:pt x="171973" y="467568"/>
                  </a:cubicBezTo>
                  <a:cubicBezTo>
                    <a:pt x="164219" y="471630"/>
                    <a:pt x="156464" y="474215"/>
                    <a:pt x="147602" y="471999"/>
                  </a:cubicBezTo>
                  <a:cubicBezTo>
                    <a:pt x="112521" y="457598"/>
                    <a:pt x="76702" y="444304"/>
                    <a:pt x="40883" y="431380"/>
                  </a:cubicBezTo>
                  <a:cubicBezTo>
                    <a:pt x="35344" y="429533"/>
                    <a:pt x="30544" y="427687"/>
                    <a:pt x="28328" y="421410"/>
                  </a:cubicBezTo>
                  <a:cubicBezTo>
                    <a:pt x="27959" y="411809"/>
                    <a:pt x="32021" y="402946"/>
                    <a:pt x="34236" y="394084"/>
                  </a:cubicBezTo>
                  <a:cubicBezTo>
                    <a:pt x="40145" y="369343"/>
                    <a:pt x="36452" y="344971"/>
                    <a:pt x="34606" y="320600"/>
                  </a:cubicBezTo>
                  <a:cubicBezTo>
                    <a:pt x="34236" y="316168"/>
                    <a:pt x="33498" y="311737"/>
                    <a:pt x="33498" y="307675"/>
                  </a:cubicBezTo>
                  <a:cubicBezTo>
                    <a:pt x="33867" y="296228"/>
                    <a:pt x="34975" y="285150"/>
                    <a:pt x="17619" y="286258"/>
                  </a:cubicBezTo>
                  <a:cubicBezTo>
                    <a:pt x="10603" y="286627"/>
                    <a:pt x="5434" y="280349"/>
                    <a:pt x="3956" y="271856"/>
                  </a:cubicBezTo>
                  <a:cubicBezTo>
                    <a:pt x="264" y="251547"/>
                    <a:pt x="-844" y="230868"/>
                    <a:pt x="633" y="210189"/>
                  </a:cubicBezTo>
                  <a:cubicBezTo>
                    <a:pt x="1741" y="193202"/>
                    <a:pt x="7649" y="189879"/>
                    <a:pt x="28697" y="189510"/>
                  </a:cubicBezTo>
                  <a:cubicBezTo>
                    <a:pt x="39775" y="193572"/>
                    <a:pt x="44945" y="187294"/>
                    <a:pt x="49746" y="178432"/>
                  </a:cubicBezTo>
                  <a:cubicBezTo>
                    <a:pt x="60454" y="159230"/>
                    <a:pt x="59347" y="137812"/>
                    <a:pt x="60824" y="116764"/>
                  </a:cubicBezTo>
                  <a:cubicBezTo>
                    <a:pt x="62301" y="100516"/>
                    <a:pt x="65255" y="85376"/>
                    <a:pt x="76333" y="72821"/>
                  </a:cubicBezTo>
                  <a:cubicBezTo>
                    <a:pt x="96273" y="46234"/>
                    <a:pt x="120276" y="25186"/>
                    <a:pt x="150556" y="11153"/>
                  </a:cubicBezTo>
                  <a:cubicBezTo>
                    <a:pt x="162372" y="3030"/>
                    <a:pt x="175666" y="75"/>
                    <a:pt x="190067" y="75"/>
                  </a:cubicBezTo>
                  <a:cubicBezTo>
                    <a:pt x="214070" y="75"/>
                    <a:pt x="238072" y="-1032"/>
                    <a:pt x="261336" y="5245"/>
                  </a:cubicBezTo>
                  <a:cubicBezTo>
                    <a:pt x="279799" y="10415"/>
                    <a:pt x="298263" y="15954"/>
                    <a:pt x="310818" y="32202"/>
                  </a:cubicBezTo>
                  <a:cubicBezTo>
                    <a:pt x="334820" y="55835"/>
                    <a:pt x="346267" y="86484"/>
                    <a:pt x="357715" y="117133"/>
                  </a:cubicBezTo>
                  <a:cubicBezTo>
                    <a:pt x="359192" y="121195"/>
                    <a:pt x="359192" y="125626"/>
                    <a:pt x="359561" y="130058"/>
                  </a:cubicBezTo>
                  <a:cubicBezTo>
                    <a:pt x="364731" y="142243"/>
                    <a:pt x="362515" y="155168"/>
                    <a:pt x="361407" y="167723"/>
                  </a:cubicBezTo>
                  <a:cubicBezTo>
                    <a:pt x="359930" y="184709"/>
                    <a:pt x="359192" y="201695"/>
                    <a:pt x="356976" y="218682"/>
                  </a:cubicBezTo>
                  <a:cubicBezTo>
                    <a:pt x="355499" y="229021"/>
                    <a:pt x="353283" y="238991"/>
                    <a:pt x="348852" y="248592"/>
                  </a:cubicBezTo>
                  <a:cubicBezTo>
                    <a:pt x="345898" y="254870"/>
                    <a:pt x="345160" y="260778"/>
                    <a:pt x="348114" y="266687"/>
                  </a:cubicBezTo>
                  <a:cubicBezTo>
                    <a:pt x="364361" y="284411"/>
                    <a:pt x="358084" y="301028"/>
                    <a:pt x="347006" y="318384"/>
                  </a:cubicBezTo>
                  <a:cubicBezTo>
                    <a:pt x="341836" y="326508"/>
                    <a:pt x="337405" y="335740"/>
                    <a:pt x="333343" y="344602"/>
                  </a:cubicBezTo>
                  <a:cubicBezTo>
                    <a:pt x="328912" y="353464"/>
                    <a:pt x="323373" y="360850"/>
                    <a:pt x="312664" y="361958"/>
                  </a:cubicBezTo>
                  <a:cubicBezTo>
                    <a:pt x="307494" y="362696"/>
                    <a:pt x="305648" y="365281"/>
                    <a:pt x="304909" y="370451"/>
                  </a:cubicBezTo>
                  <a:cubicBezTo>
                    <a:pt x="303802" y="385591"/>
                    <a:pt x="301217" y="401100"/>
                    <a:pt x="298632" y="416240"/>
                  </a:cubicBezTo>
                  <a:close/>
                </a:path>
              </a:pathLst>
            </a:custGeom>
            <a:solidFill>
              <a:srgbClr val="FDC185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D05C55C-77D1-4448-A11C-3A10980A6524}"/>
                </a:ext>
              </a:extLst>
            </p:cNvPr>
            <p:cNvSpPr/>
            <p:nvPr/>
          </p:nvSpPr>
          <p:spPr>
            <a:xfrm>
              <a:off x="6656443" y="6375930"/>
              <a:ext cx="383971" cy="281983"/>
            </a:xfrm>
            <a:custGeom>
              <a:avLst/>
              <a:gdLst>
                <a:gd name="connsiteX0" fmla="*/ 22581 w 383971"/>
                <a:gd name="connsiteY0" fmla="*/ 30649 h 281983"/>
                <a:gd name="connsiteX1" fmla="*/ 31075 w 383971"/>
                <a:gd name="connsiteY1" fmla="*/ 22156 h 281983"/>
                <a:gd name="connsiteX2" fmla="*/ 171765 w 383971"/>
                <a:gd name="connsiteY2" fmla="*/ 0 h 281983"/>
                <a:gd name="connsiteX3" fmla="*/ 233802 w 383971"/>
                <a:gd name="connsiteY3" fmla="*/ 127397 h 281983"/>
                <a:gd name="connsiteX4" fmla="*/ 299901 w 383971"/>
                <a:gd name="connsiteY4" fmla="*/ 175771 h 281983"/>
                <a:gd name="connsiteX5" fmla="*/ 332028 w 383971"/>
                <a:gd name="connsiteY5" fmla="*/ 177248 h 281983"/>
                <a:gd name="connsiteX6" fmla="*/ 383725 w 383971"/>
                <a:gd name="connsiteY6" fmla="*/ 237070 h 281983"/>
                <a:gd name="connsiteX7" fmla="*/ 355661 w 383971"/>
                <a:gd name="connsiteY7" fmla="*/ 272150 h 281983"/>
                <a:gd name="connsiteX8" fmla="*/ 285131 w 383971"/>
                <a:gd name="connsiteY8" fmla="*/ 281382 h 281983"/>
                <a:gd name="connsiteX9" fmla="*/ 159210 w 383971"/>
                <a:gd name="connsiteY9" fmla="*/ 268088 h 281983"/>
                <a:gd name="connsiteX10" fmla="*/ 113421 w 383971"/>
                <a:gd name="connsiteY10" fmla="*/ 254425 h 281983"/>
                <a:gd name="connsiteX11" fmla="*/ 16673 w 383971"/>
                <a:gd name="connsiteY11" fmla="*/ 242239 h 281983"/>
                <a:gd name="connsiteX12" fmla="*/ 795 w 383971"/>
                <a:gd name="connsiteY12" fmla="*/ 223407 h 281983"/>
                <a:gd name="connsiteX13" fmla="*/ 17781 w 383971"/>
                <a:gd name="connsiteY13" fmla="*/ 62037 h 281983"/>
                <a:gd name="connsiteX14" fmla="*/ 22581 w 383971"/>
                <a:gd name="connsiteY14" fmla="*/ 30649 h 28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3971" h="281983">
                  <a:moveTo>
                    <a:pt x="22581" y="30649"/>
                  </a:moveTo>
                  <a:cubicBezTo>
                    <a:pt x="24797" y="26957"/>
                    <a:pt x="25905" y="22895"/>
                    <a:pt x="31075" y="22156"/>
                  </a:cubicBezTo>
                  <a:cubicBezTo>
                    <a:pt x="75017" y="14402"/>
                    <a:pt x="127453" y="5539"/>
                    <a:pt x="171765" y="0"/>
                  </a:cubicBezTo>
                  <a:cubicBezTo>
                    <a:pt x="189860" y="43943"/>
                    <a:pt x="208323" y="87516"/>
                    <a:pt x="233802" y="127397"/>
                  </a:cubicBezTo>
                  <a:cubicBezTo>
                    <a:pt x="249312" y="151769"/>
                    <a:pt x="268883" y="172079"/>
                    <a:pt x="299901" y="175771"/>
                  </a:cubicBezTo>
                  <a:cubicBezTo>
                    <a:pt x="310610" y="176879"/>
                    <a:pt x="321319" y="176510"/>
                    <a:pt x="332028" y="177248"/>
                  </a:cubicBezTo>
                  <a:cubicBezTo>
                    <a:pt x="362677" y="178726"/>
                    <a:pt x="386679" y="206421"/>
                    <a:pt x="383725" y="237070"/>
                  </a:cubicBezTo>
                  <a:cubicBezTo>
                    <a:pt x="382248" y="255164"/>
                    <a:pt x="371539" y="265873"/>
                    <a:pt x="355661" y="272150"/>
                  </a:cubicBezTo>
                  <a:cubicBezTo>
                    <a:pt x="333135" y="281012"/>
                    <a:pt x="309133" y="283228"/>
                    <a:pt x="285131" y="281382"/>
                  </a:cubicBezTo>
                  <a:cubicBezTo>
                    <a:pt x="243034" y="278059"/>
                    <a:pt x="201307" y="272889"/>
                    <a:pt x="159210" y="268088"/>
                  </a:cubicBezTo>
                  <a:cubicBezTo>
                    <a:pt x="143332" y="266242"/>
                    <a:pt x="128561" y="259595"/>
                    <a:pt x="113421" y="254425"/>
                  </a:cubicBezTo>
                  <a:cubicBezTo>
                    <a:pt x="82034" y="243717"/>
                    <a:pt x="49169" y="243347"/>
                    <a:pt x="16673" y="242239"/>
                  </a:cubicBezTo>
                  <a:cubicBezTo>
                    <a:pt x="1533" y="241501"/>
                    <a:pt x="-1790" y="238178"/>
                    <a:pt x="795" y="223407"/>
                  </a:cubicBezTo>
                  <a:cubicBezTo>
                    <a:pt x="9288" y="169494"/>
                    <a:pt x="9288" y="115581"/>
                    <a:pt x="17781" y="62037"/>
                  </a:cubicBezTo>
                  <a:cubicBezTo>
                    <a:pt x="19997" y="51328"/>
                    <a:pt x="21104" y="40989"/>
                    <a:pt x="22581" y="30649"/>
                  </a:cubicBezTo>
                  <a:close/>
                </a:path>
              </a:pathLst>
            </a:custGeom>
            <a:solidFill>
              <a:srgbClr val="000000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64A7B94-F792-4997-AC67-000D7C37D28F}"/>
                </a:ext>
              </a:extLst>
            </p:cNvPr>
            <p:cNvSpPr/>
            <p:nvPr/>
          </p:nvSpPr>
          <p:spPr>
            <a:xfrm>
              <a:off x="5315642" y="6383875"/>
              <a:ext cx="330686" cy="279309"/>
            </a:xfrm>
            <a:custGeom>
              <a:avLst/>
              <a:gdLst>
                <a:gd name="connsiteX0" fmla="*/ 182835 w 330686"/>
                <a:gd name="connsiteY0" fmla="*/ 1287 h 279309"/>
                <a:gd name="connsiteX1" fmla="*/ 193913 w 330686"/>
                <a:gd name="connsiteY1" fmla="*/ 2026 h 279309"/>
                <a:gd name="connsiteX2" fmla="*/ 252626 w 330686"/>
                <a:gd name="connsiteY2" fmla="*/ 10519 h 279309"/>
                <a:gd name="connsiteX3" fmla="*/ 307278 w 330686"/>
                <a:gd name="connsiteY3" fmla="*/ 12735 h 279309"/>
                <a:gd name="connsiteX4" fmla="*/ 306170 w 330686"/>
                <a:gd name="connsiteY4" fmla="*/ 44122 h 279309"/>
                <a:gd name="connsiteX5" fmla="*/ 326849 w 330686"/>
                <a:gd name="connsiteY5" fmla="*/ 178536 h 279309"/>
                <a:gd name="connsiteX6" fmla="*/ 330542 w 330686"/>
                <a:gd name="connsiteY6" fmla="*/ 216570 h 279309"/>
                <a:gd name="connsiteX7" fmla="*/ 307647 w 330686"/>
                <a:gd name="connsiteY7" fmla="*/ 238726 h 279309"/>
                <a:gd name="connsiteX8" fmla="*/ 262227 w 330686"/>
                <a:gd name="connsiteY8" fmla="*/ 240203 h 279309"/>
                <a:gd name="connsiteX9" fmla="*/ 232686 w 330686"/>
                <a:gd name="connsiteY9" fmla="*/ 257559 h 279309"/>
                <a:gd name="connsiteX10" fmla="*/ 213484 w 330686"/>
                <a:gd name="connsiteY10" fmla="*/ 268637 h 279309"/>
                <a:gd name="connsiteX11" fmla="*/ 51745 w 330686"/>
                <a:gd name="connsiteY11" fmla="*/ 276391 h 279309"/>
                <a:gd name="connsiteX12" fmla="*/ 1524 w 330686"/>
                <a:gd name="connsiteY12" fmla="*/ 231341 h 279309"/>
                <a:gd name="connsiteX13" fmla="*/ 29589 w 330686"/>
                <a:gd name="connsiteY13" fmla="*/ 170781 h 279309"/>
                <a:gd name="connsiteX14" fmla="*/ 118951 w 330686"/>
                <a:gd name="connsiteY14" fmla="*/ 99512 h 279309"/>
                <a:gd name="connsiteX15" fmla="*/ 182835 w 330686"/>
                <a:gd name="connsiteY15" fmla="*/ 1287 h 27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30686" h="279309">
                  <a:moveTo>
                    <a:pt x="182835" y="1287"/>
                  </a:moveTo>
                  <a:cubicBezTo>
                    <a:pt x="186897" y="-1667"/>
                    <a:pt x="190589" y="1287"/>
                    <a:pt x="193913" y="2026"/>
                  </a:cubicBezTo>
                  <a:cubicBezTo>
                    <a:pt x="213115" y="6826"/>
                    <a:pt x="232686" y="10150"/>
                    <a:pt x="252626" y="10519"/>
                  </a:cubicBezTo>
                  <a:cubicBezTo>
                    <a:pt x="267397" y="10888"/>
                    <a:pt x="292507" y="12365"/>
                    <a:pt x="307278" y="12735"/>
                  </a:cubicBezTo>
                  <a:cubicBezTo>
                    <a:pt x="313186" y="12735"/>
                    <a:pt x="308016" y="27874"/>
                    <a:pt x="306170" y="44122"/>
                  </a:cubicBezTo>
                  <a:cubicBezTo>
                    <a:pt x="307278" y="89911"/>
                    <a:pt x="319094" y="133854"/>
                    <a:pt x="326849" y="178536"/>
                  </a:cubicBezTo>
                  <a:cubicBezTo>
                    <a:pt x="329065" y="191091"/>
                    <a:pt x="331280" y="203646"/>
                    <a:pt x="330542" y="216570"/>
                  </a:cubicBezTo>
                  <a:cubicBezTo>
                    <a:pt x="329434" y="231341"/>
                    <a:pt x="322418" y="237987"/>
                    <a:pt x="307647" y="238726"/>
                  </a:cubicBezTo>
                  <a:cubicBezTo>
                    <a:pt x="292507" y="239465"/>
                    <a:pt x="277367" y="237618"/>
                    <a:pt x="262227" y="240203"/>
                  </a:cubicBezTo>
                  <a:cubicBezTo>
                    <a:pt x="250041" y="242419"/>
                    <a:pt x="238963" y="245373"/>
                    <a:pt x="232686" y="257559"/>
                  </a:cubicBezTo>
                  <a:cubicBezTo>
                    <a:pt x="228624" y="264944"/>
                    <a:pt x="220869" y="267160"/>
                    <a:pt x="213484" y="268637"/>
                  </a:cubicBezTo>
                  <a:cubicBezTo>
                    <a:pt x="159940" y="278238"/>
                    <a:pt x="106027" y="282669"/>
                    <a:pt x="51745" y="276391"/>
                  </a:cubicBezTo>
                  <a:cubicBezTo>
                    <a:pt x="22942" y="273068"/>
                    <a:pt x="7063" y="257559"/>
                    <a:pt x="1524" y="231341"/>
                  </a:cubicBezTo>
                  <a:cubicBezTo>
                    <a:pt x="-4015" y="206969"/>
                    <a:pt x="5586" y="186290"/>
                    <a:pt x="29589" y="170781"/>
                  </a:cubicBezTo>
                  <a:cubicBezTo>
                    <a:pt x="61715" y="150102"/>
                    <a:pt x="93841" y="129423"/>
                    <a:pt x="118951" y="99512"/>
                  </a:cubicBezTo>
                  <a:cubicBezTo>
                    <a:pt x="144062" y="68863"/>
                    <a:pt x="166956" y="37106"/>
                    <a:pt x="182835" y="1287"/>
                  </a:cubicBezTo>
                  <a:close/>
                </a:path>
              </a:pathLst>
            </a:custGeom>
            <a:solidFill>
              <a:srgbClr val="000000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CB7CD5D-0AFA-4F0F-B994-67AB29B1BA0F}"/>
                </a:ext>
              </a:extLst>
            </p:cNvPr>
            <p:cNvSpPr/>
            <p:nvPr/>
          </p:nvSpPr>
          <p:spPr>
            <a:xfrm>
              <a:off x="7212033" y="2960734"/>
              <a:ext cx="219669" cy="309517"/>
            </a:xfrm>
            <a:custGeom>
              <a:avLst/>
              <a:gdLst>
                <a:gd name="connsiteX0" fmla="*/ 23108 w 219669"/>
                <a:gd name="connsiteY0" fmla="*/ 274576 h 309517"/>
                <a:gd name="connsiteX1" fmla="*/ 36401 w 219669"/>
                <a:gd name="connsiteY1" fmla="*/ 211801 h 309517"/>
                <a:gd name="connsiteX2" fmla="*/ 29016 w 219669"/>
                <a:gd name="connsiteY2" fmla="*/ 177090 h 309517"/>
                <a:gd name="connsiteX3" fmla="*/ 3167 w 219669"/>
                <a:gd name="connsiteY3" fmla="*/ 85512 h 309517"/>
                <a:gd name="connsiteX4" fmla="*/ 16830 w 219669"/>
                <a:gd name="connsiteY4" fmla="*/ 16459 h 309517"/>
                <a:gd name="connsiteX5" fmla="*/ 63358 w 219669"/>
                <a:gd name="connsiteY5" fmla="*/ 580 h 309517"/>
                <a:gd name="connsiteX6" fmla="*/ 183370 w 219669"/>
                <a:gd name="connsiteY6" fmla="*/ 21259 h 309517"/>
                <a:gd name="connsiteX7" fmla="*/ 219558 w 219669"/>
                <a:gd name="connsiteY7" fmla="*/ 79234 h 309517"/>
                <a:gd name="connsiteX8" fmla="*/ 168230 w 219669"/>
                <a:gd name="connsiteY8" fmla="*/ 227310 h 309517"/>
                <a:gd name="connsiteX9" fmla="*/ 164906 w 219669"/>
                <a:gd name="connsiteY9" fmla="*/ 233219 h 309517"/>
                <a:gd name="connsiteX10" fmla="*/ 150505 w 219669"/>
                <a:gd name="connsiteY10" fmla="*/ 308180 h 309517"/>
                <a:gd name="connsiteX11" fmla="*/ 127241 w 219669"/>
                <a:gd name="connsiteY11" fmla="*/ 305964 h 309517"/>
                <a:gd name="connsiteX12" fmla="*/ 37509 w 219669"/>
                <a:gd name="connsiteY12" fmla="*/ 282700 h 309517"/>
                <a:gd name="connsiteX13" fmla="*/ 23108 w 219669"/>
                <a:gd name="connsiteY13" fmla="*/ 274576 h 309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669" h="309517">
                  <a:moveTo>
                    <a:pt x="23108" y="274576"/>
                  </a:moveTo>
                  <a:cubicBezTo>
                    <a:pt x="27539" y="253528"/>
                    <a:pt x="32709" y="232849"/>
                    <a:pt x="36401" y="211801"/>
                  </a:cubicBezTo>
                  <a:cubicBezTo>
                    <a:pt x="38617" y="199615"/>
                    <a:pt x="32709" y="188537"/>
                    <a:pt x="29016" y="177090"/>
                  </a:cubicBezTo>
                  <a:cubicBezTo>
                    <a:pt x="19415" y="146810"/>
                    <a:pt x="8337" y="116899"/>
                    <a:pt x="3167" y="85512"/>
                  </a:cubicBezTo>
                  <a:cubicBezTo>
                    <a:pt x="-525" y="61509"/>
                    <a:pt x="-5326" y="36030"/>
                    <a:pt x="16830" y="16459"/>
                  </a:cubicBezTo>
                  <a:cubicBezTo>
                    <a:pt x="30124" y="4642"/>
                    <a:pt x="46741" y="1688"/>
                    <a:pt x="63358" y="580"/>
                  </a:cubicBezTo>
                  <a:cubicBezTo>
                    <a:pt x="104716" y="-2005"/>
                    <a:pt x="145335" y="3903"/>
                    <a:pt x="183370" y="21259"/>
                  </a:cubicBezTo>
                  <a:cubicBezTo>
                    <a:pt x="207741" y="32337"/>
                    <a:pt x="221035" y="52647"/>
                    <a:pt x="219558" y="79234"/>
                  </a:cubicBezTo>
                  <a:cubicBezTo>
                    <a:pt x="216604" y="133147"/>
                    <a:pt x="202941" y="184106"/>
                    <a:pt x="168230" y="227310"/>
                  </a:cubicBezTo>
                  <a:cubicBezTo>
                    <a:pt x="166753" y="229157"/>
                    <a:pt x="165276" y="231372"/>
                    <a:pt x="164906" y="233219"/>
                  </a:cubicBezTo>
                  <a:cubicBezTo>
                    <a:pt x="160106" y="257959"/>
                    <a:pt x="155306" y="283070"/>
                    <a:pt x="150505" y="308180"/>
                  </a:cubicBezTo>
                  <a:cubicBezTo>
                    <a:pt x="142381" y="311503"/>
                    <a:pt x="134996" y="307811"/>
                    <a:pt x="127241" y="305964"/>
                  </a:cubicBezTo>
                  <a:cubicBezTo>
                    <a:pt x="97331" y="298210"/>
                    <a:pt x="67420" y="290824"/>
                    <a:pt x="37509" y="282700"/>
                  </a:cubicBezTo>
                  <a:cubicBezTo>
                    <a:pt x="31970" y="280854"/>
                    <a:pt x="26431" y="280115"/>
                    <a:pt x="23108" y="274576"/>
                  </a:cubicBezTo>
                  <a:close/>
                </a:path>
              </a:pathLst>
            </a:custGeom>
            <a:solidFill>
              <a:srgbClr val="FDC185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9E9C2DC-416C-4C1E-A12D-EDF6DAC57D57}"/>
                </a:ext>
              </a:extLst>
            </p:cNvPr>
            <p:cNvSpPr/>
            <p:nvPr/>
          </p:nvSpPr>
          <p:spPr>
            <a:xfrm>
              <a:off x="5129326" y="2830970"/>
              <a:ext cx="227894" cy="283627"/>
            </a:xfrm>
            <a:custGeom>
              <a:avLst/>
              <a:gdLst>
                <a:gd name="connsiteX0" fmla="*/ 14284 w 227894"/>
                <a:gd name="connsiteY0" fmla="*/ 279898 h 283627"/>
                <a:gd name="connsiteX1" fmla="*/ 19085 w 227894"/>
                <a:gd name="connsiteY1" fmla="*/ 223031 h 283627"/>
                <a:gd name="connsiteX2" fmla="*/ 14653 w 227894"/>
                <a:gd name="connsiteY2" fmla="*/ 197920 h 283627"/>
                <a:gd name="connsiteX3" fmla="*/ 990 w 227894"/>
                <a:gd name="connsiteY3" fmla="*/ 130714 h 283627"/>
                <a:gd name="connsiteX4" fmla="*/ 8376 w 227894"/>
                <a:gd name="connsiteY4" fmla="*/ 45413 h 283627"/>
                <a:gd name="connsiteX5" fmla="*/ 64874 w 227894"/>
                <a:gd name="connsiteY5" fmla="*/ 1101 h 283627"/>
                <a:gd name="connsiteX6" fmla="*/ 189686 w 227894"/>
                <a:gd name="connsiteY6" fmla="*/ 19195 h 283627"/>
                <a:gd name="connsiteX7" fmla="*/ 219966 w 227894"/>
                <a:gd name="connsiteY7" fmla="*/ 101172 h 283627"/>
                <a:gd name="connsiteX8" fmla="*/ 173438 w 227894"/>
                <a:gd name="connsiteY8" fmla="*/ 180196 h 283627"/>
                <a:gd name="connsiteX9" fmla="*/ 145743 w 227894"/>
                <a:gd name="connsiteY9" fmla="*/ 268451 h 283627"/>
                <a:gd name="connsiteX10" fmla="*/ 129865 w 227894"/>
                <a:gd name="connsiteY10" fmla="*/ 274359 h 283627"/>
                <a:gd name="connsiteX11" fmla="*/ 30901 w 227894"/>
                <a:gd name="connsiteY11" fmla="*/ 282852 h 283627"/>
                <a:gd name="connsiteX12" fmla="*/ 14284 w 227894"/>
                <a:gd name="connsiteY12" fmla="*/ 279898 h 283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7894" h="283627">
                  <a:moveTo>
                    <a:pt x="14284" y="279898"/>
                  </a:moveTo>
                  <a:cubicBezTo>
                    <a:pt x="15761" y="261065"/>
                    <a:pt x="17238" y="241863"/>
                    <a:pt x="19085" y="223031"/>
                  </a:cubicBezTo>
                  <a:cubicBezTo>
                    <a:pt x="19823" y="214168"/>
                    <a:pt x="18715" y="206044"/>
                    <a:pt x="14653" y="197920"/>
                  </a:cubicBezTo>
                  <a:cubicBezTo>
                    <a:pt x="3945" y="176872"/>
                    <a:pt x="2837" y="153608"/>
                    <a:pt x="990" y="130714"/>
                  </a:cubicBezTo>
                  <a:cubicBezTo>
                    <a:pt x="-1225" y="101911"/>
                    <a:pt x="-117" y="73108"/>
                    <a:pt x="8376" y="45413"/>
                  </a:cubicBezTo>
                  <a:cubicBezTo>
                    <a:pt x="16869" y="18457"/>
                    <a:pt x="37179" y="3317"/>
                    <a:pt x="64874" y="1101"/>
                  </a:cubicBezTo>
                  <a:cubicBezTo>
                    <a:pt x="107709" y="-2222"/>
                    <a:pt x="149805" y="1470"/>
                    <a:pt x="189686" y="19195"/>
                  </a:cubicBezTo>
                  <a:cubicBezTo>
                    <a:pt x="227351" y="36181"/>
                    <a:pt x="236583" y="62769"/>
                    <a:pt x="219966" y="101172"/>
                  </a:cubicBezTo>
                  <a:cubicBezTo>
                    <a:pt x="207780" y="129606"/>
                    <a:pt x="191532" y="155455"/>
                    <a:pt x="173438" y="180196"/>
                  </a:cubicBezTo>
                  <a:cubicBezTo>
                    <a:pt x="153867" y="206783"/>
                    <a:pt x="141681" y="234847"/>
                    <a:pt x="145743" y="268451"/>
                  </a:cubicBezTo>
                  <a:cubicBezTo>
                    <a:pt x="142051" y="274359"/>
                    <a:pt x="135773" y="273990"/>
                    <a:pt x="129865" y="274359"/>
                  </a:cubicBezTo>
                  <a:cubicBezTo>
                    <a:pt x="96631" y="276205"/>
                    <a:pt x="63766" y="278790"/>
                    <a:pt x="30901" y="282852"/>
                  </a:cubicBezTo>
                  <a:cubicBezTo>
                    <a:pt x="24993" y="283591"/>
                    <a:pt x="19085" y="285068"/>
                    <a:pt x="14284" y="279898"/>
                  </a:cubicBezTo>
                  <a:close/>
                </a:path>
              </a:pathLst>
            </a:custGeom>
            <a:solidFill>
              <a:srgbClr val="FDC185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778D5FF-29F4-4089-B5B5-238D59D6226F}"/>
                </a:ext>
              </a:extLst>
            </p:cNvPr>
            <p:cNvSpPr/>
            <p:nvPr/>
          </p:nvSpPr>
          <p:spPr>
            <a:xfrm>
              <a:off x="5119063" y="3098324"/>
              <a:ext cx="173481" cy="58332"/>
            </a:xfrm>
            <a:custGeom>
              <a:avLst/>
              <a:gdLst>
                <a:gd name="connsiteX0" fmla="*/ 156006 w 173481"/>
                <a:gd name="connsiteY0" fmla="*/ 727 h 58332"/>
                <a:gd name="connsiteX1" fmla="*/ 172254 w 173481"/>
                <a:gd name="connsiteY1" fmla="*/ 15497 h 58332"/>
                <a:gd name="connsiteX2" fmla="*/ 173362 w 173481"/>
                <a:gd name="connsiteY2" fmla="*/ 36546 h 58332"/>
                <a:gd name="connsiteX3" fmla="*/ 163022 w 173481"/>
                <a:gd name="connsiteY3" fmla="*/ 50578 h 58332"/>
                <a:gd name="connsiteX4" fmla="*/ 175 w 173481"/>
                <a:gd name="connsiteY4" fmla="*/ 58332 h 58332"/>
                <a:gd name="connsiteX5" fmla="*/ 175 w 173481"/>
                <a:gd name="connsiteY5" fmla="*/ 28422 h 58332"/>
                <a:gd name="connsiteX6" fmla="*/ 14577 w 173481"/>
                <a:gd name="connsiteY6" fmla="*/ 13282 h 58332"/>
                <a:gd name="connsiteX7" fmla="*/ 156006 w 173481"/>
                <a:gd name="connsiteY7" fmla="*/ 727 h 58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481" h="58332">
                  <a:moveTo>
                    <a:pt x="156006" y="727"/>
                  </a:moveTo>
                  <a:cubicBezTo>
                    <a:pt x="168561" y="-2228"/>
                    <a:pt x="172623" y="4050"/>
                    <a:pt x="172254" y="15497"/>
                  </a:cubicBezTo>
                  <a:cubicBezTo>
                    <a:pt x="172254" y="22513"/>
                    <a:pt x="171885" y="29899"/>
                    <a:pt x="173362" y="36546"/>
                  </a:cubicBezTo>
                  <a:cubicBezTo>
                    <a:pt x="174100" y="52424"/>
                    <a:pt x="171515" y="49470"/>
                    <a:pt x="163022" y="50578"/>
                  </a:cubicBezTo>
                  <a:cubicBezTo>
                    <a:pt x="108740" y="53163"/>
                    <a:pt x="54458" y="55747"/>
                    <a:pt x="175" y="58332"/>
                  </a:cubicBezTo>
                  <a:cubicBezTo>
                    <a:pt x="175" y="48362"/>
                    <a:pt x="1283" y="38392"/>
                    <a:pt x="175" y="28422"/>
                  </a:cubicBezTo>
                  <a:cubicBezTo>
                    <a:pt x="-932" y="16974"/>
                    <a:pt x="3130" y="12174"/>
                    <a:pt x="14577" y="13282"/>
                  </a:cubicBezTo>
                  <a:cubicBezTo>
                    <a:pt x="17900" y="13651"/>
                    <a:pt x="112063" y="4789"/>
                    <a:pt x="156006" y="727"/>
                  </a:cubicBezTo>
                  <a:close/>
                </a:path>
              </a:pathLst>
            </a:custGeom>
            <a:solidFill>
              <a:srgbClr val="FDFEFD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F3470B9-1270-4C33-86FA-295F37069886}"/>
                </a:ext>
              </a:extLst>
            </p:cNvPr>
            <p:cNvSpPr/>
            <p:nvPr/>
          </p:nvSpPr>
          <p:spPr>
            <a:xfrm>
              <a:off x="7216308" y="3234561"/>
              <a:ext cx="161117" cy="83834"/>
            </a:xfrm>
            <a:custGeom>
              <a:avLst/>
              <a:gdLst>
                <a:gd name="connsiteX0" fmla="*/ 18833 w 161117"/>
                <a:gd name="connsiteY0" fmla="*/ 750 h 83834"/>
                <a:gd name="connsiteX1" fmla="*/ 145861 w 161117"/>
                <a:gd name="connsiteY1" fmla="*/ 33984 h 83834"/>
                <a:gd name="connsiteX2" fmla="*/ 157677 w 161117"/>
                <a:gd name="connsiteY2" fmla="*/ 55771 h 83834"/>
                <a:gd name="connsiteX3" fmla="*/ 149184 w 161117"/>
                <a:gd name="connsiteY3" fmla="*/ 83835 h 83834"/>
                <a:gd name="connsiteX4" fmla="*/ 0 w 161117"/>
                <a:gd name="connsiteY4" fmla="*/ 38784 h 83834"/>
                <a:gd name="connsiteX5" fmla="*/ 9970 w 161117"/>
                <a:gd name="connsiteY5" fmla="*/ 2965 h 83834"/>
                <a:gd name="connsiteX6" fmla="*/ 18833 w 161117"/>
                <a:gd name="connsiteY6" fmla="*/ 750 h 8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117" h="83834">
                  <a:moveTo>
                    <a:pt x="18833" y="750"/>
                  </a:moveTo>
                  <a:cubicBezTo>
                    <a:pt x="61298" y="11828"/>
                    <a:pt x="103395" y="22906"/>
                    <a:pt x="145861" y="33984"/>
                  </a:cubicBezTo>
                  <a:cubicBezTo>
                    <a:pt x="163216" y="38415"/>
                    <a:pt x="163585" y="38415"/>
                    <a:pt x="157677" y="55771"/>
                  </a:cubicBezTo>
                  <a:cubicBezTo>
                    <a:pt x="154354" y="65002"/>
                    <a:pt x="156200" y="75711"/>
                    <a:pt x="149184" y="83835"/>
                  </a:cubicBezTo>
                  <a:cubicBezTo>
                    <a:pt x="100441" y="69433"/>
                    <a:pt x="48743" y="53186"/>
                    <a:pt x="0" y="38784"/>
                  </a:cubicBezTo>
                  <a:cubicBezTo>
                    <a:pt x="3693" y="20321"/>
                    <a:pt x="6647" y="14782"/>
                    <a:pt x="9970" y="2965"/>
                  </a:cubicBezTo>
                  <a:cubicBezTo>
                    <a:pt x="11447" y="-2574"/>
                    <a:pt x="15878" y="1488"/>
                    <a:pt x="18833" y="750"/>
                  </a:cubicBezTo>
                  <a:close/>
                </a:path>
              </a:pathLst>
            </a:custGeom>
            <a:solidFill>
              <a:srgbClr val="FDFEFD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C8D5DCA-CDCC-42B8-B522-34CB063A2C9F}"/>
                </a:ext>
              </a:extLst>
            </p:cNvPr>
            <p:cNvSpPr/>
            <p:nvPr/>
          </p:nvSpPr>
          <p:spPr>
            <a:xfrm>
              <a:off x="6158357" y="3053558"/>
              <a:ext cx="160262" cy="55093"/>
            </a:xfrm>
            <a:custGeom>
              <a:avLst/>
              <a:gdLst>
                <a:gd name="connsiteX0" fmla="*/ 160262 w 160262"/>
                <a:gd name="connsiteY0" fmla="*/ 55094 h 55093"/>
                <a:gd name="connsiteX1" fmla="*/ 4800 w 160262"/>
                <a:gd name="connsiteY1" fmla="*/ 33307 h 55093"/>
                <a:gd name="connsiteX2" fmla="*/ 0 w 160262"/>
                <a:gd name="connsiteY2" fmla="*/ 34046 h 55093"/>
                <a:gd name="connsiteX3" fmla="*/ 160262 w 160262"/>
                <a:gd name="connsiteY3" fmla="*/ 55094 h 55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262" h="55093">
                  <a:moveTo>
                    <a:pt x="160262" y="55094"/>
                  </a:moveTo>
                  <a:cubicBezTo>
                    <a:pt x="112257" y="21860"/>
                    <a:pt x="59452" y="19644"/>
                    <a:pt x="4800" y="33307"/>
                  </a:cubicBezTo>
                  <a:cubicBezTo>
                    <a:pt x="3323" y="33676"/>
                    <a:pt x="1846" y="34046"/>
                    <a:pt x="0" y="34046"/>
                  </a:cubicBezTo>
                  <a:cubicBezTo>
                    <a:pt x="38773" y="-16544"/>
                    <a:pt x="134783" y="-11744"/>
                    <a:pt x="160262" y="55094"/>
                  </a:cubicBezTo>
                  <a:close/>
                </a:path>
              </a:pathLst>
            </a:custGeom>
            <a:solidFill>
              <a:srgbClr val="75491C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10F141B-649C-4E5F-933C-B9379DF978C3}"/>
                </a:ext>
              </a:extLst>
            </p:cNvPr>
            <p:cNvSpPr/>
            <p:nvPr/>
          </p:nvSpPr>
          <p:spPr>
            <a:xfrm>
              <a:off x="6036480" y="3149271"/>
              <a:ext cx="48024" cy="124219"/>
            </a:xfrm>
            <a:custGeom>
              <a:avLst/>
              <a:gdLst>
                <a:gd name="connsiteX0" fmla="*/ 48024 w 48024"/>
                <a:gd name="connsiteY0" fmla="*/ 0 h 124219"/>
                <a:gd name="connsiteX1" fmla="*/ 33623 w 48024"/>
                <a:gd name="connsiteY1" fmla="*/ 77177 h 124219"/>
                <a:gd name="connsiteX2" fmla="*/ 15159 w 48024"/>
                <a:gd name="connsiteY2" fmla="*/ 121489 h 124219"/>
                <a:gd name="connsiteX3" fmla="*/ 389 w 48024"/>
                <a:gd name="connsiteY3" fmla="*/ 116689 h 124219"/>
                <a:gd name="connsiteX4" fmla="*/ 9620 w 48024"/>
                <a:gd name="connsiteY4" fmla="*/ 46528 h 124219"/>
                <a:gd name="connsiteX5" fmla="*/ 48024 w 48024"/>
                <a:gd name="connsiteY5" fmla="*/ 0 h 124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024" h="124219">
                  <a:moveTo>
                    <a:pt x="48024" y="0"/>
                  </a:moveTo>
                  <a:cubicBezTo>
                    <a:pt x="35469" y="24372"/>
                    <a:pt x="35100" y="50959"/>
                    <a:pt x="33623" y="77177"/>
                  </a:cubicBezTo>
                  <a:cubicBezTo>
                    <a:pt x="32515" y="94163"/>
                    <a:pt x="24760" y="108565"/>
                    <a:pt x="15159" y="121489"/>
                  </a:cubicBezTo>
                  <a:cubicBezTo>
                    <a:pt x="8882" y="129613"/>
                    <a:pt x="5928" y="117058"/>
                    <a:pt x="389" y="116689"/>
                  </a:cubicBezTo>
                  <a:cubicBezTo>
                    <a:pt x="-719" y="92686"/>
                    <a:pt x="20" y="69053"/>
                    <a:pt x="9620" y="46528"/>
                  </a:cubicBezTo>
                  <a:cubicBezTo>
                    <a:pt x="17744" y="27326"/>
                    <a:pt x="30669" y="11817"/>
                    <a:pt x="48024" y="0"/>
                  </a:cubicBezTo>
                  <a:close/>
                </a:path>
              </a:pathLst>
            </a:custGeom>
            <a:solidFill>
              <a:srgbClr val="75491C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8F3E888-8AD6-4332-867A-EE80B94976F5}"/>
                </a:ext>
              </a:extLst>
            </p:cNvPr>
            <p:cNvSpPr/>
            <p:nvPr/>
          </p:nvSpPr>
          <p:spPr>
            <a:xfrm>
              <a:off x="6350109" y="3206877"/>
              <a:ext cx="33038" cy="136259"/>
            </a:xfrm>
            <a:custGeom>
              <a:avLst/>
              <a:gdLst>
                <a:gd name="connsiteX0" fmla="*/ 6545 w 33038"/>
                <a:gd name="connsiteY0" fmla="*/ 136260 h 136259"/>
                <a:gd name="connsiteX1" fmla="*/ 2852 w 33038"/>
                <a:gd name="connsiteY1" fmla="*/ 119273 h 136259"/>
                <a:gd name="connsiteX2" fmla="*/ 13930 w 33038"/>
                <a:gd name="connsiteY2" fmla="*/ 63883 h 136259"/>
                <a:gd name="connsiteX3" fmla="*/ 17253 w 33038"/>
                <a:gd name="connsiteY3" fmla="*/ 0 h 136259"/>
                <a:gd name="connsiteX4" fmla="*/ 30178 w 33038"/>
                <a:gd name="connsiteY4" fmla="*/ 18463 h 136259"/>
                <a:gd name="connsiteX5" fmla="*/ 28331 w 33038"/>
                <a:gd name="connsiteY5" fmla="*/ 90101 h 136259"/>
                <a:gd name="connsiteX6" fmla="*/ 6545 w 33038"/>
                <a:gd name="connsiteY6" fmla="*/ 136260 h 136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038" h="136259">
                  <a:moveTo>
                    <a:pt x="6545" y="136260"/>
                  </a:moveTo>
                  <a:cubicBezTo>
                    <a:pt x="-1210" y="131828"/>
                    <a:pt x="-1579" y="127028"/>
                    <a:pt x="2852" y="119273"/>
                  </a:cubicBezTo>
                  <a:cubicBezTo>
                    <a:pt x="12453" y="102287"/>
                    <a:pt x="12453" y="82716"/>
                    <a:pt x="13930" y="63883"/>
                  </a:cubicBezTo>
                  <a:cubicBezTo>
                    <a:pt x="15776" y="42466"/>
                    <a:pt x="16145" y="21048"/>
                    <a:pt x="17253" y="0"/>
                  </a:cubicBezTo>
                  <a:cubicBezTo>
                    <a:pt x="27593" y="1846"/>
                    <a:pt x="28701" y="11817"/>
                    <a:pt x="30178" y="18463"/>
                  </a:cubicBezTo>
                  <a:cubicBezTo>
                    <a:pt x="35347" y="42466"/>
                    <a:pt x="32762" y="66099"/>
                    <a:pt x="28331" y="90101"/>
                  </a:cubicBezTo>
                  <a:cubicBezTo>
                    <a:pt x="25008" y="107457"/>
                    <a:pt x="17623" y="122597"/>
                    <a:pt x="6545" y="136260"/>
                  </a:cubicBezTo>
                  <a:close/>
                </a:path>
              </a:pathLst>
            </a:custGeom>
            <a:solidFill>
              <a:srgbClr val="73471B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420CB9F-D4E1-43D4-A589-23BCDEDEA627}"/>
                </a:ext>
              </a:extLst>
            </p:cNvPr>
            <p:cNvSpPr/>
            <p:nvPr/>
          </p:nvSpPr>
          <p:spPr>
            <a:xfrm>
              <a:off x="5800738" y="3543878"/>
              <a:ext cx="416702" cy="670672"/>
            </a:xfrm>
            <a:custGeom>
              <a:avLst/>
              <a:gdLst>
                <a:gd name="connsiteX0" fmla="*/ 5707 w 416702"/>
                <a:gd name="connsiteY0" fmla="*/ 636388 h 670672"/>
                <a:gd name="connsiteX1" fmla="*/ 76976 w 416702"/>
                <a:gd name="connsiteY1" fmla="*/ 559949 h 670672"/>
                <a:gd name="connsiteX2" fmla="*/ 233915 w 416702"/>
                <a:gd name="connsiteY2" fmla="*/ 338389 h 670672"/>
                <a:gd name="connsiteX3" fmla="*/ 328816 w 416702"/>
                <a:gd name="connsiteY3" fmla="*/ 65870 h 670672"/>
                <a:gd name="connsiteX4" fmla="*/ 348757 w 416702"/>
                <a:gd name="connsiteY4" fmla="*/ 41867 h 670672"/>
                <a:gd name="connsiteX5" fmla="*/ 350234 w 416702"/>
                <a:gd name="connsiteY5" fmla="*/ 30420 h 670672"/>
                <a:gd name="connsiteX6" fmla="*/ 335833 w 416702"/>
                <a:gd name="connsiteY6" fmla="*/ 12326 h 670672"/>
                <a:gd name="connsiteX7" fmla="*/ 355773 w 416702"/>
                <a:gd name="connsiteY7" fmla="*/ 2356 h 670672"/>
                <a:gd name="connsiteX8" fmla="*/ 379406 w 416702"/>
                <a:gd name="connsiteY8" fmla="*/ 140 h 670672"/>
                <a:gd name="connsiteX9" fmla="*/ 416702 w 416702"/>
                <a:gd name="connsiteY9" fmla="*/ 24142 h 670672"/>
                <a:gd name="connsiteX10" fmla="*/ 400454 w 416702"/>
                <a:gd name="connsiteY10" fmla="*/ 34482 h 670672"/>
                <a:gd name="connsiteX11" fmla="*/ 392330 w 416702"/>
                <a:gd name="connsiteY11" fmla="*/ 54053 h 670672"/>
                <a:gd name="connsiteX12" fmla="*/ 391592 w 416702"/>
                <a:gd name="connsiteY12" fmla="*/ 83964 h 670672"/>
                <a:gd name="connsiteX13" fmla="*/ 309984 w 416702"/>
                <a:gd name="connsiteY13" fmla="*/ 323249 h 670672"/>
                <a:gd name="connsiteX14" fmla="*/ 142706 w 416702"/>
                <a:gd name="connsiteY14" fmla="*/ 664822 h 670672"/>
                <a:gd name="connsiteX15" fmla="*/ 132735 w 416702"/>
                <a:gd name="connsiteY15" fmla="*/ 670361 h 670672"/>
                <a:gd name="connsiteX16" fmla="*/ 108364 w 416702"/>
                <a:gd name="connsiteY16" fmla="*/ 667406 h 670672"/>
                <a:gd name="connsiteX17" fmla="*/ 166708 w 416702"/>
                <a:gd name="connsiteY17" fmla="*/ 528931 h 670672"/>
                <a:gd name="connsiteX18" fmla="*/ 165231 w 416702"/>
                <a:gd name="connsiteY18" fmla="*/ 527823 h 670672"/>
                <a:gd name="connsiteX19" fmla="*/ 92855 w 416702"/>
                <a:gd name="connsiteY19" fmla="*/ 599092 h 670672"/>
                <a:gd name="connsiteX20" fmla="*/ 4600 w 416702"/>
                <a:gd name="connsiteY20" fmla="*/ 646727 h 670672"/>
                <a:gd name="connsiteX21" fmla="*/ 5707 w 416702"/>
                <a:gd name="connsiteY21" fmla="*/ 636388 h 670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6702" h="670672">
                  <a:moveTo>
                    <a:pt x="5707" y="636388"/>
                  </a:moveTo>
                  <a:cubicBezTo>
                    <a:pt x="23802" y="605739"/>
                    <a:pt x="49281" y="580998"/>
                    <a:pt x="76976" y="559949"/>
                  </a:cubicBezTo>
                  <a:cubicBezTo>
                    <a:pt x="151937" y="501605"/>
                    <a:pt x="199573" y="425167"/>
                    <a:pt x="233915" y="338389"/>
                  </a:cubicBezTo>
                  <a:cubicBezTo>
                    <a:pt x="268995" y="248657"/>
                    <a:pt x="299644" y="157448"/>
                    <a:pt x="328816" y="65870"/>
                  </a:cubicBezTo>
                  <a:cubicBezTo>
                    <a:pt x="332509" y="54422"/>
                    <a:pt x="341372" y="48883"/>
                    <a:pt x="348757" y="41867"/>
                  </a:cubicBezTo>
                  <a:cubicBezTo>
                    <a:pt x="353188" y="37805"/>
                    <a:pt x="354296" y="35220"/>
                    <a:pt x="350234" y="30420"/>
                  </a:cubicBezTo>
                  <a:cubicBezTo>
                    <a:pt x="345064" y="24881"/>
                    <a:pt x="341002" y="18603"/>
                    <a:pt x="335833" y="12326"/>
                  </a:cubicBezTo>
                  <a:cubicBezTo>
                    <a:pt x="341372" y="6787"/>
                    <a:pt x="349126" y="5679"/>
                    <a:pt x="355773" y="2356"/>
                  </a:cubicBezTo>
                  <a:cubicBezTo>
                    <a:pt x="363897" y="4941"/>
                    <a:pt x="371282" y="-968"/>
                    <a:pt x="379406" y="140"/>
                  </a:cubicBezTo>
                  <a:cubicBezTo>
                    <a:pt x="391223" y="7895"/>
                    <a:pt x="403408" y="15649"/>
                    <a:pt x="416702" y="24142"/>
                  </a:cubicBezTo>
                  <a:cubicBezTo>
                    <a:pt x="411163" y="27835"/>
                    <a:pt x="405993" y="31897"/>
                    <a:pt x="400454" y="34482"/>
                  </a:cubicBezTo>
                  <a:cubicBezTo>
                    <a:pt x="391223" y="38544"/>
                    <a:pt x="388638" y="45191"/>
                    <a:pt x="392330" y="54053"/>
                  </a:cubicBezTo>
                  <a:cubicBezTo>
                    <a:pt x="396392" y="64393"/>
                    <a:pt x="394177" y="73994"/>
                    <a:pt x="391592" y="83964"/>
                  </a:cubicBezTo>
                  <a:cubicBezTo>
                    <a:pt x="369436" y="165572"/>
                    <a:pt x="346911" y="246811"/>
                    <a:pt x="309984" y="323249"/>
                  </a:cubicBezTo>
                  <a:cubicBezTo>
                    <a:pt x="254594" y="437353"/>
                    <a:pt x="198465" y="551087"/>
                    <a:pt x="142706" y="664822"/>
                  </a:cubicBezTo>
                  <a:cubicBezTo>
                    <a:pt x="140490" y="669622"/>
                    <a:pt x="137905" y="671468"/>
                    <a:pt x="132735" y="670361"/>
                  </a:cubicBezTo>
                  <a:cubicBezTo>
                    <a:pt x="124981" y="669253"/>
                    <a:pt x="117226" y="668514"/>
                    <a:pt x="108364" y="667406"/>
                  </a:cubicBezTo>
                  <a:cubicBezTo>
                    <a:pt x="127935" y="620879"/>
                    <a:pt x="147506" y="575089"/>
                    <a:pt x="166708" y="528931"/>
                  </a:cubicBezTo>
                  <a:cubicBezTo>
                    <a:pt x="166339" y="528562"/>
                    <a:pt x="165600" y="528193"/>
                    <a:pt x="165231" y="527823"/>
                  </a:cubicBezTo>
                  <a:cubicBezTo>
                    <a:pt x="140859" y="551456"/>
                    <a:pt x="115749" y="574351"/>
                    <a:pt x="92855" y="599092"/>
                  </a:cubicBezTo>
                  <a:cubicBezTo>
                    <a:pt x="68483" y="625310"/>
                    <a:pt x="43742" y="648574"/>
                    <a:pt x="4600" y="646727"/>
                  </a:cubicBezTo>
                  <a:cubicBezTo>
                    <a:pt x="-6848" y="642296"/>
                    <a:pt x="6815" y="640081"/>
                    <a:pt x="5707" y="636388"/>
                  </a:cubicBezTo>
                  <a:close/>
                </a:path>
              </a:pathLst>
            </a:custGeom>
            <a:solidFill>
              <a:schemeClr val="accent1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8" name="Graphic 58">
              <a:extLst>
                <a:ext uri="{FF2B5EF4-FFF2-40B4-BE49-F238E27FC236}">
                  <a16:creationId xmlns:a16="http://schemas.microsoft.com/office/drawing/2014/main" id="{AC6A2D97-A6EE-4355-8B09-361B43B2BA2E}"/>
                </a:ext>
              </a:extLst>
            </p:cNvPr>
            <p:cNvGrpSpPr/>
            <p:nvPr/>
          </p:nvGrpSpPr>
          <p:grpSpPr>
            <a:xfrm>
              <a:off x="5782940" y="4525838"/>
              <a:ext cx="721881" cy="70961"/>
              <a:chOff x="5782940" y="4525838"/>
              <a:chExt cx="721881" cy="70961"/>
            </a:xfrm>
            <a:solidFill>
              <a:srgbClr val="000912"/>
            </a:solidFill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5003AC4-0C49-4CBB-9255-A82087820AC7}"/>
                  </a:ext>
                </a:extLst>
              </p:cNvPr>
              <p:cNvSpPr/>
              <p:nvPr/>
            </p:nvSpPr>
            <p:spPr>
              <a:xfrm>
                <a:off x="5970400" y="4530331"/>
                <a:ext cx="415056" cy="66468"/>
              </a:xfrm>
              <a:custGeom>
                <a:avLst/>
                <a:gdLst>
                  <a:gd name="connsiteX0" fmla="*/ 0 w 415056"/>
                  <a:gd name="connsiteY0" fmla="*/ 66468 h 66468"/>
                  <a:gd name="connsiteX1" fmla="*/ 415057 w 415056"/>
                  <a:gd name="connsiteY1" fmla="*/ 65360 h 66468"/>
                  <a:gd name="connsiteX2" fmla="*/ 415057 w 415056"/>
                  <a:gd name="connsiteY2" fmla="*/ 0 h 66468"/>
                  <a:gd name="connsiteX3" fmla="*/ 279905 w 415056"/>
                  <a:gd name="connsiteY3" fmla="*/ 3323 h 66468"/>
                  <a:gd name="connsiteX4" fmla="*/ 0 w 415056"/>
                  <a:gd name="connsiteY4" fmla="*/ 4062 h 66468"/>
                  <a:gd name="connsiteX5" fmla="*/ 0 w 415056"/>
                  <a:gd name="connsiteY5" fmla="*/ 66468 h 66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5056" h="66468">
                    <a:moveTo>
                      <a:pt x="0" y="66468"/>
                    </a:moveTo>
                    <a:cubicBezTo>
                      <a:pt x="127397" y="66468"/>
                      <a:pt x="299107" y="65730"/>
                      <a:pt x="415057" y="65360"/>
                    </a:cubicBezTo>
                    <a:lnTo>
                      <a:pt x="415057" y="0"/>
                    </a:lnTo>
                    <a:cubicBezTo>
                      <a:pt x="360036" y="1477"/>
                      <a:pt x="299476" y="2954"/>
                      <a:pt x="279905" y="3323"/>
                    </a:cubicBezTo>
                    <a:cubicBezTo>
                      <a:pt x="281382" y="4431"/>
                      <a:pt x="118904" y="4801"/>
                      <a:pt x="0" y="4062"/>
                    </a:cubicBezTo>
                    <a:lnTo>
                      <a:pt x="0" y="66468"/>
                    </a:lnTo>
                    <a:close/>
                  </a:path>
                </a:pathLst>
              </a:custGeom>
              <a:solidFill>
                <a:srgbClr val="000912"/>
              </a:solidFill>
              <a:ln w="3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2BB02DB2-559C-4B00-9E8B-A971D566B08A}"/>
                  </a:ext>
                </a:extLst>
              </p:cNvPr>
              <p:cNvSpPr/>
              <p:nvPr/>
            </p:nvSpPr>
            <p:spPr>
              <a:xfrm>
                <a:off x="5782940" y="4533216"/>
                <a:ext cx="171581" cy="63214"/>
              </a:xfrm>
              <a:custGeom>
                <a:avLst/>
                <a:gdLst>
                  <a:gd name="connsiteX0" fmla="*/ 171581 w 171581"/>
                  <a:gd name="connsiteY0" fmla="*/ 808 h 63214"/>
                  <a:gd name="connsiteX1" fmla="*/ 107698 w 171581"/>
                  <a:gd name="connsiteY1" fmla="*/ 70 h 63214"/>
                  <a:gd name="connsiteX2" fmla="*/ 31260 w 171581"/>
                  <a:gd name="connsiteY2" fmla="*/ 70 h 63214"/>
                  <a:gd name="connsiteX3" fmla="*/ 5780 w 171581"/>
                  <a:gd name="connsiteY3" fmla="*/ 2655 h 63214"/>
                  <a:gd name="connsiteX4" fmla="*/ 241 w 171581"/>
                  <a:gd name="connsiteY4" fmla="*/ 33304 h 63214"/>
                  <a:gd name="connsiteX5" fmla="*/ 23136 w 171581"/>
                  <a:gd name="connsiteY5" fmla="*/ 62107 h 63214"/>
                  <a:gd name="connsiteX6" fmla="*/ 171581 w 171581"/>
                  <a:gd name="connsiteY6" fmla="*/ 63215 h 63214"/>
                  <a:gd name="connsiteX7" fmla="*/ 171581 w 171581"/>
                  <a:gd name="connsiteY7" fmla="*/ 808 h 63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1581" h="63214">
                    <a:moveTo>
                      <a:pt x="171581" y="808"/>
                    </a:moveTo>
                    <a:cubicBezTo>
                      <a:pt x="146840" y="808"/>
                      <a:pt x="125054" y="439"/>
                      <a:pt x="107698" y="70"/>
                    </a:cubicBezTo>
                    <a:cubicBezTo>
                      <a:pt x="107698" y="1178"/>
                      <a:pt x="41230" y="70"/>
                      <a:pt x="31260" y="70"/>
                    </a:cubicBezTo>
                    <a:cubicBezTo>
                      <a:pt x="23874" y="70"/>
                      <a:pt x="11319" y="-669"/>
                      <a:pt x="5780" y="2655"/>
                    </a:cubicBezTo>
                    <a:cubicBezTo>
                      <a:pt x="-867" y="6717"/>
                      <a:pt x="980" y="22595"/>
                      <a:pt x="241" y="33304"/>
                    </a:cubicBezTo>
                    <a:cubicBezTo>
                      <a:pt x="-1605" y="62476"/>
                      <a:pt x="7257" y="59522"/>
                      <a:pt x="23136" y="62107"/>
                    </a:cubicBezTo>
                    <a:cubicBezTo>
                      <a:pt x="28306" y="62845"/>
                      <a:pt x="88865" y="63215"/>
                      <a:pt x="171581" y="63215"/>
                    </a:cubicBezTo>
                    <a:lnTo>
                      <a:pt x="171581" y="808"/>
                    </a:lnTo>
                    <a:close/>
                  </a:path>
                </a:pathLst>
              </a:custGeom>
              <a:solidFill>
                <a:srgbClr val="000912"/>
              </a:solidFill>
              <a:ln w="3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1B8ED1D7-A4F5-4667-9964-245AB9C8EA60}"/>
                  </a:ext>
                </a:extLst>
              </p:cNvPr>
              <p:cNvSpPr/>
              <p:nvPr/>
            </p:nvSpPr>
            <p:spPr>
              <a:xfrm>
                <a:off x="6400597" y="4525838"/>
                <a:ext cx="104225" cy="69484"/>
              </a:xfrm>
              <a:custGeom>
                <a:avLst/>
                <a:gdLst>
                  <a:gd name="connsiteX0" fmla="*/ 102656 w 104225"/>
                  <a:gd name="connsiteY0" fmla="*/ 34773 h 69484"/>
                  <a:gd name="connsiteX1" fmla="*/ 96010 w 104225"/>
                  <a:gd name="connsiteY1" fmla="*/ 8186 h 69484"/>
                  <a:gd name="connsiteX2" fmla="*/ 85670 w 104225"/>
                  <a:gd name="connsiteY2" fmla="*/ 62 h 69484"/>
                  <a:gd name="connsiteX3" fmla="*/ 0 w 104225"/>
                  <a:gd name="connsiteY3" fmla="*/ 3755 h 69484"/>
                  <a:gd name="connsiteX4" fmla="*/ 0 w 104225"/>
                  <a:gd name="connsiteY4" fmla="*/ 69484 h 69484"/>
                  <a:gd name="connsiteX5" fmla="*/ 81239 w 104225"/>
                  <a:gd name="connsiteY5" fmla="*/ 69115 h 69484"/>
                  <a:gd name="connsiteX6" fmla="*/ 100441 w 104225"/>
                  <a:gd name="connsiteY6" fmla="*/ 64314 h 69484"/>
                  <a:gd name="connsiteX7" fmla="*/ 102656 w 104225"/>
                  <a:gd name="connsiteY7" fmla="*/ 34773 h 69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225" h="69484">
                    <a:moveTo>
                      <a:pt x="102656" y="34773"/>
                    </a:moveTo>
                    <a:cubicBezTo>
                      <a:pt x="99702" y="26280"/>
                      <a:pt x="97117" y="17417"/>
                      <a:pt x="96010" y="8186"/>
                    </a:cubicBezTo>
                    <a:cubicBezTo>
                      <a:pt x="95271" y="800"/>
                      <a:pt x="91578" y="-307"/>
                      <a:pt x="85670" y="62"/>
                    </a:cubicBezTo>
                    <a:cubicBezTo>
                      <a:pt x="77915" y="1170"/>
                      <a:pt x="41727" y="2278"/>
                      <a:pt x="0" y="3755"/>
                    </a:cubicBezTo>
                    <a:lnTo>
                      <a:pt x="0" y="69484"/>
                    </a:lnTo>
                    <a:cubicBezTo>
                      <a:pt x="33603" y="69484"/>
                      <a:pt x="61298" y="69115"/>
                      <a:pt x="81239" y="69115"/>
                    </a:cubicBezTo>
                    <a:cubicBezTo>
                      <a:pt x="84932" y="69115"/>
                      <a:pt x="99702" y="68376"/>
                      <a:pt x="100441" y="64314"/>
                    </a:cubicBezTo>
                    <a:cubicBezTo>
                      <a:pt x="102656" y="54713"/>
                      <a:pt x="106349" y="45112"/>
                      <a:pt x="102656" y="34773"/>
                    </a:cubicBezTo>
                    <a:close/>
                  </a:path>
                </a:pathLst>
              </a:custGeom>
              <a:solidFill>
                <a:srgbClr val="000912"/>
              </a:solidFill>
              <a:ln w="3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6AE1D65-908A-429D-A60F-966A5799014E}"/>
                </a:ext>
              </a:extLst>
            </p:cNvPr>
            <p:cNvSpPr/>
            <p:nvPr/>
          </p:nvSpPr>
          <p:spPr>
            <a:xfrm>
              <a:off x="6100752" y="4521469"/>
              <a:ext cx="110780" cy="89362"/>
            </a:xfrm>
            <a:custGeom>
              <a:avLst/>
              <a:gdLst>
                <a:gd name="connsiteX0" fmla="*/ 101179 w 110780"/>
                <a:gd name="connsiteY0" fmla="*/ 0 h 89362"/>
                <a:gd name="connsiteX1" fmla="*/ 9601 w 110780"/>
                <a:gd name="connsiteY1" fmla="*/ 0 h 89362"/>
                <a:gd name="connsiteX2" fmla="*/ 0 w 110780"/>
                <a:gd name="connsiteY2" fmla="*/ 9601 h 89362"/>
                <a:gd name="connsiteX3" fmla="*/ 0 w 110780"/>
                <a:gd name="connsiteY3" fmla="*/ 79762 h 89362"/>
                <a:gd name="connsiteX4" fmla="*/ 9601 w 110780"/>
                <a:gd name="connsiteY4" fmla="*/ 89363 h 89362"/>
                <a:gd name="connsiteX5" fmla="*/ 101179 w 110780"/>
                <a:gd name="connsiteY5" fmla="*/ 89363 h 89362"/>
                <a:gd name="connsiteX6" fmla="*/ 110780 w 110780"/>
                <a:gd name="connsiteY6" fmla="*/ 79762 h 89362"/>
                <a:gd name="connsiteX7" fmla="*/ 110780 w 110780"/>
                <a:gd name="connsiteY7" fmla="*/ 9601 h 89362"/>
                <a:gd name="connsiteX8" fmla="*/ 101179 w 110780"/>
                <a:gd name="connsiteY8" fmla="*/ 0 h 89362"/>
                <a:gd name="connsiteX9" fmla="*/ 101549 w 110780"/>
                <a:gd name="connsiteY9" fmla="*/ 67576 h 89362"/>
                <a:gd name="connsiteX10" fmla="*/ 91948 w 110780"/>
                <a:gd name="connsiteY10" fmla="*/ 77177 h 89362"/>
                <a:gd name="connsiteX11" fmla="*/ 18833 w 110780"/>
                <a:gd name="connsiteY11" fmla="*/ 77177 h 89362"/>
                <a:gd name="connsiteX12" fmla="*/ 9232 w 110780"/>
                <a:gd name="connsiteY12" fmla="*/ 67576 h 89362"/>
                <a:gd name="connsiteX13" fmla="*/ 9232 w 110780"/>
                <a:gd name="connsiteY13" fmla="*/ 21787 h 89362"/>
                <a:gd name="connsiteX14" fmla="*/ 18833 w 110780"/>
                <a:gd name="connsiteY14" fmla="*/ 12186 h 89362"/>
                <a:gd name="connsiteX15" fmla="*/ 91948 w 110780"/>
                <a:gd name="connsiteY15" fmla="*/ 12186 h 89362"/>
                <a:gd name="connsiteX16" fmla="*/ 101549 w 110780"/>
                <a:gd name="connsiteY16" fmla="*/ 21787 h 89362"/>
                <a:gd name="connsiteX17" fmla="*/ 101549 w 110780"/>
                <a:gd name="connsiteY17" fmla="*/ 67576 h 89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780" h="89362">
                  <a:moveTo>
                    <a:pt x="101179" y="0"/>
                  </a:moveTo>
                  <a:lnTo>
                    <a:pt x="9601" y="0"/>
                  </a:lnTo>
                  <a:cubicBezTo>
                    <a:pt x="4431" y="0"/>
                    <a:pt x="0" y="4431"/>
                    <a:pt x="0" y="9601"/>
                  </a:cubicBezTo>
                  <a:lnTo>
                    <a:pt x="0" y="79762"/>
                  </a:lnTo>
                  <a:cubicBezTo>
                    <a:pt x="0" y="84932"/>
                    <a:pt x="4431" y="89363"/>
                    <a:pt x="9601" y="89363"/>
                  </a:cubicBezTo>
                  <a:lnTo>
                    <a:pt x="101179" y="89363"/>
                  </a:lnTo>
                  <a:cubicBezTo>
                    <a:pt x="106349" y="89363"/>
                    <a:pt x="110780" y="84932"/>
                    <a:pt x="110780" y="79762"/>
                  </a:cubicBezTo>
                  <a:lnTo>
                    <a:pt x="110780" y="9601"/>
                  </a:lnTo>
                  <a:cubicBezTo>
                    <a:pt x="110780" y="4431"/>
                    <a:pt x="106718" y="0"/>
                    <a:pt x="101179" y="0"/>
                  </a:cubicBezTo>
                  <a:close/>
                  <a:moveTo>
                    <a:pt x="101549" y="67576"/>
                  </a:moveTo>
                  <a:cubicBezTo>
                    <a:pt x="101549" y="72746"/>
                    <a:pt x="97117" y="77177"/>
                    <a:pt x="91948" y="77177"/>
                  </a:cubicBezTo>
                  <a:lnTo>
                    <a:pt x="18833" y="77177"/>
                  </a:lnTo>
                  <a:cubicBezTo>
                    <a:pt x="13663" y="77177"/>
                    <a:pt x="9232" y="72746"/>
                    <a:pt x="9232" y="67576"/>
                  </a:cubicBezTo>
                  <a:lnTo>
                    <a:pt x="9232" y="21787"/>
                  </a:lnTo>
                  <a:cubicBezTo>
                    <a:pt x="9232" y="16617"/>
                    <a:pt x="13663" y="12186"/>
                    <a:pt x="18833" y="12186"/>
                  </a:cubicBezTo>
                  <a:lnTo>
                    <a:pt x="91948" y="12186"/>
                  </a:lnTo>
                  <a:cubicBezTo>
                    <a:pt x="97117" y="12186"/>
                    <a:pt x="101549" y="16617"/>
                    <a:pt x="101549" y="21787"/>
                  </a:cubicBezTo>
                  <a:lnTo>
                    <a:pt x="101549" y="67576"/>
                  </a:lnTo>
                  <a:close/>
                </a:path>
              </a:pathLst>
            </a:custGeom>
            <a:solidFill>
              <a:srgbClr val="979DA3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7A23D51-9BB1-48C8-95FB-EB875BECB5DD}"/>
                </a:ext>
              </a:extLst>
            </p:cNvPr>
            <p:cNvSpPr/>
            <p:nvPr/>
          </p:nvSpPr>
          <p:spPr>
            <a:xfrm>
              <a:off x="5589641" y="4999062"/>
              <a:ext cx="1040918" cy="1422672"/>
            </a:xfrm>
            <a:custGeom>
              <a:avLst/>
              <a:gdLst>
                <a:gd name="connsiteX0" fmla="*/ 21831 w 1040918"/>
                <a:gd name="connsiteY0" fmla="*/ 1397178 h 1422672"/>
                <a:gd name="connsiteX1" fmla="*/ 12230 w 1040918"/>
                <a:gd name="connsiteY1" fmla="*/ 1357297 h 1422672"/>
                <a:gd name="connsiteX2" fmla="*/ 1891 w 1040918"/>
                <a:gd name="connsiteY2" fmla="*/ 1249471 h 1422672"/>
                <a:gd name="connsiteX3" fmla="*/ 8168 w 1040918"/>
                <a:gd name="connsiteY3" fmla="*/ 1202574 h 1422672"/>
                <a:gd name="connsiteX4" fmla="*/ 30324 w 1040918"/>
                <a:gd name="connsiteY4" fmla="*/ 1136106 h 1422672"/>
                <a:gd name="connsiteX5" fmla="*/ 96054 w 1040918"/>
                <a:gd name="connsiteY5" fmla="*/ 992092 h 1422672"/>
                <a:gd name="connsiteX6" fmla="*/ 156614 w 1040918"/>
                <a:gd name="connsiteY6" fmla="*/ 860633 h 1422672"/>
                <a:gd name="connsiteX7" fmla="*/ 193171 w 1040918"/>
                <a:gd name="connsiteY7" fmla="*/ 767947 h 1422672"/>
                <a:gd name="connsiteX8" fmla="*/ 226774 w 1040918"/>
                <a:gd name="connsiteY8" fmla="*/ 675630 h 1422672"/>
                <a:gd name="connsiteX9" fmla="*/ 257424 w 1040918"/>
                <a:gd name="connsiteY9" fmla="*/ 589960 h 1422672"/>
                <a:gd name="connsiteX10" fmla="*/ 296935 w 1040918"/>
                <a:gd name="connsiteY10" fmla="*/ 483241 h 1422672"/>
                <a:gd name="connsiteX11" fmla="*/ 344571 w 1040918"/>
                <a:gd name="connsiteY11" fmla="*/ 373569 h 1422672"/>
                <a:gd name="connsiteX12" fmla="*/ 386667 w 1040918"/>
                <a:gd name="connsiteY12" fmla="*/ 289007 h 1422672"/>
                <a:gd name="connsiteX13" fmla="*/ 440580 w 1040918"/>
                <a:gd name="connsiteY13" fmla="*/ 188197 h 1422672"/>
                <a:gd name="connsiteX14" fmla="*/ 490062 w 1040918"/>
                <a:gd name="connsiteY14" fmla="*/ 105481 h 1422672"/>
                <a:gd name="connsiteX15" fmla="*/ 524035 w 1040918"/>
                <a:gd name="connsiteY15" fmla="*/ 48244 h 1422672"/>
                <a:gd name="connsiteX16" fmla="*/ 554315 w 1040918"/>
                <a:gd name="connsiteY16" fmla="*/ 2824 h 1422672"/>
                <a:gd name="connsiteX17" fmla="*/ 562438 w 1040918"/>
                <a:gd name="connsiteY17" fmla="*/ 3563 h 1422672"/>
                <a:gd name="connsiteX18" fmla="*/ 641462 w 1040918"/>
                <a:gd name="connsiteY18" fmla="*/ 95510 h 1422672"/>
                <a:gd name="connsiteX19" fmla="*/ 719377 w 1040918"/>
                <a:gd name="connsiteY19" fmla="*/ 184504 h 1422672"/>
                <a:gd name="connsiteX20" fmla="*/ 768490 w 1040918"/>
                <a:gd name="connsiteY20" fmla="*/ 241371 h 1422672"/>
                <a:gd name="connsiteX21" fmla="*/ 783999 w 1040918"/>
                <a:gd name="connsiteY21" fmla="*/ 277559 h 1422672"/>
                <a:gd name="connsiteX22" fmla="*/ 807632 w 1040918"/>
                <a:gd name="connsiteY22" fmla="*/ 345874 h 1422672"/>
                <a:gd name="connsiteX23" fmla="*/ 839389 w 1040918"/>
                <a:gd name="connsiteY23" fmla="*/ 438560 h 1422672"/>
                <a:gd name="connsiteX24" fmla="*/ 863022 w 1040918"/>
                <a:gd name="connsiteY24" fmla="*/ 506505 h 1422672"/>
                <a:gd name="connsiteX25" fmla="*/ 888502 w 1040918"/>
                <a:gd name="connsiteY25" fmla="*/ 584421 h 1422672"/>
                <a:gd name="connsiteX26" fmla="*/ 916566 w 1040918"/>
                <a:gd name="connsiteY26" fmla="*/ 671198 h 1422672"/>
                <a:gd name="connsiteX27" fmla="*/ 947584 w 1040918"/>
                <a:gd name="connsiteY27" fmla="*/ 773116 h 1422672"/>
                <a:gd name="connsiteX28" fmla="*/ 966786 w 1040918"/>
                <a:gd name="connsiteY28" fmla="*/ 840323 h 1422672"/>
                <a:gd name="connsiteX29" fmla="*/ 1000020 w 1040918"/>
                <a:gd name="connsiteY29" fmla="*/ 969197 h 1422672"/>
                <a:gd name="connsiteX30" fmla="*/ 1014791 w 1040918"/>
                <a:gd name="connsiteY30" fmla="*/ 1040097 h 1422672"/>
                <a:gd name="connsiteX31" fmla="*/ 1034362 w 1040918"/>
                <a:gd name="connsiteY31" fmla="*/ 1166755 h 1422672"/>
                <a:gd name="connsiteX32" fmla="*/ 1040640 w 1040918"/>
                <a:gd name="connsiteY32" fmla="*/ 1291568 h 1422672"/>
                <a:gd name="connsiteX33" fmla="*/ 1031039 w 1040918"/>
                <a:gd name="connsiteY33" fmla="*/ 1413426 h 1422672"/>
                <a:gd name="connsiteX34" fmla="*/ 985619 w 1040918"/>
                <a:gd name="connsiteY34" fmla="*/ 1420442 h 1422672"/>
                <a:gd name="connsiteX35" fmla="*/ 978603 w 1040918"/>
                <a:gd name="connsiteY35" fmla="*/ 1392009 h 1422672"/>
                <a:gd name="connsiteX36" fmla="*/ 978603 w 1040918"/>
                <a:gd name="connsiteY36" fmla="*/ 1392009 h 1422672"/>
                <a:gd name="connsiteX37" fmla="*/ 882224 w 1040918"/>
                <a:gd name="connsiteY37" fmla="*/ 980644 h 1422672"/>
                <a:gd name="connsiteX38" fmla="*/ 846405 w 1040918"/>
                <a:gd name="connsiteY38" fmla="*/ 796380 h 1422672"/>
                <a:gd name="connsiteX39" fmla="*/ 793231 w 1040918"/>
                <a:gd name="connsiteY39" fmla="*/ 500597 h 1422672"/>
                <a:gd name="connsiteX40" fmla="*/ 756673 w 1040918"/>
                <a:gd name="connsiteY40" fmla="*/ 411234 h 1422672"/>
                <a:gd name="connsiteX41" fmla="*/ 705714 w 1040918"/>
                <a:gd name="connsiteY41" fmla="*/ 305624 h 1422672"/>
                <a:gd name="connsiteX42" fmla="*/ 638877 w 1040918"/>
                <a:gd name="connsiteY42" fmla="*/ 164563 h 1422672"/>
                <a:gd name="connsiteX43" fmla="*/ 603796 w 1040918"/>
                <a:gd name="connsiteY43" fmla="*/ 94772 h 1422672"/>
                <a:gd name="connsiteX44" fmla="*/ 584225 w 1040918"/>
                <a:gd name="connsiteY44" fmla="*/ 54522 h 1422672"/>
                <a:gd name="connsiteX45" fmla="*/ 539544 w 1040918"/>
                <a:gd name="connsiteY45" fmla="*/ 137238 h 1422672"/>
                <a:gd name="connsiteX46" fmla="*/ 489693 w 1040918"/>
                <a:gd name="connsiteY46" fmla="*/ 230662 h 1422672"/>
                <a:gd name="connsiteX47" fmla="*/ 424702 w 1040918"/>
                <a:gd name="connsiteY47" fmla="*/ 352521 h 1422672"/>
                <a:gd name="connsiteX48" fmla="*/ 327584 w 1040918"/>
                <a:gd name="connsiteY48" fmla="*/ 534939 h 1422672"/>
                <a:gd name="connsiteX49" fmla="*/ 285857 w 1040918"/>
                <a:gd name="connsiteY49" fmla="*/ 620978 h 1422672"/>
                <a:gd name="connsiteX50" fmla="*/ 242653 w 1040918"/>
                <a:gd name="connsiteY50" fmla="*/ 792318 h 1422672"/>
                <a:gd name="connsiteX51" fmla="*/ 145166 w 1040918"/>
                <a:gd name="connsiteY51" fmla="*/ 1223253 h 1422672"/>
                <a:gd name="connsiteX52" fmla="*/ 128180 w 1040918"/>
                <a:gd name="connsiteY52" fmla="*/ 1300430 h 1422672"/>
                <a:gd name="connsiteX53" fmla="*/ 116733 w 1040918"/>
                <a:gd name="connsiteY53" fmla="*/ 1354343 h 1422672"/>
                <a:gd name="connsiteX54" fmla="*/ 107132 w 1040918"/>
                <a:gd name="connsiteY54" fmla="*/ 1396809 h 1422672"/>
                <a:gd name="connsiteX55" fmla="*/ 93469 w 1040918"/>
                <a:gd name="connsiteY55" fmla="*/ 1399763 h 1422672"/>
                <a:gd name="connsiteX56" fmla="*/ 21831 w 1040918"/>
                <a:gd name="connsiteY56" fmla="*/ 1397178 h 142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040918" h="1422672">
                  <a:moveTo>
                    <a:pt x="21831" y="1397178"/>
                  </a:moveTo>
                  <a:cubicBezTo>
                    <a:pt x="19615" y="1387946"/>
                    <a:pt x="16661" y="1373545"/>
                    <a:pt x="12230" y="1357297"/>
                  </a:cubicBezTo>
                  <a:cubicBezTo>
                    <a:pt x="783" y="1321848"/>
                    <a:pt x="-2541" y="1286029"/>
                    <a:pt x="1891" y="1249471"/>
                  </a:cubicBezTo>
                  <a:cubicBezTo>
                    <a:pt x="3737" y="1233593"/>
                    <a:pt x="4106" y="1217714"/>
                    <a:pt x="8168" y="1202574"/>
                  </a:cubicBezTo>
                  <a:cubicBezTo>
                    <a:pt x="14076" y="1180049"/>
                    <a:pt x="22200" y="1157893"/>
                    <a:pt x="30324" y="1136106"/>
                  </a:cubicBezTo>
                  <a:cubicBezTo>
                    <a:pt x="48418" y="1086255"/>
                    <a:pt x="73159" y="1039727"/>
                    <a:pt x="96054" y="992092"/>
                  </a:cubicBezTo>
                  <a:cubicBezTo>
                    <a:pt x="117102" y="948518"/>
                    <a:pt x="138150" y="904945"/>
                    <a:pt x="156614" y="860633"/>
                  </a:cubicBezTo>
                  <a:cubicBezTo>
                    <a:pt x="169169" y="829983"/>
                    <a:pt x="182462" y="799334"/>
                    <a:pt x="193171" y="767947"/>
                  </a:cubicBezTo>
                  <a:cubicBezTo>
                    <a:pt x="203880" y="736928"/>
                    <a:pt x="216435" y="706648"/>
                    <a:pt x="226774" y="675630"/>
                  </a:cubicBezTo>
                  <a:cubicBezTo>
                    <a:pt x="236375" y="646827"/>
                    <a:pt x="247453" y="618762"/>
                    <a:pt x="257424" y="589960"/>
                  </a:cubicBezTo>
                  <a:cubicBezTo>
                    <a:pt x="269979" y="554141"/>
                    <a:pt x="282903" y="518322"/>
                    <a:pt x="296935" y="483241"/>
                  </a:cubicBezTo>
                  <a:cubicBezTo>
                    <a:pt x="312075" y="446314"/>
                    <a:pt x="327584" y="409757"/>
                    <a:pt x="344571" y="373569"/>
                  </a:cubicBezTo>
                  <a:cubicBezTo>
                    <a:pt x="358234" y="345135"/>
                    <a:pt x="372266" y="317071"/>
                    <a:pt x="386667" y="289007"/>
                  </a:cubicBezTo>
                  <a:cubicBezTo>
                    <a:pt x="404392" y="255034"/>
                    <a:pt x="421378" y="221061"/>
                    <a:pt x="440580" y="188197"/>
                  </a:cubicBezTo>
                  <a:cubicBezTo>
                    <a:pt x="456828" y="160502"/>
                    <a:pt x="471599" y="132068"/>
                    <a:pt x="490062" y="105481"/>
                  </a:cubicBezTo>
                  <a:cubicBezTo>
                    <a:pt x="502617" y="87387"/>
                    <a:pt x="512218" y="67077"/>
                    <a:pt x="524035" y="48244"/>
                  </a:cubicBezTo>
                  <a:cubicBezTo>
                    <a:pt x="533636" y="32735"/>
                    <a:pt x="544344" y="17964"/>
                    <a:pt x="554315" y="2824"/>
                  </a:cubicBezTo>
                  <a:cubicBezTo>
                    <a:pt x="557638" y="-2346"/>
                    <a:pt x="560223" y="609"/>
                    <a:pt x="562438" y="3563"/>
                  </a:cubicBezTo>
                  <a:cubicBezTo>
                    <a:pt x="587179" y="35320"/>
                    <a:pt x="615244" y="64492"/>
                    <a:pt x="641462" y="95510"/>
                  </a:cubicBezTo>
                  <a:cubicBezTo>
                    <a:pt x="666941" y="125790"/>
                    <a:pt x="692790" y="155701"/>
                    <a:pt x="719377" y="184504"/>
                  </a:cubicBezTo>
                  <a:cubicBezTo>
                    <a:pt x="736363" y="202967"/>
                    <a:pt x="752611" y="221800"/>
                    <a:pt x="768490" y="241371"/>
                  </a:cubicBezTo>
                  <a:cubicBezTo>
                    <a:pt x="776614" y="251341"/>
                    <a:pt x="781045" y="265004"/>
                    <a:pt x="783999" y="277559"/>
                  </a:cubicBezTo>
                  <a:cubicBezTo>
                    <a:pt x="789538" y="301192"/>
                    <a:pt x="799877" y="322979"/>
                    <a:pt x="807632" y="345874"/>
                  </a:cubicBezTo>
                  <a:cubicBezTo>
                    <a:pt x="817602" y="376892"/>
                    <a:pt x="828680" y="407911"/>
                    <a:pt x="839389" y="438560"/>
                  </a:cubicBezTo>
                  <a:cubicBezTo>
                    <a:pt x="847144" y="461085"/>
                    <a:pt x="856745" y="483611"/>
                    <a:pt x="863022" y="506505"/>
                  </a:cubicBezTo>
                  <a:cubicBezTo>
                    <a:pt x="870408" y="532723"/>
                    <a:pt x="880008" y="558572"/>
                    <a:pt x="888502" y="584421"/>
                  </a:cubicBezTo>
                  <a:cubicBezTo>
                    <a:pt x="898103" y="613223"/>
                    <a:pt x="906596" y="642765"/>
                    <a:pt x="916566" y="671198"/>
                  </a:cubicBezTo>
                  <a:cubicBezTo>
                    <a:pt x="928382" y="704802"/>
                    <a:pt x="937614" y="738774"/>
                    <a:pt x="947584" y="773116"/>
                  </a:cubicBezTo>
                  <a:cubicBezTo>
                    <a:pt x="954231" y="795642"/>
                    <a:pt x="960509" y="817798"/>
                    <a:pt x="966786" y="840323"/>
                  </a:cubicBezTo>
                  <a:cubicBezTo>
                    <a:pt x="978603" y="883158"/>
                    <a:pt x="990789" y="925624"/>
                    <a:pt x="1000020" y="969197"/>
                  </a:cubicBezTo>
                  <a:cubicBezTo>
                    <a:pt x="1004821" y="992830"/>
                    <a:pt x="1009991" y="1016463"/>
                    <a:pt x="1014791" y="1040097"/>
                  </a:cubicBezTo>
                  <a:cubicBezTo>
                    <a:pt x="1022915" y="1082193"/>
                    <a:pt x="1028823" y="1124290"/>
                    <a:pt x="1034362" y="1166755"/>
                  </a:cubicBezTo>
                  <a:cubicBezTo>
                    <a:pt x="1039532" y="1208483"/>
                    <a:pt x="1041748" y="1249841"/>
                    <a:pt x="1040640" y="1291568"/>
                  </a:cubicBezTo>
                  <a:cubicBezTo>
                    <a:pt x="1039901" y="1328864"/>
                    <a:pt x="1026977" y="1410472"/>
                    <a:pt x="1031039" y="1413426"/>
                  </a:cubicBezTo>
                  <a:cubicBezTo>
                    <a:pt x="1016637" y="1421181"/>
                    <a:pt x="1002236" y="1425612"/>
                    <a:pt x="985619" y="1420442"/>
                  </a:cubicBezTo>
                  <a:cubicBezTo>
                    <a:pt x="986358" y="1410102"/>
                    <a:pt x="982296" y="1400871"/>
                    <a:pt x="978603" y="1392009"/>
                  </a:cubicBezTo>
                  <a:lnTo>
                    <a:pt x="978603" y="1392009"/>
                  </a:lnTo>
                  <a:cubicBezTo>
                    <a:pt x="971587" y="1366529"/>
                    <a:pt x="885917" y="1003170"/>
                    <a:pt x="882224" y="980644"/>
                  </a:cubicBezTo>
                  <a:cubicBezTo>
                    <a:pt x="875947" y="944456"/>
                    <a:pt x="850098" y="821121"/>
                    <a:pt x="846405" y="796380"/>
                  </a:cubicBezTo>
                  <a:cubicBezTo>
                    <a:pt x="831265" y="697416"/>
                    <a:pt x="806894" y="599560"/>
                    <a:pt x="793231" y="500597"/>
                  </a:cubicBezTo>
                  <a:cubicBezTo>
                    <a:pt x="788799" y="468470"/>
                    <a:pt x="770705" y="439668"/>
                    <a:pt x="756673" y="411234"/>
                  </a:cubicBezTo>
                  <a:cubicBezTo>
                    <a:pt x="739687" y="376892"/>
                    <a:pt x="717531" y="341812"/>
                    <a:pt x="705714" y="305624"/>
                  </a:cubicBezTo>
                  <a:cubicBezTo>
                    <a:pt x="685405" y="257619"/>
                    <a:pt x="662510" y="211091"/>
                    <a:pt x="638877" y="164563"/>
                  </a:cubicBezTo>
                  <a:cubicBezTo>
                    <a:pt x="627060" y="141300"/>
                    <a:pt x="615244" y="118036"/>
                    <a:pt x="603796" y="94772"/>
                  </a:cubicBezTo>
                  <a:cubicBezTo>
                    <a:pt x="601581" y="90341"/>
                    <a:pt x="581271" y="58584"/>
                    <a:pt x="584225" y="54522"/>
                  </a:cubicBezTo>
                  <a:cubicBezTo>
                    <a:pt x="566131" y="79632"/>
                    <a:pt x="553945" y="109912"/>
                    <a:pt x="539544" y="137238"/>
                  </a:cubicBezTo>
                  <a:cubicBezTo>
                    <a:pt x="522927" y="168256"/>
                    <a:pt x="506310" y="199644"/>
                    <a:pt x="489693" y="230662"/>
                  </a:cubicBezTo>
                  <a:cubicBezTo>
                    <a:pt x="467906" y="271282"/>
                    <a:pt x="446119" y="311901"/>
                    <a:pt x="424702" y="352521"/>
                  </a:cubicBezTo>
                  <a:cubicBezTo>
                    <a:pt x="392206" y="413450"/>
                    <a:pt x="360080" y="474009"/>
                    <a:pt x="327584" y="534939"/>
                  </a:cubicBezTo>
                  <a:cubicBezTo>
                    <a:pt x="312444" y="563372"/>
                    <a:pt x="296197" y="591067"/>
                    <a:pt x="285857" y="620978"/>
                  </a:cubicBezTo>
                  <a:cubicBezTo>
                    <a:pt x="266655" y="676737"/>
                    <a:pt x="255577" y="734712"/>
                    <a:pt x="242653" y="792318"/>
                  </a:cubicBezTo>
                  <a:cubicBezTo>
                    <a:pt x="210157" y="935963"/>
                    <a:pt x="177293" y="1079239"/>
                    <a:pt x="145166" y="1223253"/>
                  </a:cubicBezTo>
                  <a:cubicBezTo>
                    <a:pt x="139627" y="1249102"/>
                    <a:pt x="133719" y="1274582"/>
                    <a:pt x="128180" y="1300430"/>
                  </a:cubicBezTo>
                  <a:cubicBezTo>
                    <a:pt x="125226" y="1313355"/>
                    <a:pt x="121533" y="1332556"/>
                    <a:pt x="116733" y="1354343"/>
                  </a:cubicBezTo>
                  <a:cubicBezTo>
                    <a:pt x="113779" y="1369114"/>
                    <a:pt x="107132" y="1396809"/>
                    <a:pt x="107132" y="1396809"/>
                  </a:cubicBezTo>
                  <a:cubicBezTo>
                    <a:pt x="103808" y="1402348"/>
                    <a:pt x="98269" y="1399763"/>
                    <a:pt x="93469" y="1399763"/>
                  </a:cubicBezTo>
                  <a:cubicBezTo>
                    <a:pt x="74636" y="1400502"/>
                    <a:pt x="38079" y="1399024"/>
                    <a:pt x="21831" y="1397178"/>
                  </a:cubicBezTo>
                  <a:close/>
                </a:path>
              </a:pathLst>
            </a:custGeom>
            <a:solidFill>
              <a:srgbClr val="2C3441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9897222-8531-4ACC-87CA-0E5D47F49B37}"/>
                </a:ext>
              </a:extLst>
            </p:cNvPr>
            <p:cNvSpPr/>
            <p:nvPr/>
          </p:nvSpPr>
          <p:spPr>
            <a:xfrm>
              <a:off x="5336672" y="3995263"/>
              <a:ext cx="490059" cy="735629"/>
            </a:xfrm>
            <a:custGeom>
              <a:avLst/>
              <a:gdLst>
                <a:gd name="connsiteX0" fmla="*/ 65 w 490059"/>
                <a:gd name="connsiteY0" fmla="*/ 692746 h 735629"/>
                <a:gd name="connsiteX1" fmla="*/ 35515 w 490059"/>
                <a:gd name="connsiteY1" fmla="*/ 670590 h 735629"/>
                <a:gd name="connsiteX2" fmla="*/ 84258 w 490059"/>
                <a:gd name="connsiteY2" fmla="*/ 603383 h 735629"/>
                <a:gd name="connsiteX3" fmla="*/ 137433 w 490059"/>
                <a:gd name="connsiteY3" fmla="*/ 519190 h 735629"/>
                <a:gd name="connsiteX4" fmla="*/ 168451 w 490059"/>
                <a:gd name="connsiteY4" fmla="*/ 467123 h 735629"/>
                <a:gd name="connsiteX5" fmla="*/ 208701 w 490059"/>
                <a:gd name="connsiteY5" fmla="*/ 396224 h 735629"/>
                <a:gd name="connsiteX6" fmla="*/ 254121 w 490059"/>
                <a:gd name="connsiteY6" fmla="*/ 315724 h 735629"/>
                <a:gd name="connsiteX7" fmla="*/ 305819 w 490059"/>
                <a:gd name="connsiteY7" fmla="*/ 218237 h 735629"/>
                <a:gd name="connsiteX8" fmla="*/ 374502 w 490059"/>
                <a:gd name="connsiteY8" fmla="*/ 87886 h 735629"/>
                <a:gd name="connsiteX9" fmla="*/ 428415 w 490059"/>
                <a:gd name="connsiteY9" fmla="*/ 0 h 735629"/>
                <a:gd name="connsiteX10" fmla="*/ 429523 w 490059"/>
                <a:gd name="connsiteY10" fmla="*/ 369 h 735629"/>
                <a:gd name="connsiteX11" fmla="*/ 430262 w 490059"/>
                <a:gd name="connsiteY11" fmla="*/ 1477 h 735629"/>
                <a:gd name="connsiteX12" fmla="*/ 440232 w 490059"/>
                <a:gd name="connsiteY12" fmla="*/ 71638 h 735629"/>
                <a:gd name="connsiteX13" fmla="*/ 458326 w 490059"/>
                <a:gd name="connsiteY13" fmla="*/ 136260 h 735629"/>
                <a:gd name="connsiteX14" fmla="*/ 486760 w 490059"/>
                <a:gd name="connsiteY14" fmla="*/ 281751 h 735629"/>
                <a:gd name="connsiteX15" fmla="*/ 488237 w 490059"/>
                <a:gd name="connsiteY15" fmla="*/ 380715 h 735629"/>
                <a:gd name="connsiteX16" fmla="*/ 472727 w 490059"/>
                <a:gd name="connsiteY16" fmla="*/ 471924 h 735629"/>
                <a:gd name="connsiteX17" fmla="*/ 447987 w 490059"/>
                <a:gd name="connsiteY17" fmla="*/ 587135 h 735629"/>
                <a:gd name="connsiteX18" fmla="*/ 427677 w 490059"/>
                <a:gd name="connsiteY18" fmla="*/ 666897 h 735629"/>
                <a:gd name="connsiteX19" fmla="*/ 412906 w 490059"/>
                <a:gd name="connsiteY19" fmla="*/ 725241 h 735629"/>
                <a:gd name="connsiteX20" fmla="*/ 393704 w 490059"/>
                <a:gd name="connsiteY20" fmla="*/ 732257 h 735629"/>
                <a:gd name="connsiteX21" fmla="*/ 364532 w 490059"/>
                <a:gd name="connsiteY21" fmla="*/ 734842 h 735629"/>
                <a:gd name="connsiteX22" fmla="*/ 350869 w 490059"/>
                <a:gd name="connsiteY22" fmla="*/ 730042 h 735629"/>
                <a:gd name="connsiteX23" fmla="*/ 317635 w 490059"/>
                <a:gd name="connsiteY23" fmla="*/ 715271 h 735629"/>
                <a:gd name="connsiteX24" fmla="*/ 264461 w 490059"/>
                <a:gd name="connsiteY24" fmla="*/ 692007 h 735629"/>
                <a:gd name="connsiteX25" fmla="*/ 188392 w 490059"/>
                <a:gd name="connsiteY25" fmla="*/ 682037 h 735629"/>
                <a:gd name="connsiteX26" fmla="*/ 19267 w 490059"/>
                <a:gd name="connsiteY26" fmla="*/ 697177 h 735629"/>
                <a:gd name="connsiteX27" fmla="*/ 65 w 490059"/>
                <a:gd name="connsiteY27" fmla="*/ 692746 h 735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90059" h="735629">
                  <a:moveTo>
                    <a:pt x="65" y="692746"/>
                  </a:moveTo>
                  <a:cubicBezTo>
                    <a:pt x="18529" y="695700"/>
                    <a:pt x="26652" y="683145"/>
                    <a:pt x="35515" y="670590"/>
                  </a:cubicBezTo>
                  <a:cubicBezTo>
                    <a:pt x="51393" y="648064"/>
                    <a:pt x="69118" y="626278"/>
                    <a:pt x="84258" y="603383"/>
                  </a:cubicBezTo>
                  <a:cubicBezTo>
                    <a:pt x="102721" y="575688"/>
                    <a:pt x="119339" y="547254"/>
                    <a:pt x="137433" y="519190"/>
                  </a:cubicBezTo>
                  <a:cubicBezTo>
                    <a:pt x="148511" y="502204"/>
                    <a:pt x="157742" y="484479"/>
                    <a:pt x="168451" y="467123"/>
                  </a:cubicBezTo>
                  <a:cubicBezTo>
                    <a:pt x="182853" y="444229"/>
                    <a:pt x="195038" y="419488"/>
                    <a:pt x="208701" y="396224"/>
                  </a:cubicBezTo>
                  <a:cubicBezTo>
                    <a:pt x="224210" y="369637"/>
                    <a:pt x="240458" y="343419"/>
                    <a:pt x="254121" y="315724"/>
                  </a:cubicBezTo>
                  <a:cubicBezTo>
                    <a:pt x="270369" y="282859"/>
                    <a:pt x="290309" y="251840"/>
                    <a:pt x="305819" y="218237"/>
                  </a:cubicBezTo>
                  <a:cubicBezTo>
                    <a:pt x="315419" y="197927"/>
                    <a:pt x="362317" y="111519"/>
                    <a:pt x="374502" y="87886"/>
                  </a:cubicBezTo>
                  <a:cubicBezTo>
                    <a:pt x="385580" y="66837"/>
                    <a:pt x="423246" y="4801"/>
                    <a:pt x="428415" y="0"/>
                  </a:cubicBezTo>
                  <a:cubicBezTo>
                    <a:pt x="428415" y="0"/>
                    <a:pt x="429154" y="369"/>
                    <a:pt x="429523" y="369"/>
                  </a:cubicBezTo>
                  <a:cubicBezTo>
                    <a:pt x="429892" y="739"/>
                    <a:pt x="429892" y="1108"/>
                    <a:pt x="430262" y="1477"/>
                  </a:cubicBezTo>
                  <a:cubicBezTo>
                    <a:pt x="421399" y="26587"/>
                    <a:pt x="434693" y="48743"/>
                    <a:pt x="440232" y="71638"/>
                  </a:cubicBezTo>
                  <a:cubicBezTo>
                    <a:pt x="446509" y="93055"/>
                    <a:pt x="452048" y="114842"/>
                    <a:pt x="458326" y="136260"/>
                  </a:cubicBezTo>
                  <a:cubicBezTo>
                    <a:pt x="462388" y="152508"/>
                    <a:pt x="486390" y="276212"/>
                    <a:pt x="486760" y="281751"/>
                  </a:cubicBezTo>
                  <a:cubicBezTo>
                    <a:pt x="490452" y="314616"/>
                    <a:pt x="491191" y="347481"/>
                    <a:pt x="488237" y="380715"/>
                  </a:cubicBezTo>
                  <a:cubicBezTo>
                    <a:pt x="487867" y="384407"/>
                    <a:pt x="479005" y="461584"/>
                    <a:pt x="472727" y="471924"/>
                  </a:cubicBezTo>
                  <a:cubicBezTo>
                    <a:pt x="471620" y="473401"/>
                    <a:pt x="450941" y="574211"/>
                    <a:pt x="447987" y="587135"/>
                  </a:cubicBezTo>
                  <a:cubicBezTo>
                    <a:pt x="446879" y="591567"/>
                    <a:pt x="433216" y="644741"/>
                    <a:pt x="427677" y="666897"/>
                  </a:cubicBezTo>
                  <a:cubicBezTo>
                    <a:pt x="422876" y="686468"/>
                    <a:pt x="417707" y="706039"/>
                    <a:pt x="412906" y="725241"/>
                  </a:cubicBezTo>
                  <a:cubicBezTo>
                    <a:pt x="409952" y="736319"/>
                    <a:pt x="402567" y="728565"/>
                    <a:pt x="393704" y="732257"/>
                  </a:cubicBezTo>
                  <a:cubicBezTo>
                    <a:pt x="384473" y="737796"/>
                    <a:pt x="374502" y="734842"/>
                    <a:pt x="364532" y="734842"/>
                  </a:cubicBezTo>
                  <a:cubicBezTo>
                    <a:pt x="359732" y="733734"/>
                    <a:pt x="355300" y="732257"/>
                    <a:pt x="350869" y="730042"/>
                  </a:cubicBezTo>
                  <a:cubicBezTo>
                    <a:pt x="339791" y="725241"/>
                    <a:pt x="328713" y="720072"/>
                    <a:pt x="317635" y="715271"/>
                  </a:cubicBezTo>
                  <a:cubicBezTo>
                    <a:pt x="311727" y="712317"/>
                    <a:pt x="269261" y="695331"/>
                    <a:pt x="264461" y="692007"/>
                  </a:cubicBezTo>
                  <a:cubicBezTo>
                    <a:pt x="240089" y="679821"/>
                    <a:pt x="214610" y="677975"/>
                    <a:pt x="188392" y="682037"/>
                  </a:cubicBezTo>
                  <a:cubicBezTo>
                    <a:pt x="174359" y="684253"/>
                    <a:pt x="40685" y="696438"/>
                    <a:pt x="19267" y="697177"/>
                  </a:cubicBezTo>
                  <a:cubicBezTo>
                    <a:pt x="12251" y="697546"/>
                    <a:pt x="-1043" y="692746"/>
                    <a:pt x="65" y="692746"/>
                  </a:cubicBezTo>
                  <a:close/>
                </a:path>
              </a:pathLst>
            </a:custGeom>
            <a:solidFill>
              <a:srgbClr val="2C3441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6750F13-EA50-4775-B024-A6DE1037A3D9}"/>
                </a:ext>
              </a:extLst>
            </p:cNvPr>
            <p:cNvSpPr/>
            <p:nvPr/>
          </p:nvSpPr>
          <p:spPr>
            <a:xfrm>
              <a:off x="6523875" y="4626341"/>
              <a:ext cx="68630" cy="246309"/>
            </a:xfrm>
            <a:custGeom>
              <a:avLst/>
              <a:gdLst>
                <a:gd name="connsiteX0" fmla="*/ 68372 w 68630"/>
                <a:gd name="connsiteY0" fmla="*/ 178726 h 246309"/>
                <a:gd name="connsiteX1" fmla="*/ 68002 w 68630"/>
                <a:gd name="connsiteY1" fmla="*/ 183157 h 246309"/>
                <a:gd name="connsiteX2" fmla="*/ 53601 w 68630"/>
                <a:gd name="connsiteY2" fmla="*/ 232638 h 246309"/>
                <a:gd name="connsiteX3" fmla="*/ 55078 w 68630"/>
                <a:gd name="connsiteY3" fmla="*/ 246301 h 246309"/>
                <a:gd name="connsiteX4" fmla="*/ 44369 w 68630"/>
                <a:gd name="connsiteY4" fmla="*/ 206051 h 246309"/>
                <a:gd name="connsiteX5" fmla="*/ 34030 w 68630"/>
                <a:gd name="connsiteY5" fmla="*/ 139214 h 246309"/>
                <a:gd name="connsiteX6" fmla="*/ 23321 w 68630"/>
                <a:gd name="connsiteY6" fmla="*/ 90471 h 246309"/>
                <a:gd name="connsiteX7" fmla="*/ 426 w 68630"/>
                <a:gd name="connsiteY7" fmla="*/ 4801 h 246309"/>
                <a:gd name="connsiteX8" fmla="*/ 426 w 68630"/>
                <a:gd name="connsiteY8" fmla="*/ 0 h 246309"/>
                <a:gd name="connsiteX9" fmla="*/ 17043 w 68630"/>
                <a:gd name="connsiteY9" fmla="*/ 33973 h 246309"/>
                <a:gd name="connsiteX10" fmla="*/ 34399 w 68630"/>
                <a:gd name="connsiteY10" fmla="*/ 73853 h 246309"/>
                <a:gd name="connsiteX11" fmla="*/ 67264 w 68630"/>
                <a:gd name="connsiteY11" fmla="*/ 149923 h 246309"/>
                <a:gd name="connsiteX12" fmla="*/ 66895 w 68630"/>
                <a:gd name="connsiteY12" fmla="*/ 166170 h 246309"/>
                <a:gd name="connsiteX13" fmla="*/ 68372 w 68630"/>
                <a:gd name="connsiteY13" fmla="*/ 178726 h 246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630" h="246309">
                  <a:moveTo>
                    <a:pt x="68372" y="178726"/>
                  </a:moveTo>
                  <a:cubicBezTo>
                    <a:pt x="68372" y="180202"/>
                    <a:pt x="68372" y="181680"/>
                    <a:pt x="68002" y="183157"/>
                  </a:cubicBezTo>
                  <a:cubicBezTo>
                    <a:pt x="61356" y="199404"/>
                    <a:pt x="52862" y="199774"/>
                    <a:pt x="53601" y="232638"/>
                  </a:cubicBezTo>
                  <a:cubicBezTo>
                    <a:pt x="53601" y="233746"/>
                    <a:pt x="55078" y="246671"/>
                    <a:pt x="55078" y="246301"/>
                  </a:cubicBezTo>
                  <a:cubicBezTo>
                    <a:pt x="49539" y="238178"/>
                    <a:pt x="45108" y="215652"/>
                    <a:pt x="44369" y="206051"/>
                  </a:cubicBezTo>
                  <a:cubicBezTo>
                    <a:pt x="42892" y="183526"/>
                    <a:pt x="39569" y="161370"/>
                    <a:pt x="34030" y="139214"/>
                  </a:cubicBezTo>
                  <a:cubicBezTo>
                    <a:pt x="29968" y="122966"/>
                    <a:pt x="28860" y="106718"/>
                    <a:pt x="23321" y="90471"/>
                  </a:cubicBezTo>
                  <a:cubicBezTo>
                    <a:pt x="14089" y="62406"/>
                    <a:pt x="10766" y="32865"/>
                    <a:pt x="426" y="4801"/>
                  </a:cubicBezTo>
                  <a:cubicBezTo>
                    <a:pt x="57" y="3323"/>
                    <a:pt x="-312" y="1846"/>
                    <a:pt x="426" y="0"/>
                  </a:cubicBezTo>
                  <a:cubicBezTo>
                    <a:pt x="8550" y="9970"/>
                    <a:pt x="11504" y="22525"/>
                    <a:pt x="17043" y="33973"/>
                  </a:cubicBezTo>
                  <a:cubicBezTo>
                    <a:pt x="23321" y="46897"/>
                    <a:pt x="28121" y="60560"/>
                    <a:pt x="34399" y="73853"/>
                  </a:cubicBezTo>
                  <a:cubicBezTo>
                    <a:pt x="45846" y="98964"/>
                    <a:pt x="54709" y="125182"/>
                    <a:pt x="67264" y="149923"/>
                  </a:cubicBezTo>
                  <a:cubicBezTo>
                    <a:pt x="69479" y="154354"/>
                    <a:pt x="68741" y="161001"/>
                    <a:pt x="66895" y="166170"/>
                  </a:cubicBezTo>
                  <a:cubicBezTo>
                    <a:pt x="65418" y="170971"/>
                    <a:pt x="66156" y="175033"/>
                    <a:pt x="68372" y="178726"/>
                  </a:cubicBezTo>
                  <a:close/>
                </a:path>
              </a:pathLst>
            </a:custGeom>
            <a:solidFill>
              <a:srgbClr val="2B3441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E83FE65-B4AD-43D6-901E-8143516B9143}"/>
                </a:ext>
              </a:extLst>
            </p:cNvPr>
            <p:cNvSpPr/>
            <p:nvPr/>
          </p:nvSpPr>
          <p:spPr>
            <a:xfrm>
              <a:off x="6057547" y="3423619"/>
              <a:ext cx="243347" cy="125199"/>
            </a:xfrm>
            <a:custGeom>
              <a:avLst/>
              <a:gdLst>
                <a:gd name="connsiteX0" fmla="*/ 99702 w 243347"/>
                <a:gd name="connsiteY0" fmla="*/ 125200 h 125199"/>
                <a:gd name="connsiteX1" fmla="*/ 14401 w 243347"/>
                <a:gd name="connsiteY1" fmla="*/ 92704 h 125199"/>
                <a:gd name="connsiteX2" fmla="*/ 24741 w 243347"/>
                <a:gd name="connsiteY2" fmla="*/ 83842 h 125199"/>
                <a:gd name="connsiteX3" fmla="*/ 0 w 243347"/>
                <a:gd name="connsiteY3" fmla="*/ 17004 h 125199"/>
                <a:gd name="connsiteX4" fmla="*/ 33234 w 243347"/>
                <a:gd name="connsiteY4" fmla="*/ 33991 h 125199"/>
                <a:gd name="connsiteX5" fmla="*/ 57236 w 243347"/>
                <a:gd name="connsiteY5" fmla="*/ 27344 h 125199"/>
                <a:gd name="connsiteX6" fmla="*/ 132936 w 243347"/>
                <a:gd name="connsiteY6" fmla="*/ 4080 h 125199"/>
                <a:gd name="connsiteX7" fmla="*/ 172448 w 243347"/>
                <a:gd name="connsiteY7" fmla="*/ 32514 h 125199"/>
                <a:gd name="connsiteX8" fmla="*/ 203097 w 243347"/>
                <a:gd name="connsiteY8" fmla="*/ 43961 h 125199"/>
                <a:gd name="connsiteX9" fmla="*/ 243347 w 243347"/>
                <a:gd name="connsiteY9" fmla="*/ 29559 h 125199"/>
                <a:gd name="connsiteX10" fmla="*/ 231531 w 243347"/>
                <a:gd name="connsiteY10" fmla="*/ 52823 h 125199"/>
                <a:gd name="connsiteX11" fmla="*/ 216021 w 243347"/>
                <a:gd name="connsiteY11" fmla="*/ 76826 h 125199"/>
                <a:gd name="connsiteX12" fmla="*/ 223407 w 243347"/>
                <a:gd name="connsiteY12" fmla="*/ 88273 h 125199"/>
                <a:gd name="connsiteX13" fmla="*/ 99702 w 243347"/>
                <a:gd name="connsiteY13" fmla="*/ 125200 h 125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3347" h="125199">
                  <a:moveTo>
                    <a:pt x="99702" y="125200"/>
                  </a:moveTo>
                  <a:cubicBezTo>
                    <a:pt x="88255" y="121138"/>
                    <a:pt x="18463" y="94181"/>
                    <a:pt x="14401" y="92704"/>
                  </a:cubicBezTo>
                  <a:cubicBezTo>
                    <a:pt x="19202" y="87904"/>
                    <a:pt x="22895" y="86796"/>
                    <a:pt x="24741" y="83842"/>
                  </a:cubicBezTo>
                  <a:cubicBezTo>
                    <a:pt x="14401" y="62424"/>
                    <a:pt x="8493" y="40268"/>
                    <a:pt x="0" y="17004"/>
                  </a:cubicBezTo>
                  <a:cubicBezTo>
                    <a:pt x="11816" y="22913"/>
                    <a:pt x="22525" y="28452"/>
                    <a:pt x="33234" y="33991"/>
                  </a:cubicBezTo>
                  <a:cubicBezTo>
                    <a:pt x="43204" y="38791"/>
                    <a:pt x="50959" y="36945"/>
                    <a:pt x="57236" y="27344"/>
                  </a:cubicBezTo>
                  <a:cubicBezTo>
                    <a:pt x="77177" y="-1828"/>
                    <a:pt x="94532" y="-4044"/>
                    <a:pt x="132936" y="4080"/>
                  </a:cubicBezTo>
                  <a:cubicBezTo>
                    <a:pt x="150292" y="7773"/>
                    <a:pt x="162847" y="18112"/>
                    <a:pt x="172448" y="32514"/>
                  </a:cubicBezTo>
                  <a:cubicBezTo>
                    <a:pt x="181310" y="45807"/>
                    <a:pt x="187957" y="48761"/>
                    <a:pt x="203097" y="43961"/>
                  </a:cubicBezTo>
                  <a:cubicBezTo>
                    <a:pt x="216021" y="39530"/>
                    <a:pt x="229684" y="38053"/>
                    <a:pt x="243347" y="29559"/>
                  </a:cubicBezTo>
                  <a:cubicBezTo>
                    <a:pt x="241870" y="40637"/>
                    <a:pt x="236700" y="46915"/>
                    <a:pt x="231531" y="52823"/>
                  </a:cubicBezTo>
                  <a:cubicBezTo>
                    <a:pt x="224884" y="60209"/>
                    <a:pt x="221560" y="69071"/>
                    <a:pt x="216021" y="76826"/>
                  </a:cubicBezTo>
                  <a:cubicBezTo>
                    <a:pt x="210113" y="84950"/>
                    <a:pt x="221191" y="84211"/>
                    <a:pt x="223407" y="88273"/>
                  </a:cubicBezTo>
                  <a:cubicBezTo>
                    <a:pt x="210852" y="92704"/>
                    <a:pt x="123705" y="121507"/>
                    <a:pt x="99702" y="125200"/>
                  </a:cubicBezTo>
                  <a:close/>
                </a:path>
              </a:pathLst>
            </a:custGeom>
            <a:solidFill>
              <a:srgbClr val="F8BC82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B5D4D60-7C59-4A49-AD86-CD8915D3BD5E}"/>
                </a:ext>
              </a:extLst>
            </p:cNvPr>
            <p:cNvSpPr/>
            <p:nvPr/>
          </p:nvSpPr>
          <p:spPr>
            <a:xfrm>
              <a:off x="7265790" y="3015966"/>
              <a:ext cx="147337" cy="75484"/>
            </a:xfrm>
            <a:custGeom>
              <a:avLst/>
              <a:gdLst>
                <a:gd name="connsiteX0" fmla="*/ 147338 w 147337"/>
                <a:gd name="connsiteY0" fmla="*/ 59083 h 75484"/>
                <a:gd name="connsiteX1" fmla="*/ 95640 w 147337"/>
                <a:gd name="connsiteY1" fmla="*/ 74961 h 75484"/>
                <a:gd name="connsiteX2" fmla="*/ 45050 w 147337"/>
                <a:gd name="connsiteY2" fmla="*/ 55390 h 75484"/>
                <a:gd name="connsiteX3" fmla="*/ 0 w 147337"/>
                <a:gd name="connsiteY3" fmla="*/ 0 h 75484"/>
                <a:gd name="connsiteX4" fmla="*/ 147338 w 147337"/>
                <a:gd name="connsiteY4" fmla="*/ 59083 h 75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37" h="75484">
                  <a:moveTo>
                    <a:pt x="147338" y="59083"/>
                  </a:moveTo>
                  <a:cubicBezTo>
                    <a:pt x="130351" y="67207"/>
                    <a:pt x="113365" y="72746"/>
                    <a:pt x="95640" y="74961"/>
                  </a:cubicBezTo>
                  <a:cubicBezTo>
                    <a:pt x="75700" y="77915"/>
                    <a:pt x="59452" y="67945"/>
                    <a:pt x="45050" y="55390"/>
                  </a:cubicBezTo>
                  <a:cubicBezTo>
                    <a:pt x="26956" y="39881"/>
                    <a:pt x="13294" y="20310"/>
                    <a:pt x="0" y="0"/>
                  </a:cubicBezTo>
                  <a:cubicBezTo>
                    <a:pt x="44681" y="31018"/>
                    <a:pt x="87516" y="66099"/>
                    <a:pt x="147338" y="59083"/>
                  </a:cubicBezTo>
                  <a:close/>
                </a:path>
              </a:pathLst>
            </a:custGeom>
            <a:solidFill>
              <a:srgbClr val="EBB47C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4D7F52A-4D70-483B-AB66-6E03C3C9EAB4}"/>
                </a:ext>
              </a:extLst>
            </p:cNvPr>
            <p:cNvSpPr/>
            <p:nvPr/>
          </p:nvSpPr>
          <p:spPr>
            <a:xfrm>
              <a:off x="5185338" y="2895954"/>
              <a:ext cx="132197" cy="57564"/>
            </a:xfrm>
            <a:custGeom>
              <a:avLst/>
              <a:gdLst>
                <a:gd name="connsiteX0" fmla="*/ 0 w 132197"/>
                <a:gd name="connsiteY0" fmla="*/ 0 h 57564"/>
                <a:gd name="connsiteX1" fmla="*/ 33603 w 132197"/>
                <a:gd name="connsiteY1" fmla="*/ 22525 h 57564"/>
                <a:gd name="connsiteX2" fmla="*/ 88993 w 132197"/>
                <a:gd name="connsiteY2" fmla="*/ 21787 h 57564"/>
                <a:gd name="connsiteX3" fmla="*/ 132198 w 132197"/>
                <a:gd name="connsiteY3" fmla="*/ 6278 h 57564"/>
                <a:gd name="connsiteX4" fmla="*/ 94532 w 132197"/>
                <a:gd name="connsiteY4" fmla="*/ 29911 h 57564"/>
                <a:gd name="connsiteX5" fmla="*/ 52805 w 132197"/>
                <a:gd name="connsiteY5" fmla="*/ 55390 h 57564"/>
                <a:gd name="connsiteX6" fmla="*/ 40250 w 132197"/>
                <a:gd name="connsiteY6" fmla="*/ 52805 h 57564"/>
                <a:gd name="connsiteX7" fmla="*/ 0 w 132197"/>
                <a:gd name="connsiteY7" fmla="*/ 0 h 57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197" h="57564">
                  <a:moveTo>
                    <a:pt x="0" y="0"/>
                  </a:moveTo>
                  <a:cubicBezTo>
                    <a:pt x="11447" y="7385"/>
                    <a:pt x="21048" y="16617"/>
                    <a:pt x="33603" y="22525"/>
                  </a:cubicBezTo>
                  <a:cubicBezTo>
                    <a:pt x="52805" y="31388"/>
                    <a:pt x="70899" y="26957"/>
                    <a:pt x="88993" y="21787"/>
                  </a:cubicBezTo>
                  <a:cubicBezTo>
                    <a:pt x="103764" y="17725"/>
                    <a:pt x="117427" y="10709"/>
                    <a:pt x="132198" y="6278"/>
                  </a:cubicBezTo>
                  <a:cubicBezTo>
                    <a:pt x="119643" y="14032"/>
                    <a:pt x="107088" y="22156"/>
                    <a:pt x="94532" y="29911"/>
                  </a:cubicBezTo>
                  <a:cubicBezTo>
                    <a:pt x="80870" y="38404"/>
                    <a:pt x="66468" y="46528"/>
                    <a:pt x="52805" y="55390"/>
                  </a:cubicBezTo>
                  <a:cubicBezTo>
                    <a:pt x="46897" y="59083"/>
                    <a:pt x="43943" y="57975"/>
                    <a:pt x="40250" y="52805"/>
                  </a:cubicBezTo>
                  <a:cubicBezTo>
                    <a:pt x="26957" y="34711"/>
                    <a:pt x="13294" y="17356"/>
                    <a:pt x="0" y="0"/>
                  </a:cubicBezTo>
                  <a:close/>
                </a:path>
              </a:pathLst>
            </a:custGeom>
            <a:solidFill>
              <a:srgbClr val="ECB47C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F8028EE-555D-41CA-BD2C-5866C86C3637}"/>
              </a:ext>
            </a:extLst>
          </p:cNvPr>
          <p:cNvGrpSpPr/>
          <p:nvPr/>
        </p:nvGrpSpPr>
        <p:grpSpPr>
          <a:xfrm>
            <a:off x="6616161" y="1149728"/>
            <a:ext cx="5352808" cy="3109389"/>
            <a:chOff x="0" y="2192794"/>
            <a:chExt cx="4218052" cy="245022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C4669EF-CD40-4B48-BAA4-7E1B7EEDE329}"/>
                </a:ext>
              </a:extLst>
            </p:cNvPr>
            <p:cNvSpPr/>
            <p:nvPr userDrawn="1"/>
          </p:nvSpPr>
          <p:spPr>
            <a:xfrm>
              <a:off x="0" y="4215744"/>
              <a:ext cx="4218052" cy="42727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41" name="Graphic 14">
              <a:extLst>
                <a:ext uri="{FF2B5EF4-FFF2-40B4-BE49-F238E27FC236}">
                  <a16:creationId xmlns:a16="http://schemas.microsoft.com/office/drawing/2014/main" id="{E5F4AC7E-FB94-41D0-AE62-12657BFA9112}"/>
                </a:ext>
              </a:extLst>
            </p:cNvPr>
            <p:cNvGrpSpPr/>
            <p:nvPr userDrawn="1"/>
          </p:nvGrpSpPr>
          <p:grpSpPr>
            <a:xfrm>
              <a:off x="802991" y="2192794"/>
              <a:ext cx="2744170" cy="2214881"/>
              <a:chOff x="2444748" y="555045"/>
              <a:chExt cx="7282048" cy="5727454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4A1FD53B-1DA6-4FD5-8D83-C7B4162173A1}"/>
                  </a:ext>
                </a:extLst>
              </p:cNvPr>
              <p:cNvSpPr/>
              <p:nvPr/>
            </p:nvSpPr>
            <p:spPr>
              <a:xfrm>
                <a:off x="4964693" y="5443837"/>
                <a:ext cx="2168250" cy="818208"/>
              </a:xfrm>
              <a:custGeom>
                <a:avLst/>
                <a:gdLst>
                  <a:gd name="connsiteX0" fmla="*/ 1941333 w 2168250"/>
                  <a:gd name="connsiteY0" fmla="*/ 525699 h 818207"/>
                  <a:gd name="connsiteX1" fmla="*/ 1785874 w 2168250"/>
                  <a:gd name="connsiteY1" fmla="*/ 30683 h 818207"/>
                  <a:gd name="connsiteX2" fmla="*/ 1114943 w 2168250"/>
                  <a:gd name="connsiteY2" fmla="*/ 30683 h 818207"/>
                  <a:gd name="connsiteX3" fmla="*/ 1065851 w 2168250"/>
                  <a:gd name="connsiteY3" fmla="*/ 30683 h 818207"/>
                  <a:gd name="connsiteX4" fmla="*/ 390830 w 2168250"/>
                  <a:gd name="connsiteY4" fmla="*/ 30683 h 818207"/>
                  <a:gd name="connsiteX5" fmla="*/ 235370 w 2168250"/>
                  <a:gd name="connsiteY5" fmla="*/ 525699 h 818207"/>
                  <a:gd name="connsiteX6" fmla="*/ 259916 w 2168250"/>
                  <a:gd name="connsiteY6" fmla="*/ 816162 h 818207"/>
                  <a:gd name="connsiteX7" fmla="*/ 1065851 w 2168250"/>
                  <a:gd name="connsiteY7" fmla="*/ 816162 h 818207"/>
                  <a:gd name="connsiteX8" fmla="*/ 1114943 w 2168250"/>
                  <a:gd name="connsiteY8" fmla="*/ 816162 h 818207"/>
                  <a:gd name="connsiteX9" fmla="*/ 1920878 w 2168250"/>
                  <a:gd name="connsiteY9" fmla="*/ 816162 h 818207"/>
                  <a:gd name="connsiteX10" fmla="*/ 1941333 w 2168250"/>
                  <a:gd name="connsiteY10" fmla="*/ 525699 h 818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8250" h="818207">
                    <a:moveTo>
                      <a:pt x="1941333" y="525699"/>
                    </a:moveTo>
                    <a:cubicBezTo>
                      <a:pt x="1789965" y="370239"/>
                      <a:pt x="1785874" y="30683"/>
                      <a:pt x="1785874" y="30683"/>
                    </a:cubicBezTo>
                    <a:lnTo>
                      <a:pt x="1114943" y="30683"/>
                    </a:lnTo>
                    <a:lnTo>
                      <a:pt x="1065851" y="30683"/>
                    </a:lnTo>
                    <a:lnTo>
                      <a:pt x="390830" y="30683"/>
                    </a:lnTo>
                    <a:cubicBezTo>
                      <a:pt x="390830" y="30683"/>
                      <a:pt x="386739" y="366148"/>
                      <a:pt x="235370" y="525699"/>
                    </a:cubicBezTo>
                    <a:cubicBezTo>
                      <a:pt x="84002" y="681158"/>
                      <a:pt x="-149188" y="816162"/>
                      <a:pt x="259916" y="816162"/>
                    </a:cubicBezTo>
                    <a:cubicBezTo>
                      <a:pt x="587199" y="816162"/>
                      <a:pt x="939029" y="816162"/>
                      <a:pt x="1065851" y="816162"/>
                    </a:cubicBezTo>
                    <a:cubicBezTo>
                      <a:pt x="1098579" y="816162"/>
                      <a:pt x="1114943" y="816162"/>
                      <a:pt x="1114943" y="816162"/>
                    </a:cubicBezTo>
                    <a:cubicBezTo>
                      <a:pt x="1245857" y="816162"/>
                      <a:pt x="1597686" y="816162"/>
                      <a:pt x="1920878" y="816162"/>
                    </a:cubicBezTo>
                    <a:cubicBezTo>
                      <a:pt x="2329982" y="816162"/>
                      <a:pt x="2092702" y="681158"/>
                      <a:pt x="1941333" y="52569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75000"/>
                    </a:schemeClr>
                  </a:gs>
                  <a:gs pos="53000">
                    <a:schemeClr val="bg1">
                      <a:lumMod val="8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CC9AA1A0-C9A1-4886-A2FF-F6884616F4E5}"/>
                  </a:ext>
                </a:extLst>
              </p:cNvPr>
              <p:cNvSpPr/>
              <p:nvPr/>
            </p:nvSpPr>
            <p:spPr>
              <a:xfrm>
                <a:off x="2444748" y="555045"/>
                <a:ext cx="7282048" cy="4950157"/>
              </a:xfrm>
              <a:custGeom>
                <a:avLst/>
                <a:gdLst>
                  <a:gd name="connsiteX0" fmla="*/ 7038632 w 7282048"/>
                  <a:gd name="connsiteY0" fmla="*/ 30683 h 4950157"/>
                  <a:gd name="connsiteX1" fmla="*/ 3704436 w 7282048"/>
                  <a:gd name="connsiteY1" fmla="*/ 30683 h 4950157"/>
                  <a:gd name="connsiteX2" fmla="*/ 3589886 w 7282048"/>
                  <a:gd name="connsiteY2" fmla="*/ 30683 h 4950157"/>
                  <a:gd name="connsiteX3" fmla="*/ 259781 w 7282048"/>
                  <a:gd name="connsiteY3" fmla="*/ 30683 h 4950157"/>
                  <a:gd name="connsiteX4" fmla="*/ 30683 w 7282048"/>
                  <a:gd name="connsiteY4" fmla="*/ 259781 h 4950157"/>
                  <a:gd name="connsiteX5" fmla="*/ 30683 w 7282048"/>
                  <a:gd name="connsiteY5" fmla="*/ 4698558 h 4950157"/>
                  <a:gd name="connsiteX6" fmla="*/ 239326 w 7282048"/>
                  <a:gd name="connsiteY6" fmla="*/ 4931748 h 4950157"/>
                  <a:gd name="connsiteX7" fmla="*/ 7042723 w 7282048"/>
                  <a:gd name="connsiteY7" fmla="*/ 4931748 h 4950157"/>
                  <a:gd name="connsiteX8" fmla="*/ 7251366 w 7282048"/>
                  <a:gd name="connsiteY8" fmla="*/ 4698558 h 4950157"/>
                  <a:gd name="connsiteX9" fmla="*/ 7251366 w 7282048"/>
                  <a:gd name="connsiteY9" fmla="*/ 259781 h 4950157"/>
                  <a:gd name="connsiteX10" fmla="*/ 7038632 w 7282048"/>
                  <a:gd name="connsiteY10" fmla="*/ 30683 h 4950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282048" h="4950157">
                    <a:moveTo>
                      <a:pt x="7038632" y="30683"/>
                    </a:moveTo>
                    <a:lnTo>
                      <a:pt x="3704436" y="30683"/>
                    </a:lnTo>
                    <a:lnTo>
                      <a:pt x="3589886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28868"/>
                      <a:pt x="30683" y="259781"/>
                    </a:cubicBezTo>
                    <a:lnTo>
                      <a:pt x="30683" y="4698558"/>
                    </a:lnTo>
                    <a:cubicBezTo>
                      <a:pt x="30683" y="4829472"/>
                      <a:pt x="124777" y="4931748"/>
                      <a:pt x="239326" y="4931748"/>
                    </a:cubicBezTo>
                    <a:lnTo>
                      <a:pt x="7042723" y="4931748"/>
                    </a:lnTo>
                    <a:cubicBezTo>
                      <a:pt x="7157272" y="4931748"/>
                      <a:pt x="7251366" y="4825380"/>
                      <a:pt x="7251366" y="4698558"/>
                    </a:cubicBezTo>
                    <a:lnTo>
                      <a:pt x="7251366" y="259781"/>
                    </a:lnTo>
                    <a:cubicBezTo>
                      <a:pt x="7251366" y="128868"/>
                      <a:pt x="7157272" y="30683"/>
                      <a:pt x="7038632" y="30683"/>
                    </a:cubicBezTo>
                    <a:close/>
                  </a:path>
                </a:pathLst>
              </a:custGeom>
              <a:solidFill>
                <a:srgbClr val="9999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A3884F0E-0E33-4A4F-8365-6D6F9A7B7DB9}"/>
                  </a:ext>
                </a:extLst>
              </p:cNvPr>
              <p:cNvSpPr/>
              <p:nvPr/>
            </p:nvSpPr>
            <p:spPr>
              <a:xfrm>
                <a:off x="8706599" y="5435655"/>
                <a:ext cx="490925" cy="81821"/>
              </a:xfrm>
              <a:custGeom>
                <a:avLst/>
                <a:gdLst>
                  <a:gd name="connsiteX0" fmla="*/ 32212 w 490924"/>
                  <a:gd name="connsiteY0" fmla="*/ 30683 h 81820"/>
                  <a:gd name="connsiteX1" fmla="*/ 64939 w 490924"/>
                  <a:gd name="connsiteY1" fmla="*/ 71593 h 81820"/>
                  <a:gd name="connsiteX2" fmla="*/ 461771 w 490924"/>
                  <a:gd name="connsiteY2" fmla="*/ 71593 h 81820"/>
                  <a:gd name="connsiteX3" fmla="*/ 498590 w 490924"/>
                  <a:gd name="connsiteY3" fmla="*/ 30683 h 81820"/>
                  <a:gd name="connsiteX4" fmla="*/ 32212 w 490924"/>
                  <a:gd name="connsiteY4" fmla="*/ 30683 h 81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0924" h="81820">
                    <a:moveTo>
                      <a:pt x="32212" y="30683"/>
                    </a:moveTo>
                    <a:cubicBezTo>
                      <a:pt x="32212" y="30683"/>
                      <a:pt x="19938" y="67502"/>
                      <a:pt x="64939" y="71593"/>
                    </a:cubicBezTo>
                    <a:lnTo>
                      <a:pt x="461771" y="71593"/>
                    </a:lnTo>
                    <a:cubicBezTo>
                      <a:pt x="461771" y="71593"/>
                      <a:pt x="502681" y="75684"/>
                      <a:pt x="498590" y="30683"/>
                    </a:cubicBezTo>
                    <a:lnTo>
                      <a:pt x="32212" y="30683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E28134E1-5A0F-4AC6-8EA3-5BC84458E9B6}"/>
                  </a:ext>
                </a:extLst>
              </p:cNvPr>
              <p:cNvSpPr/>
              <p:nvPr/>
            </p:nvSpPr>
            <p:spPr>
              <a:xfrm>
                <a:off x="2481568" y="595956"/>
                <a:ext cx="7200228" cy="4336501"/>
              </a:xfrm>
              <a:custGeom>
                <a:avLst/>
                <a:gdLst>
                  <a:gd name="connsiteX0" fmla="*/ 6973175 w 7200227"/>
                  <a:gd name="connsiteY0" fmla="*/ 30683 h 4336501"/>
                  <a:gd name="connsiteX1" fmla="*/ 3671707 w 7200227"/>
                  <a:gd name="connsiteY1" fmla="*/ 30683 h 4336501"/>
                  <a:gd name="connsiteX2" fmla="*/ 3561249 w 7200227"/>
                  <a:gd name="connsiteY2" fmla="*/ 30683 h 4336501"/>
                  <a:gd name="connsiteX3" fmla="*/ 259781 w 7200227"/>
                  <a:gd name="connsiteY3" fmla="*/ 30683 h 4336501"/>
                  <a:gd name="connsiteX4" fmla="*/ 30683 w 7200227"/>
                  <a:gd name="connsiteY4" fmla="*/ 231144 h 4336501"/>
                  <a:gd name="connsiteX5" fmla="*/ 30683 w 7200227"/>
                  <a:gd name="connsiteY5" fmla="*/ 4330365 h 4336501"/>
                  <a:gd name="connsiteX6" fmla="*/ 7185909 w 7200227"/>
                  <a:gd name="connsiteY6" fmla="*/ 4330365 h 4336501"/>
                  <a:gd name="connsiteX7" fmla="*/ 7185909 w 7200227"/>
                  <a:gd name="connsiteY7" fmla="*/ 231144 h 4336501"/>
                  <a:gd name="connsiteX8" fmla="*/ 6973175 w 7200227"/>
                  <a:gd name="connsiteY8" fmla="*/ 30683 h 4336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00227" h="4336501">
                    <a:moveTo>
                      <a:pt x="6973175" y="30683"/>
                    </a:moveTo>
                    <a:lnTo>
                      <a:pt x="3671707" y="30683"/>
                    </a:lnTo>
                    <a:lnTo>
                      <a:pt x="3561249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12504"/>
                      <a:pt x="30683" y="231144"/>
                    </a:cubicBezTo>
                    <a:lnTo>
                      <a:pt x="30683" y="4330365"/>
                    </a:lnTo>
                    <a:lnTo>
                      <a:pt x="7185909" y="4330365"/>
                    </a:lnTo>
                    <a:lnTo>
                      <a:pt x="7185909" y="231144"/>
                    </a:lnTo>
                    <a:cubicBezTo>
                      <a:pt x="7185909" y="112504"/>
                      <a:pt x="7091815" y="30683"/>
                      <a:pt x="6973175" y="30683"/>
                    </a:cubicBez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C6C28EEC-7C2B-4811-B568-0F0915C6E0DE}"/>
                  </a:ext>
                </a:extLst>
              </p:cNvPr>
              <p:cNvSpPr/>
              <p:nvPr/>
            </p:nvSpPr>
            <p:spPr>
              <a:xfrm>
                <a:off x="4968919" y="6159768"/>
                <a:ext cx="2168250" cy="122731"/>
              </a:xfrm>
              <a:custGeom>
                <a:avLst/>
                <a:gdLst>
                  <a:gd name="connsiteX0" fmla="*/ 30683 w 2168250"/>
                  <a:gd name="connsiteY0" fmla="*/ 34774 h 122731"/>
                  <a:gd name="connsiteX1" fmla="*/ 30683 w 2168250"/>
                  <a:gd name="connsiteY1" fmla="*/ 34774 h 122731"/>
                  <a:gd name="connsiteX2" fmla="*/ 30683 w 2168250"/>
                  <a:gd name="connsiteY2" fmla="*/ 38865 h 122731"/>
                  <a:gd name="connsiteX3" fmla="*/ 30683 w 2168250"/>
                  <a:gd name="connsiteY3" fmla="*/ 38865 h 122731"/>
                  <a:gd name="connsiteX4" fmla="*/ 263872 w 2168250"/>
                  <a:gd name="connsiteY4" fmla="*/ 96140 h 122731"/>
                  <a:gd name="connsiteX5" fmla="*/ 1069807 w 2168250"/>
                  <a:gd name="connsiteY5" fmla="*/ 96140 h 122731"/>
                  <a:gd name="connsiteX6" fmla="*/ 1118899 w 2168250"/>
                  <a:gd name="connsiteY6" fmla="*/ 96140 h 122731"/>
                  <a:gd name="connsiteX7" fmla="*/ 1924834 w 2168250"/>
                  <a:gd name="connsiteY7" fmla="*/ 96140 h 122731"/>
                  <a:gd name="connsiteX8" fmla="*/ 2153932 w 2168250"/>
                  <a:gd name="connsiteY8" fmla="*/ 30683 h 122731"/>
                  <a:gd name="connsiteX9" fmla="*/ 2137568 w 2168250"/>
                  <a:gd name="connsiteY9" fmla="*/ 30683 h 122731"/>
                  <a:gd name="connsiteX10" fmla="*/ 2137568 w 2168250"/>
                  <a:gd name="connsiteY10" fmla="*/ 30683 h 122731"/>
                  <a:gd name="connsiteX11" fmla="*/ 30683 w 2168250"/>
                  <a:gd name="connsiteY11" fmla="*/ 30683 h 122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8250" h="122731">
                    <a:moveTo>
                      <a:pt x="30683" y="34774"/>
                    </a:moveTo>
                    <a:lnTo>
                      <a:pt x="30683" y="34774"/>
                    </a:lnTo>
                    <a:cubicBezTo>
                      <a:pt x="30683" y="38865"/>
                      <a:pt x="30683" y="38865"/>
                      <a:pt x="30683" y="38865"/>
                    </a:cubicBezTo>
                    <a:lnTo>
                      <a:pt x="30683" y="38865"/>
                    </a:lnTo>
                    <a:cubicBezTo>
                      <a:pt x="30683" y="79775"/>
                      <a:pt x="96139" y="96140"/>
                      <a:pt x="263872" y="96140"/>
                    </a:cubicBezTo>
                    <a:cubicBezTo>
                      <a:pt x="591155" y="96140"/>
                      <a:pt x="942984" y="96140"/>
                      <a:pt x="1069807" y="96140"/>
                    </a:cubicBezTo>
                    <a:cubicBezTo>
                      <a:pt x="1102535" y="96140"/>
                      <a:pt x="1118899" y="96140"/>
                      <a:pt x="1118899" y="96140"/>
                    </a:cubicBezTo>
                    <a:cubicBezTo>
                      <a:pt x="1249812" y="96140"/>
                      <a:pt x="1601642" y="96140"/>
                      <a:pt x="1924834" y="96140"/>
                    </a:cubicBezTo>
                    <a:cubicBezTo>
                      <a:pt x="2092566" y="96140"/>
                      <a:pt x="2149841" y="75684"/>
                      <a:pt x="2153932" y="30683"/>
                    </a:cubicBezTo>
                    <a:lnTo>
                      <a:pt x="2137568" y="30683"/>
                    </a:lnTo>
                    <a:lnTo>
                      <a:pt x="2137568" y="30683"/>
                    </a:lnTo>
                    <a:lnTo>
                      <a:pt x="30683" y="30683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4E6FC490-DE60-469D-ACC6-E0857E802852}"/>
                  </a:ext>
                </a:extLst>
              </p:cNvPr>
              <p:cNvSpPr/>
              <p:nvPr/>
            </p:nvSpPr>
            <p:spPr>
              <a:xfrm>
                <a:off x="2481568" y="4903820"/>
                <a:ext cx="7200228" cy="572745"/>
              </a:xfrm>
              <a:custGeom>
                <a:avLst/>
                <a:gdLst>
                  <a:gd name="connsiteX0" fmla="*/ 30683 w 7200227"/>
                  <a:gd name="connsiteY0" fmla="*/ 362057 h 572745"/>
                  <a:gd name="connsiteX1" fmla="*/ 259781 w 7200227"/>
                  <a:gd name="connsiteY1" fmla="*/ 562518 h 572745"/>
                  <a:gd name="connsiteX2" fmla="*/ 3561249 w 7200227"/>
                  <a:gd name="connsiteY2" fmla="*/ 562518 h 572745"/>
                  <a:gd name="connsiteX3" fmla="*/ 3671707 w 7200227"/>
                  <a:gd name="connsiteY3" fmla="*/ 562518 h 572745"/>
                  <a:gd name="connsiteX4" fmla="*/ 6973175 w 7200227"/>
                  <a:gd name="connsiteY4" fmla="*/ 562518 h 572745"/>
                  <a:gd name="connsiteX5" fmla="*/ 7185909 w 7200227"/>
                  <a:gd name="connsiteY5" fmla="*/ 362057 h 572745"/>
                  <a:gd name="connsiteX6" fmla="*/ 7185909 w 7200227"/>
                  <a:gd name="connsiteY6" fmla="*/ 30683 h 572745"/>
                  <a:gd name="connsiteX7" fmla="*/ 30683 w 7200227"/>
                  <a:gd name="connsiteY7" fmla="*/ 30683 h 572745"/>
                  <a:gd name="connsiteX8" fmla="*/ 30683 w 7200227"/>
                  <a:gd name="connsiteY8" fmla="*/ 362057 h 572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00227" h="572745">
                    <a:moveTo>
                      <a:pt x="30683" y="362057"/>
                    </a:moveTo>
                    <a:cubicBezTo>
                      <a:pt x="30683" y="464333"/>
                      <a:pt x="141141" y="562518"/>
                      <a:pt x="259781" y="562518"/>
                    </a:cubicBezTo>
                    <a:lnTo>
                      <a:pt x="3561249" y="562518"/>
                    </a:lnTo>
                    <a:lnTo>
                      <a:pt x="3671707" y="562518"/>
                    </a:lnTo>
                    <a:lnTo>
                      <a:pt x="6973175" y="562518"/>
                    </a:lnTo>
                    <a:cubicBezTo>
                      <a:pt x="7091815" y="562518"/>
                      <a:pt x="7185909" y="464333"/>
                      <a:pt x="7185909" y="362057"/>
                    </a:cubicBezTo>
                    <a:lnTo>
                      <a:pt x="7185909" y="30683"/>
                    </a:lnTo>
                    <a:lnTo>
                      <a:pt x="30683" y="30683"/>
                    </a:lnTo>
                    <a:lnTo>
                      <a:pt x="30683" y="36205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9EB2E483-9C57-4D22-9DC6-A947621BF1B7}"/>
                  </a:ext>
                </a:extLst>
              </p:cNvPr>
              <p:cNvSpPr/>
              <p:nvPr/>
            </p:nvSpPr>
            <p:spPr>
              <a:xfrm>
                <a:off x="2747714" y="910966"/>
                <a:ext cx="6676116" cy="3763756"/>
              </a:xfrm>
              <a:custGeom>
                <a:avLst/>
                <a:gdLst>
                  <a:gd name="connsiteX0" fmla="*/ 30683 w 6586571"/>
                  <a:gd name="connsiteY0" fmla="*/ 30683 h 3763755"/>
                  <a:gd name="connsiteX1" fmla="*/ 6564071 w 6586571"/>
                  <a:gd name="connsiteY1" fmla="*/ 30683 h 3763755"/>
                  <a:gd name="connsiteX2" fmla="*/ 6564071 w 6586571"/>
                  <a:gd name="connsiteY2" fmla="*/ 3753528 h 3763755"/>
                  <a:gd name="connsiteX3" fmla="*/ 30683 w 6586571"/>
                  <a:gd name="connsiteY3" fmla="*/ 3753528 h 3763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86571" h="3763755">
                    <a:moveTo>
                      <a:pt x="30683" y="30683"/>
                    </a:moveTo>
                    <a:lnTo>
                      <a:pt x="6564071" y="30683"/>
                    </a:lnTo>
                    <a:lnTo>
                      <a:pt x="6564071" y="3753528"/>
                    </a:lnTo>
                    <a:lnTo>
                      <a:pt x="30683" y="375352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59002AB2-91DC-4B09-88AA-3514770C8B96}"/>
                  </a:ext>
                </a:extLst>
              </p:cNvPr>
              <p:cNvSpPr/>
              <p:nvPr/>
            </p:nvSpPr>
            <p:spPr>
              <a:xfrm>
                <a:off x="5654591" y="939518"/>
                <a:ext cx="3769239" cy="3736342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D48F870-91F4-415E-BC4F-84004D93984C}"/>
              </a:ext>
            </a:extLst>
          </p:cNvPr>
          <p:cNvGrpSpPr/>
          <p:nvPr/>
        </p:nvGrpSpPr>
        <p:grpSpPr>
          <a:xfrm>
            <a:off x="6324238" y="4224217"/>
            <a:ext cx="6173565" cy="2575652"/>
            <a:chOff x="2522366" y="3254904"/>
            <a:chExt cx="7175521" cy="2993675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B4FD20A-A225-4AA8-97FD-AD6087EB9049}"/>
                </a:ext>
              </a:extLst>
            </p:cNvPr>
            <p:cNvSpPr/>
            <p:nvPr userDrawn="1"/>
          </p:nvSpPr>
          <p:spPr>
            <a:xfrm>
              <a:off x="2522366" y="5648355"/>
              <a:ext cx="7175521" cy="600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DE18AC0-0F88-44F5-B895-0BE1F49622FB}"/>
                </a:ext>
              </a:extLst>
            </p:cNvPr>
            <p:cNvGrpSpPr/>
            <p:nvPr userDrawn="1"/>
          </p:nvGrpSpPr>
          <p:grpSpPr>
            <a:xfrm>
              <a:off x="3631988" y="3254904"/>
              <a:ext cx="4928023" cy="2707615"/>
              <a:chOff x="-548507" y="477868"/>
              <a:chExt cx="11570449" cy="6357177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110156ED-9EB2-4454-95BA-8D6BF0AD830B}"/>
                  </a:ext>
                </a:extLst>
              </p:cNvPr>
              <p:cNvSpPr/>
              <p:nvPr/>
            </p:nvSpPr>
            <p:spPr>
              <a:xfrm>
                <a:off x="-482765" y="6440599"/>
                <a:ext cx="11438966" cy="394446"/>
              </a:xfrm>
              <a:custGeom>
                <a:avLst/>
                <a:gdLst>
                  <a:gd name="connsiteX0" fmla="*/ 1605439 w 1657350"/>
                  <a:gd name="connsiteY0" fmla="*/ 54769 h 57150"/>
                  <a:gd name="connsiteX1" fmla="*/ 1652111 w 1657350"/>
                  <a:gd name="connsiteY1" fmla="*/ 22384 h 57150"/>
                  <a:gd name="connsiteX2" fmla="*/ 1652111 w 1657350"/>
                  <a:gd name="connsiteY2" fmla="*/ 22384 h 57150"/>
                  <a:gd name="connsiteX3" fmla="*/ 1636871 w 1657350"/>
                  <a:gd name="connsiteY3" fmla="*/ 7144 h 57150"/>
                  <a:gd name="connsiteX4" fmla="*/ 44291 w 1657350"/>
                  <a:gd name="connsiteY4" fmla="*/ 12859 h 57150"/>
                  <a:gd name="connsiteX5" fmla="*/ 23336 w 1657350"/>
                  <a:gd name="connsiteY5" fmla="*/ 12859 h 57150"/>
                  <a:gd name="connsiteX6" fmla="*/ 7144 w 1657350"/>
                  <a:gd name="connsiteY6" fmla="*/ 26194 h 57150"/>
                  <a:gd name="connsiteX7" fmla="*/ 7144 w 1657350"/>
                  <a:gd name="connsiteY7" fmla="*/ 26194 h 57150"/>
                  <a:gd name="connsiteX8" fmla="*/ 50959 w 1657350"/>
                  <a:gd name="connsiteY8" fmla="*/ 53816 h 57150"/>
                  <a:gd name="connsiteX9" fmla="*/ 51911 w 1657350"/>
                  <a:gd name="connsiteY9" fmla="*/ 54769 h 57150"/>
                  <a:gd name="connsiteX10" fmla="*/ 51911 w 1657350"/>
                  <a:gd name="connsiteY10" fmla="*/ 54769 h 57150"/>
                  <a:gd name="connsiteX11" fmla="*/ 56674 w 1657350"/>
                  <a:gd name="connsiteY11" fmla="*/ 5476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57350" h="57150">
                    <a:moveTo>
                      <a:pt x="1605439" y="54769"/>
                    </a:moveTo>
                    <a:cubicBezTo>
                      <a:pt x="1605439" y="54769"/>
                      <a:pt x="1638776" y="50959"/>
                      <a:pt x="1652111" y="22384"/>
                    </a:cubicBezTo>
                    <a:lnTo>
                      <a:pt x="1652111" y="22384"/>
                    </a:lnTo>
                    <a:cubicBezTo>
                      <a:pt x="1652111" y="13811"/>
                      <a:pt x="1645444" y="7144"/>
                      <a:pt x="1636871" y="7144"/>
                    </a:cubicBezTo>
                    <a:lnTo>
                      <a:pt x="44291" y="12859"/>
                    </a:lnTo>
                    <a:lnTo>
                      <a:pt x="23336" y="12859"/>
                    </a:lnTo>
                    <a:cubicBezTo>
                      <a:pt x="14764" y="12859"/>
                      <a:pt x="7144" y="18574"/>
                      <a:pt x="7144" y="26194"/>
                    </a:cubicBezTo>
                    <a:lnTo>
                      <a:pt x="7144" y="26194"/>
                    </a:lnTo>
                    <a:cubicBezTo>
                      <a:pt x="17621" y="45244"/>
                      <a:pt x="40481" y="51911"/>
                      <a:pt x="50959" y="53816"/>
                    </a:cubicBezTo>
                    <a:lnTo>
                      <a:pt x="51911" y="54769"/>
                    </a:lnTo>
                    <a:cubicBezTo>
                      <a:pt x="51911" y="54769"/>
                      <a:pt x="51911" y="54769"/>
                      <a:pt x="51911" y="54769"/>
                    </a:cubicBezTo>
                    <a:lnTo>
                      <a:pt x="56674" y="54769"/>
                    </a:lnTo>
                  </a:path>
                </a:pathLst>
              </a:custGeom>
              <a:solidFill>
                <a:srgbClr val="5F67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E1421420-9946-41EF-AB9B-EFC7BF18847A}"/>
                  </a:ext>
                </a:extLst>
              </p:cNvPr>
              <p:cNvSpPr/>
              <p:nvPr/>
            </p:nvSpPr>
            <p:spPr>
              <a:xfrm>
                <a:off x="700575" y="477868"/>
                <a:ext cx="9072285" cy="5916709"/>
              </a:xfrm>
              <a:custGeom>
                <a:avLst/>
                <a:gdLst>
                  <a:gd name="connsiteX0" fmla="*/ 1311116 w 1314450"/>
                  <a:gd name="connsiteY0" fmla="*/ 813911 h 857250"/>
                  <a:gd name="connsiteX1" fmla="*/ 1281589 w 1314450"/>
                  <a:gd name="connsiteY1" fmla="*/ 852964 h 857250"/>
                  <a:gd name="connsiteX2" fmla="*/ 36671 w 1314450"/>
                  <a:gd name="connsiteY2" fmla="*/ 852964 h 857250"/>
                  <a:gd name="connsiteX3" fmla="*/ 7144 w 1314450"/>
                  <a:gd name="connsiteY3" fmla="*/ 813911 h 857250"/>
                  <a:gd name="connsiteX4" fmla="*/ 7144 w 1314450"/>
                  <a:gd name="connsiteY4" fmla="*/ 46196 h 857250"/>
                  <a:gd name="connsiteX5" fmla="*/ 36671 w 1314450"/>
                  <a:gd name="connsiteY5" fmla="*/ 7144 h 857250"/>
                  <a:gd name="connsiteX6" fmla="*/ 1281589 w 1314450"/>
                  <a:gd name="connsiteY6" fmla="*/ 7144 h 857250"/>
                  <a:gd name="connsiteX7" fmla="*/ 1311116 w 1314450"/>
                  <a:gd name="connsiteY7" fmla="*/ 46196 h 857250"/>
                  <a:gd name="connsiteX8" fmla="*/ 1311116 w 1314450"/>
                  <a:gd name="connsiteY8" fmla="*/ 813911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4450" h="857250">
                    <a:moveTo>
                      <a:pt x="1311116" y="813911"/>
                    </a:moveTo>
                    <a:cubicBezTo>
                      <a:pt x="1311116" y="834866"/>
                      <a:pt x="1297781" y="852964"/>
                      <a:pt x="1281589" y="852964"/>
                    </a:cubicBezTo>
                    <a:lnTo>
                      <a:pt x="36671" y="852964"/>
                    </a:lnTo>
                    <a:cubicBezTo>
                      <a:pt x="20479" y="852964"/>
                      <a:pt x="7144" y="835819"/>
                      <a:pt x="7144" y="813911"/>
                    </a:cubicBezTo>
                    <a:lnTo>
                      <a:pt x="7144" y="46196"/>
                    </a:lnTo>
                    <a:cubicBezTo>
                      <a:pt x="7144" y="25241"/>
                      <a:pt x="20479" y="7144"/>
                      <a:pt x="36671" y="7144"/>
                    </a:cubicBezTo>
                    <a:lnTo>
                      <a:pt x="1281589" y="7144"/>
                    </a:lnTo>
                    <a:cubicBezTo>
                      <a:pt x="1297781" y="7144"/>
                      <a:pt x="1311116" y="24289"/>
                      <a:pt x="1311116" y="46196"/>
                    </a:cubicBezTo>
                    <a:lnTo>
                      <a:pt x="1311116" y="81391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CE8A79C-2325-4BAB-81FF-4161E6C69907}"/>
                  </a:ext>
                </a:extLst>
              </p:cNvPr>
              <p:cNvSpPr/>
              <p:nvPr/>
            </p:nvSpPr>
            <p:spPr>
              <a:xfrm>
                <a:off x="1088451" y="839448"/>
                <a:ext cx="8283390" cy="5062073"/>
              </a:xfrm>
              <a:custGeom>
                <a:avLst/>
                <a:gdLst>
                  <a:gd name="connsiteX0" fmla="*/ 7144 w 1200150"/>
                  <a:gd name="connsiteY0" fmla="*/ 7144 h 733425"/>
                  <a:gd name="connsiteX1" fmla="*/ 1196816 w 1200150"/>
                  <a:gd name="connsiteY1" fmla="*/ 7144 h 733425"/>
                  <a:gd name="connsiteX2" fmla="*/ 1196816 w 1200150"/>
                  <a:gd name="connsiteY2" fmla="*/ 730091 h 733425"/>
                  <a:gd name="connsiteX3" fmla="*/ 7144 w 1200150"/>
                  <a:gd name="connsiteY3" fmla="*/ 730091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0150" h="733425">
                    <a:moveTo>
                      <a:pt x="7144" y="7144"/>
                    </a:moveTo>
                    <a:lnTo>
                      <a:pt x="1196816" y="7144"/>
                    </a:lnTo>
                    <a:lnTo>
                      <a:pt x="1196816" y="730091"/>
                    </a:lnTo>
                    <a:lnTo>
                      <a:pt x="7144" y="730091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7140D388-FF52-4A18-B88F-2D99140C8734}"/>
                  </a:ext>
                </a:extLst>
              </p:cNvPr>
              <p:cNvSpPr/>
              <p:nvPr/>
            </p:nvSpPr>
            <p:spPr>
              <a:xfrm>
                <a:off x="-548507" y="6164484"/>
                <a:ext cx="11570449" cy="460187"/>
              </a:xfrm>
              <a:custGeom>
                <a:avLst/>
                <a:gdLst>
                  <a:gd name="connsiteX0" fmla="*/ 50006 w 1676400"/>
                  <a:gd name="connsiteY0" fmla="*/ 7144 h 66675"/>
                  <a:gd name="connsiteX1" fmla="*/ 1630204 w 1676400"/>
                  <a:gd name="connsiteY1" fmla="*/ 7144 h 66675"/>
                  <a:gd name="connsiteX2" fmla="*/ 1672114 w 1676400"/>
                  <a:gd name="connsiteY2" fmla="*/ 49054 h 66675"/>
                  <a:gd name="connsiteX3" fmla="*/ 1672114 w 1676400"/>
                  <a:gd name="connsiteY3" fmla="*/ 57626 h 66675"/>
                  <a:gd name="connsiteX4" fmla="*/ 1656874 w 1676400"/>
                  <a:gd name="connsiteY4" fmla="*/ 62389 h 66675"/>
                  <a:gd name="connsiteX5" fmla="*/ 1654016 w 1676400"/>
                  <a:gd name="connsiteY5" fmla="*/ 62389 h 66675"/>
                  <a:gd name="connsiteX6" fmla="*/ 29051 w 1676400"/>
                  <a:gd name="connsiteY6" fmla="*/ 62389 h 66675"/>
                  <a:gd name="connsiteX7" fmla="*/ 21431 w 1676400"/>
                  <a:gd name="connsiteY7" fmla="*/ 63341 h 66675"/>
                  <a:gd name="connsiteX8" fmla="*/ 7144 w 1676400"/>
                  <a:gd name="connsiteY8" fmla="*/ 55721 h 66675"/>
                  <a:gd name="connsiteX9" fmla="*/ 7144 w 1676400"/>
                  <a:gd name="connsiteY9" fmla="*/ 48101 h 66675"/>
                  <a:gd name="connsiteX10" fmla="*/ 50006 w 1676400"/>
                  <a:gd name="connsiteY10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76400" h="66675">
                    <a:moveTo>
                      <a:pt x="50006" y="7144"/>
                    </a:moveTo>
                    <a:lnTo>
                      <a:pt x="1630204" y="7144"/>
                    </a:lnTo>
                    <a:cubicBezTo>
                      <a:pt x="1653064" y="7144"/>
                      <a:pt x="1672114" y="26194"/>
                      <a:pt x="1672114" y="49054"/>
                    </a:cubicBezTo>
                    <a:lnTo>
                      <a:pt x="1672114" y="57626"/>
                    </a:lnTo>
                    <a:cubicBezTo>
                      <a:pt x="1672114" y="57626"/>
                      <a:pt x="1674019" y="64294"/>
                      <a:pt x="1656874" y="62389"/>
                    </a:cubicBezTo>
                    <a:cubicBezTo>
                      <a:pt x="1655921" y="62389"/>
                      <a:pt x="1654969" y="62389"/>
                      <a:pt x="1654016" y="62389"/>
                    </a:cubicBezTo>
                    <a:lnTo>
                      <a:pt x="29051" y="62389"/>
                    </a:lnTo>
                    <a:cubicBezTo>
                      <a:pt x="26194" y="62389"/>
                      <a:pt x="24289" y="62389"/>
                      <a:pt x="21431" y="63341"/>
                    </a:cubicBezTo>
                    <a:cubicBezTo>
                      <a:pt x="16669" y="64294"/>
                      <a:pt x="8096" y="64294"/>
                      <a:pt x="7144" y="55721"/>
                    </a:cubicBezTo>
                    <a:lnTo>
                      <a:pt x="7144" y="48101"/>
                    </a:lnTo>
                    <a:cubicBezTo>
                      <a:pt x="8096" y="25241"/>
                      <a:pt x="26194" y="7144"/>
                      <a:pt x="50006" y="7144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06FE94CB-012D-4EB3-89E5-0BBB9C6EC974}"/>
                  </a:ext>
                </a:extLst>
              </p:cNvPr>
              <p:cNvSpPr/>
              <p:nvPr/>
            </p:nvSpPr>
            <p:spPr>
              <a:xfrm>
                <a:off x="4438629" y="6215033"/>
                <a:ext cx="1618413" cy="184076"/>
              </a:xfrm>
              <a:custGeom>
                <a:avLst/>
                <a:gdLst>
                  <a:gd name="connsiteX0" fmla="*/ 1478513 w 1618413"/>
                  <a:gd name="connsiteY0" fmla="*/ 177499 h 184076"/>
                  <a:gd name="connsiteX1" fmla="*/ 1485084 w 1618413"/>
                  <a:gd name="connsiteY1" fmla="*/ 177499 h 184076"/>
                  <a:gd name="connsiteX2" fmla="*/ 1502686 w 1618413"/>
                  <a:gd name="connsiteY2" fmla="*/ 178122 h 184076"/>
                  <a:gd name="connsiteX3" fmla="*/ 1499879 w 1618413"/>
                  <a:gd name="connsiteY3" fmla="*/ 178526 h 184076"/>
                  <a:gd name="connsiteX4" fmla="*/ 1478513 w 1618413"/>
                  <a:gd name="connsiteY4" fmla="*/ 177499 h 184076"/>
                  <a:gd name="connsiteX5" fmla="*/ 84799 w 1618413"/>
                  <a:gd name="connsiteY5" fmla="*/ 170928 h 184076"/>
                  <a:gd name="connsiteX6" fmla="*/ 117666 w 1618413"/>
                  <a:gd name="connsiteY6" fmla="*/ 177499 h 184076"/>
                  <a:gd name="connsiteX7" fmla="*/ 104518 w 1618413"/>
                  <a:gd name="connsiteY7" fmla="*/ 177499 h 184076"/>
                  <a:gd name="connsiteX8" fmla="*/ 84799 w 1618413"/>
                  <a:gd name="connsiteY8" fmla="*/ 170928 h 184076"/>
                  <a:gd name="connsiteX9" fmla="*/ 1603418 w 1618413"/>
                  <a:gd name="connsiteY9" fmla="*/ 0 h 184076"/>
                  <a:gd name="connsiteX10" fmla="*/ 1616567 w 1618413"/>
                  <a:gd name="connsiteY10" fmla="*/ 0 h 184076"/>
                  <a:gd name="connsiteX11" fmla="*/ 1511177 w 1618413"/>
                  <a:gd name="connsiteY11" fmla="*/ 178423 h 184076"/>
                  <a:gd name="connsiteX12" fmla="*/ 1502686 w 1618413"/>
                  <a:gd name="connsiteY12" fmla="*/ 178122 h 184076"/>
                  <a:gd name="connsiteX13" fmla="*/ 1521501 w 1618413"/>
                  <a:gd name="connsiteY13" fmla="*/ 175419 h 184076"/>
                  <a:gd name="connsiteX14" fmla="*/ 1603418 w 1618413"/>
                  <a:gd name="connsiteY14" fmla="*/ 6571 h 184076"/>
                  <a:gd name="connsiteX15" fmla="*/ 5911 w 1618413"/>
                  <a:gd name="connsiteY15" fmla="*/ 0 h 184076"/>
                  <a:gd name="connsiteX16" fmla="*/ 19060 w 1618413"/>
                  <a:gd name="connsiteY16" fmla="*/ 6571 h 184076"/>
                  <a:gd name="connsiteX17" fmla="*/ 91379 w 1618413"/>
                  <a:gd name="connsiteY17" fmla="*/ 184076 h 184076"/>
                  <a:gd name="connsiteX18" fmla="*/ 5911 w 1618413"/>
                  <a:gd name="connsiteY18" fmla="*/ 0 h 1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618413" h="184076">
                    <a:moveTo>
                      <a:pt x="1478513" y="177499"/>
                    </a:moveTo>
                    <a:lnTo>
                      <a:pt x="1485084" y="177499"/>
                    </a:lnTo>
                    <a:lnTo>
                      <a:pt x="1502686" y="178122"/>
                    </a:lnTo>
                    <a:lnTo>
                      <a:pt x="1499879" y="178526"/>
                    </a:lnTo>
                    <a:cubicBezTo>
                      <a:pt x="1487142" y="179142"/>
                      <a:pt x="1478513" y="177499"/>
                      <a:pt x="1478513" y="177499"/>
                    </a:cubicBezTo>
                    <a:close/>
                    <a:moveTo>
                      <a:pt x="84799" y="170928"/>
                    </a:moveTo>
                    <a:cubicBezTo>
                      <a:pt x="97947" y="177499"/>
                      <a:pt x="104518" y="177499"/>
                      <a:pt x="117666" y="177499"/>
                    </a:cubicBezTo>
                    <a:lnTo>
                      <a:pt x="104518" y="177499"/>
                    </a:lnTo>
                    <a:cubicBezTo>
                      <a:pt x="97947" y="177499"/>
                      <a:pt x="91370" y="177499"/>
                      <a:pt x="84799" y="170928"/>
                    </a:cubicBezTo>
                    <a:close/>
                    <a:moveTo>
                      <a:pt x="1603418" y="0"/>
                    </a:moveTo>
                    <a:lnTo>
                      <a:pt x="1616567" y="0"/>
                    </a:lnTo>
                    <a:cubicBezTo>
                      <a:pt x="1631361" y="152847"/>
                      <a:pt x="1553705" y="176266"/>
                      <a:pt x="1511177" y="178423"/>
                    </a:cubicBezTo>
                    <a:lnTo>
                      <a:pt x="1502686" y="178122"/>
                    </a:lnTo>
                    <a:lnTo>
                      <a:pt x="1521501" y="175419"/>
                    </a:lnTo>
                    <a:cubicBezTo>
                      <a:pt x="1560791" y="165788"/>
                      <a:pt x="1611636" y="129836"/>
                      <a:pt x="1603418" y="6571"/>
                    </a:cubicBezTo>
                    <a:close/>
                    <a:moveTo>
                      <a:pt x="5911" y="0"/>
                    </a:moveTo>
                    <a:lnTo>
                      <a:pt x="19060" y="6571"/>
                    </a:lnTo>
                    <a:cubicBezTo>
                      <a:pt x="19060" y="6571"/>
                      <a:pt x="-20385" y="144631"/>
                      <a:pt x="91379" y="184076"/>
                    </a:cubicBezTo>
                    <a:cubicBezTo>
                      <a:pt x="-33534" y="151202"/>
                      <a:pt x="5911" y="0"/>
                      <a:pt x="5911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D1992329-4AF1-4EAF-918D-5EE7E97E15C2}"/>
                  </a:ext>
                </a:extLst>
              </p:cNvPr>
              <p:cNvGrpSpPr/>
              <p:nvPr/>
            </p:nvGrpSpPr>
            <p:grpSpPr>
              <a:xfrm>
                <a:off x="1606" y="6382978"/>
                <a:ext cx="413937" cy="115242"/>
                <a:chOff x="5955" y="6353672"/>
                <a:chExt cx="413937" cy="115242"/>
              </a:xfrm>
            </p:grpSpPr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3B5CAE38-0EDD-4C99-838E-1A9CF0375E43}"/>
                    </a:ext>
                  </a:extLst>
                </p:cNvPr>
                <p:cNvSpPr/>
                <p:nvPr/>
              </p:nvSpPr>
              <p:spPr>
                <a:xfrm>
                  <a:off x="5955" y="6353672"/>
                  <a:ext cx="413937" cy="11524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: Rounded Corners 63">
                  <a:extLst>
                    <a:ext uri="{FF2B5EF4-FFF2-40B4-BE49-F238E27FC236}">
                      <a16:creationId xmlns:a16="http://schemas.microsoft.com/office/drawing/2014/main" id="{5C81C7D3-9B19-434F-B953-B989E36C1CAF}"/>
                    </a:ext>
                  </a:extLst>
                </p:cNvPr>
                <p:cNvSpPr/>
                <p:nvPr/>
              </p:nvSpPr>
              <p:spPr>
                <a:xfrm>
                  <a:off x="99417" y="6382279"/>
                  <a:ext cx="227012" cy="5527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DF3720C8-5645-4A02-8106-AFB85F9909B7}"/>
                  </a:ext>
                </a:extLst>
              </p:cNvPr>
              <p:cNvGrpSpPr/>
              <p:nvPr/>
            </p:nvGrpSpPr>
            <p:grpSpPr>
              <a:xfrm>
                <a:off x="9855291" y="6381600"/>
                <a:ext cx="885989" cy="115242"/>
                <a:chOff x="5955" y="6353672"/>
                <a:chExt cx="413937" cy="115242"/>
              </a:xfrm>
            </p:grpSpPr>
            <p:sp>
              <p:nvSpPr>
                <p:cNvPr id="61" name="Rectangle: Rounded Corners 60">
                  <a:extLst>
                    <a:ext uri="{FF2B5EF4-FFF2-40B4-BE49-F238E27FC236}">
                      <a16:creationId xmlns:a16="http://schemas.microsoft.com/office/drawing/2014/main" id="{D3405688-3BA9-4636-A6E5-89467A7B346C}"/>
                    </a:ext>
                  </a:extLst>
                </p:cNvPr>
                <p:cNvSpPr/>
                <p:nvPr/>
              </p:nvSpPr>
              <p:spPr>
                <a:xfrm>
                  <a:off x="5955" y="6353672"/>
                  <a:ext cx="413937" cy="11524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: Rounded Corners 61">
                  <a:extLst>
                    <a:ext uri="{FF2B5EF4-FFF2-40B4-BE49-F238E27FC236}">
                      <a16:creationId xmlns:a16="http://schemas.microsoft.com/office/drawing/2014/main" id="{CFD3DB26-021E-4A43-9598-5F21E2A8BF29}"/>
                    </a:ext>
                  </a:extLst>
                </p:cNvPr>
                <p:cNvSpPr/>
                <p:nvPr/>
              </p:nvSpPr>
              <p:spPr>
                <a:xfrm>
                  <a:off x="84761" y="6382279"/>
                  <a:ext cx="256326" cy="5527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62B3253-7DAF-4AB5-BB12-5F150765A629}"/>
                  </a:ext>
                </a:extLst>
              </p:cNvPr>
              <p:cNvSpPr/>
              <p:nvPr/>
            </p:nvSpPr>
            <p:spPr>
              <a:xfrm>
                <a:off x="3892805" y="496953"/>
                <a:ext cx="5479036" cy="5431217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sp>
        <p:nvSpPr>
          <p:cNvPr id="3" name="자유형 34">
            <a:extLst>
              <a:ext uri="{FF2B5EF4-FFF2-40B4-BE49-F238E27FC236}">
                <a16:creationId xmlns:a16="http://schemas.microsoft.com/office/drawing/2014/main" id="{74AFBC70-8717-446B-ABFB-04A685876D25}"/>
              </a:ext>
            </a:extLst>
          </p:cNvPr>
          <p:cNvSpPr/>
          <p:nvPr/>
        </p:nvSpPr>
        <p:spPr>
          <a:xfrm>
            <a:off x="3614008" y="1936964"/>
            <a:ext cx="2160000" cy="1144800"/>
          </a:xfrm>
          <a:custGeom>
            <a:avLst/>
            <a:gdLst>
              <a:gd name="connsiteX0" fmla="*/ 1164771 w 1164771"/>
              <a:gd name="connsiteY0" fmla="*/ 925285 h 925285"/>
              <a:gd name="connsiteX1" fmla="*/ 457200 w 1164771"/>
              <a:gd name="connsiteY1" fmla="*/ 0 h 925285"/>
              <a:gd name="connsiteX2" fmla="*/ 0 w 1164771"/>
              <a:gd name="connsiteY2" fmla="*/ 0 h 925285"/>
              <a:gd name="connsiteX3" fmla="*/ 0 w 1164771"/>
              <a:gd name="connsiteY3" fmla="*/ 283028 h 92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4771" h="925285">
                <a:moveTo>
                  <a:pt x="1164771" y="925285"/>
                </a:moveTo>
                <a:lnTo>
                  <a:pt x="457200" y="0"/>
                </a:lnTo>
                <a:lnTo>
                  <a:pt x="0" y="0"/>
                </a:lnTo>
                <a:lnTo>
                  <a:pt x="0" y="283028"/>
                </a:lnTo>
              </a:path>
            </a:pathLst>
          </a:cu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4" name="자유형 35">
            <a:extLst>
              <a:ext uri="{FF2B5EF4-FFF2-40B4-BE49-F238E27FC236}">
                <a16:creationId xmlns:a16="http://schemas.microsoft.com/office/drawing/2014/main" id="{91258926-2E8F-492B-A2A7-69A0C8DB8F34}"/>
              </a:ext>
            </a:extLst>
          </p:cNvPr>
          <p:cNvSpPr/>
          <p:nvPr/>
        </p:nvSpPr>
        <p:spPr>
          <a:xfrm flipH="1">
            <a:off x="6427771" y="1936964"/>
            <a:ext cx="2160000" cy="1144800"/>
          </a:xfrm>
          <a:custGeom>
            <a:avLst/>
            <a:gdLst>
              <a:gd name="connsiteX0" fmla="*/ 1164771 w 1164771"/>
              <a:gd name="connsiteY0" fmla="*/ 925285 h 925285"/>
              <a:gd name="connsiteX1" fmla="*/ 457200 w 1164771"/>
              <a:gd name="connsiteY1" fmla="*/ 0 h 925285"/>
              <a:gd name="connsiteX2" fmla="*/ 0 w 1164771"/>
              <a:gd name="connsiteY2" fmla="*/ 0 h 925285"/>
              <a:gd name="connsiteX3" fmla="*/ 0 w 1164771"/>
              <a:gd name="connsiteY3" fmla="*/ 283028 h 92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4771" h="925285">
                <a:moveTo>
                  <a:pt x="1164771" y="925285"/>
                </a:moveTo>
                <a:lnTo>
                  <a:pt x="457200" y="0"/>
                </a:lnTo>
                <a:lnTo>
                  <a:pt x="0" y="0"/>
                </a:lnTo>
                <a:lnTo>
                  <a:pt x="0" y="283028"/>
                </a:lnTo>
              </a:path>
            </a:pathLst>
          </a:cu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5" name="자유형 38">
            <a:extLst>
              <a:ext uri="{FF2B5EF4-FFF2-40B4-BE49-F238E27FC236}">
                <a16:creationId xmlns:a16="http://schemas.microsoft.com/office/drawing/2014/main" id="{93A79522-4E6E-4B67-8BAE-07457C8B4ED5}"/>
              </a:ext>
            </a:extLst>
          </p:cNvPr>
          <p:cNvSpPr/>
          <p:nvPr/>
        </p:nvSpPr>
        <p:spPr>
          <a:xfrm>
            <a:off x="3614008" y="4789077"/>
            <a:ext cx="2160000" cy="1144800"/>
          </a:xfrm>
          <a:custGeom>
            <a:avLst/>
            <a:gdLst>
              <a:gd name="connsiteX0" fmla="*/ 1164772 w 1164772"/>
              <a:gd name="connsiteY0" fmla="*/ 0 h 1143000"/>
              <a:gd name="connsiteX1" fmla="*/ 446314 w 1164772"/>
              <a:gd name="connsiteY1" fmla="*/ 1143000 h 1143000"/>
              <a:gd name="connsiteX2" fmla="*/ 0 w 1164772"/>
              <a:gd name="connsiteY2" fmla="*/ 1143000 h 1143000"/>
              <a:gd name="connsiteX3" fmla="*/ 0 w 1164772"/>
              <a:gd name="connsiteY3" fmla="*/ 805543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4772" h="1143000">
                <a:moveTo>
                  <a:pt x="1164772" y="0"/>
                </a:moveTo>
                <a:lnTo>
                  <a:pt x="446314" y="1143000"/>
                </a:lnTo>
                <a:lnTo>
                  <a:pt x="0" y="1143000"/>
                </a:lnTo>
                <a:lnTo>
                  <a:pt x="0" y="805543"/>
                </a:lnTo>
              </a:path>
            </a:pathLst>
          </a:cu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6" name="자유형 39">
            <a:extLst>
              <a:ext uri="{FF2B5EF4-FFF2-40B4-BE49-F238E27FC236}">
                <a16:creationId xmlns:a16="http://schemas.microsoft.com/office/drawing/2014/main" id="{8957EC04-5108-4985-AD28-CE3104C194E3}"/>
              </a:ext>
            </a:extLst>
          </p:cNvPr>
          <p:cNvSpPr/>
          <p:nvPr/>
        </p:nvSpPr>
        <p:spPr>
          <a:xfrm flipH="1">
            <a:off x="6427771" y="4789077"/>
            <a:ext cx="2160000" cy="1144800"/>
          </a:xfrm>
          <a:custGeom>
            <a:avLst/>
            <a:gdLst>
              <a:gd name="connsiteX0" fmla="*/ 1164772 w 1164772"/>
              <a:gd name="connsiteY0" fmla="*/ 0 h 1143000"/>
              <a:gd name="connsiteX1" fmla="*/ 446314 w 1164772"/>
              <a:gd name="connsiteY1" fmla="*/ 1143000 h 1143000"/>
              <a:gd name="connsiteX2" fmla="*/ 0 w 1164772"/>
              <a:gd name="connsiteY2" fmla="*/ 1143000 h 1143000"/>
              <a:gd name="connsiteX3" fmla="*/ 0 w 1164772"/>
              <a:gd name="connsiteY3" fmla="*/ 805543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4772" h="1143000">
                <a:moveTo>
                  <a:pt x="1164772" y="0"/>
                </a:moveTo>
                <a:lnTo>
                  <a:pt x="446314" y="1143000"/>
                </a:lnTo>
                <a:lnTo>
                  <a:pt x="0" y="1143000"/>
                </a:lnTo>
                <a:lnTo>
                  <a:pt x="0" y="805543"/>
                </a:lnTo>
              </a:path>
            </a:pathLst>
          </a:cu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7" name="자유형 29">
            <a:extLst>
              <a:ext uri="{FF2B5EF4-FFF2-40B4-BE49-F238E27FC236}">
                <a16:creationId xmlns:a16="http://schemas.microsoft.com/office/drawing/2014/main" id="{0E8DA9BA-532B-47F7-B2FA-63825A94F44F}"/>
              </a:ext>
            </a:extLst>
          </p:cNvPr>
          <p:cNvSpPr/>
          <p:nvPr/>
        </p:nvSpPr>
        <p:spPr>
          <a:xfrm>
            <a:off x="1517438" y="1823676"/>
            <a:ext cx="1620000" cy="478972"/>
          </a:xfrm>
          <a:custGeom>
            <a:avLst/>
            <a:gdLst>
              <a:gd name="connsiteX0" fmla="*/ 1382486 w 1382486"/>
              <a:gd name="connsiteY0" fmla="*/ 478972 h 478972"/>
              <a:gd name="connsiteX1" fmla="*/ 870857 w 1382486"/>
              <a:gd name="connsiteY1" fmla="*/ 0 h 478972"/>
              <a:gd name="connsiteX2" fmla="*/ 0 w 1382486"/>
              <a:gd name="connsiteY2" fmla="*/ 0 h 478972"/>
              <a:gd name="connsiteX3" fmla="*/ 0 w 1382486"/>
              <a:gd name="connsiteY3" fmla="*/ 457200 h 478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2486" h="478972">
                <a:moveTo>
                  <a:pt x="1382486" y="478972"/>
                </a:moveTo>
                <a:lnTo>
                  <a:pt x="870857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자유형 30">
            <a:extLst>
              <a:ext uri="{FF2B5EF4-FFF2-40B4-BE49-F238E27FC236}">
                <a16:creationId xmlns:a16="http://schemas.microsoft.com/office/drawing/2014/main" id="{F0631A18-1B8A-4552-9EB5-14DCFCF5CBEB}"/>
              </a:ext>
            </a:extLst>
          </p:cNvPr>
          <p:cNvSpPr/>
          <p:nvPr/>
        </p:nvSpPr>
        <p:spPr>
          <a:xfrm flipH="1">
            <a:off x="9054562" y="1823676"/>
            <a:ext cx="1620000" cy="478972"/>
          </a:xfrm>
          <a:custGeom>
            <a:avLst/>
            <a:gdLst>
              <a:gd name="connsiteX0" fmla="*/ 1382486 w 1382486"/>
              <a:gd name="connsiteY0" fmla="*/ 478972 h 478972"/>
              <a:gd name="connsiteX1" fmla="*/ 870857 w 1382486"/>
              <a:gd name="connsiteY1" fmla="*/ 0 h 478972"/>
              <a:gd name="connsiteX2" fmla="*/ 0 w 1382486"/>
              <a:gd name="connsiteY2" fmla="*/ 0 h 478972"/>
              <a:gd name="connsiteX3" fmla="*/ 0 w 1382486"/>
              <a:gd name="connsiteY3" fmla="*/ 457200 h 478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2486" h="478972">
                <a:moveTo>
                  <a:pt x="1382486" y="478972"/>
                </a:moveTo>
                <a:lnTo>
                  <a:pt x="870857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자유형 31">
            <a:extLst>
              <a:ext uri="{FF2B5EF4-FFF2-40B4-BE49-F238E27FC236}">
                <a16:creationId xmlns:a16="http://schemas.microsoft.com/office/drawing/2014/main" id="{5BFB00EC-2CC0-4FA2-BA65-F371AF7F1AFB}"/>
              </a:ext>
            </a:extLst>
          </p:cNvPr>
          <p:cNvSpPr/>
          <p:nvPr/>
        </p:nvSpPr>
        <p:spPr>
          <a:xfrm flipV="1">
            <a:off x="1517438" y="5568193"/>
            <a:ext cx="1620000" cy="478972"/>
          </a:xfrm>
          <a:custGeom>
            <a:avLst/>
            <a:gdLst>
              <a:gd name="connsiteX0" fmla="*/ 1382486 w 1382486"/>
              <a:gd name="connsiteY0" fmla="*/ 478972 h 478972"/>
              <a:gd name="connsiteX1" fmla="*/ 870857 w 1382486"/>
              <a:gd name="connsiteY1" fmla="*/ 0 h 478972"/>
              <a:gd name="connsiteX2" fmla="*/ 0 w 1382486"/>
              <a:gd name="connsiteY2" fmla="*/ 0 h 478972"/>
              <a:gd name="connsiteX3" fmla="*/ 0 w 1382486"/>
              <a:gd name="connsiteY3" fmla="*/ 457200 h 478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2486" h="478972">
                <a:moveTo>
                  <a:pt x="1382486" y="478972"/>
                </a:moveTo>
                <a:lnTo>
                  <a:pt x="870857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자유형 32">
            <a:extLst>
              <a:ext uri="{FF2B5EF4-FFF2-40B4-BE49-F238E27FC236}">
                <a16:creationId xmlns:a16="http://schemas.microsoft.com/office/drawing/2014/main" id="{A14E9D66-FD1A-4655-BC6B-486C9C26E7E9}"/>
              </a:ext>
            </a:extLst>
          </p:cNvPr>
          <p:cNvSpPr/>
          <p:nvPr/>
        </p:nvSpPr>
        <p:spPr>
          <a:xfrm flipH="1" flipV="1">
            <a:off x="9054562" y="5568193"/>
            <a:ext cx="1620000" cy="478972"/>
          </a:xfrm>
          <a:custGeom>
            <a:avLst/>
            <a:gdLst>
              <a:gd name="connsiteX0" fmla="*/ 1382486 w 1382486"/>
              <a:gd name="connsiteY0" fmla="*/ 478972 h 478972"/>
              <a:gd name="connsiteX1" fmla="*/ 870857 w 1382486"/>
              <a:gd name="connsiteY1" fmla="*/ 0 h 478972"/>
              <a:gd name="connsiteX2" fmla="*/ 0 w 1382486"/>
              <a:gd name="connsiteY2" fmla="*/ 0 h 478972"/>
              <a:gd name="connsiteX3" fmla="*/ 0 w 1382486"/>
              <a:gd name="connsiteY3" fmla="*/ 457200 h 478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2486" h="478972">
                <a:moveTo>
                  <a:pt x="1382486" y="478972"/>
                </a:moveTo>
                <a:lnTo>
                  <a:pt x="870857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직사각형 1">
            <a:extLst>
              <a:ext uri="{FF2B5EF4-FFF2-40B4-BE49-F238E27FC236}">
                <a16:creationId xmlns:a16="http://schemas.microsoft.com/office/drawing/2014/main" id="{8DDC803C-E86D-45AE-A00D-36A1AA861A73}"/>
              </a:ext>
            </a:extLst>
          </p:cNvPr>
          <p:cNvSpPr/>
          <p:nvPr/>
        </p:nvSpPr>
        <p:spPr>
          <a:xfrm>
            <a:off x="5305154" y="1762116"/>
            <a:ext cx="15816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700" dirty="0">
                <a:solidFill>
                  <a:schemeClr val="accent5"/>
                </a:solidFill>
              </a:rPr>
              <a:t>CEO</a:t>
            </a:r>
          </a:p>
          <a:p>
            <a:pPr algn="ctr"/>
            <a:r>
              <a:rPr lang="en-US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그룹 28">
            <a:extLst>
              <a:ext uri="{FF2B5EF4-FFF2-40B4-BE49-F238E27FC236}">
                <a16:creationId xmlns:a16="http://schemas.microsoft.com/office/drawing/2014/main" id="{ECCD6C2F-9903-48CF-9558-BD5BD8CA2CCC}"/>
              </a:ext>
            </a:extLst>
          </p:cNvPr>
          <p:cNvGrpSpPr/>
          <p:nvPr/>
        </p:nvGrpSpPr>
        <p:grpSpPr>
          <a:xfrm>
            <a:off x="882489" y="2334553"/>
            <a:ext cx="1800000" cy="1047746"/>
            <a:chOff x="1005145" y="4295053"/>
            <a:chExt cx="2088000" cy="1047746"/>
          </a:xfrm>
        </p:grpSpPr>
        <p:sp>
          <p:nvSpPr>
            <p:cNvPr id="13" name="Text Placeholder 17">
              <a:extLst>
                <a:ext uri="{FF2B5EF4-FFF2-40B4-BE49-F238E27FC236}">
                  <a16:creationId xmlns:a16="http://schemas.microsoft.com/office/drawing/2014/main" id="{9E10C157-AE54-4254-852A-3ABC68A3D8F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05145" y="4295053"/>
              <a:ext cx="2088000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600" dirty="0">
                  <a:solidFill>
                    <a:schemeClr val="accent1"/>
                  </a:solidFill>
                </a:rPr>
                <a:t>HR HEAD</a:t>
              </a:r>
            </a:p>
          </p:txBody>
        </p:sp>
        <p:sp>
          <p:nvSpPr>
            <p:cNvPr id="14" name="Text Placeholder 18">
              <a:extLst>
                <a:ext uri="{FF2B5EF4-FFF2-40B4-BE49-F238E27FC236}">
                  <a16:creationId xmlns:a16="http://schemas.microsoft.com/office/drawing/2014/main" id="{2000CC50-6673-4137-B363-21F820E6666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05145" y="4618777"/>
              <a:ext cx="2088000" cy="254936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NAME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F0575A-12D1-4CB5-97B8-1FD53BC54F4A}"/>
                </a:ext>
              </a:extLst>
            </p:cNvPr>
            <p:cNvSpPr txBox="1"/>
            <p:nvPr userDrawn="1"/>
          </p:nvSpPr>
          <p:spPr>
            <a:xfrm>
              <a:off x="1005145" y="4881134"/>
              <a:ext cx="208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6" name="그룹 32">
            <a:extLst>
              <a:ext uri="{FF2B5EF4-FFF2-40B4-BE49-F238E27FC236}">
                <a16:creationId xmlns:a16="http://schemas.microsoft.com/office/drawing/2014/main" id="{7CD313A7-2A10-476C-BB60-5C2AE892F42F}"/>
              </a:ext>
            </a:extLst>
          </p:cNvPr>
          <p:cNvGrpSpPr/>
          <p:nvPr/>
        </p:nvGrpSpPr>
        <p:grpSpPr>
          <a:xfrm>
            <a:off x="882489" y="4520421"/>
            <a:ext cx="1800000" cy="1047746"/>
            <a:chOff x="3699181" y="4295053"/>
            <a:chExt cx="2088000" cy="1047746"/>
          </a:xfrm>
        </p:grpSpPr>
        <p:sp>
          <p:nvSpPr>
            <p:cNvPr id="17" name="Text Placeholder 17">
              <a:extLst>
                <a:ext uri="{FF2B5EF4-FFF2-40B4-BE49-F238E27FC236}">
                  <a16:creationId xmlns:a16="http://schemas.microsoft.com/office/drawing/2014/main" id="{50DDB710-8623-4DFA-9F26-C3378D4B353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699181" y="4295053"/>
              <a:ext cx="2088000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600" dirty="0">
                  <a:solidFill>
                    <a:schemeClr val="accent4"/>
                  </a:solidFill>
                </a:rPr>
                <a:t>PRODUCTION</a:t>
              </a:r>
            </a:p>
          </p:txBody>
        </p:sp>
        <p:sp>
          <p:nvSpPr>
            <p:cNvPr id="18" name="Text Placeholder 18">
              <a:extLst>
                <a:ext uri="{FF2B5EF4-FFF2-40B4-BE49-F238E27FC236}">
                  <a16:creationId xmlns:a16="http://schemas.microsoft.com/office/drawing/2014/main" id="{52741888-EEE6-42D6-BB3B-5CA89A10925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699181" y="4618777"/>
              <a:ext cx="2088000" cy="254936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NAME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49AD16-4313-45C1-A109-554AF3F279C3}"/>
                </a:ext>
              </a:extLst>
            </p:cNvPr>
            <p:cNvSpPr txBox="1"/>
            <p:nvPr userDrawn="1"/>
          </p:nvSpPr>
          <p:spPr>
            <a:xfrm>
              <a:off x="3699181" y="4881134"/>
              <a:ext cx="208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그룹 36">
            <a:extLst>
              <a:ext uri="{FF2B5EF4-FFF2-40B4-BE49-F238E27FC236}">
                <a16:creationId xmlns:a16="http://schemas.microsoft.com/office/drawing/2014/main" id="{20794FED-0C1C-4597-9C33-3033AB2DAA38}"/>
              </a:ext>
            </a:extLst>
          </p:cNvPr>
          <p:cNvGrpSpPr/>
          <p:nvPr/>
        </p:nvGrpSpPr>
        <p:grpSpPr>
          <a:xfrm>
            <a:off x="9526341" y="2334553"/>
            <a:ext cx="1800000" cy="1047746"/>
            <a:chOff x="6412268" y="4295053"/>
            <a:chExt cx="2088000" cy="1047746"/>
          </a:xfrm>
        </p:grpSpPr>
        <p:sp>
          <p:nvSpPr>
            <p:cNvPr id="21" name="Text Placeholder 17">
              <a:extLst>
                <a:ext uri="{FF2B5EF4-FFF2-40B4-BE49-F238E27FC236}">
                  <a16:creationId xmlns:a16="http://schemas.microsoft.com/office/drawing/2014/main" id="{BD380A4E-B3E8-4407-9DA9-8B0EBB13510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412268" y="4295053"/>
              <a:ext cx="2088000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altLang="ko-KR" sz="1600" dirty="0">
                  <a:solidFill>
                    <a:schemeClr val="accent2"/>
                  </a:solidFill>
                </a:rPr>
                <a:t>MARKETING</a:t>
              </a:r>
            </a:p>
          </p:txBody>
        </p:sp>
        <p:sp>
          <p:nvSpPr>
            <p:cNvPr id="22" name="Text Placeholder 18">
              <a:extLst>
                <a:ext uri="{FF2B5EF4-FFF2-40B4-BE49-F238E27FC236}">
                  <a16:creationId xmlns:a16="http://schemas.microsoft.com/office/drawing/2014/main" id="{D9C27E1F-EE17-42A3-B7DA-ED67D5B72E1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412268" y="4618777"/>
              <a:ext cx="2088000" cy="254936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NAME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A8CE669-2088-41E4-878C-B8C9A4931846}"/>
                </a:ext>
              </a:extLst>
            </p:cNvPr>
            <p:cNvSpPr txBox="1"/>
            <p:nvPr userDrawn="1"/>
          </p:nvSpPr>
          <p:spPr>
            <a:xfrm>
              <a:off x="6412268" y="4881134"/>
              <a:ext cx="208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4" name="그룹 51">
            <a:extLst>
              <a:ext uri="{FF2B5EF4-FFF2-40B4-BE49-F238E27FC236}">
                <a16:creationId xmlns:a16="http://schemas.microsoft.com/office/drawing/2014/main" id="{765B87EC-F9A3-4560-88E5-AFCB06CCEFE3}"/>
              </a:ext>
            </a:extLst>
          </p:cNvPr>
          <p:cNvGrpSpPr/>
          <p:nvPr/>
        </p:nvGrpSpPr>
        <p:grpSpPr>
          <a:xfrm>
            <a:off x="9526341" y="4520421"/>
            <a:ext cx="1800000" cy="1047746"/>
            <a:chOff x="9116563" y="4295053"/>
            <a:chExt cx="2088000" cy="1047746"/>
          </a:xfrm>
        </p:grpSpPr>
        <p:sp>
          <p:nvSpPr>
            <p:cNvPr id="25" name="Text Placeholder 17">
              <a:extLst>
                <a:ext uri="{FF2B5EF4-FFF2-40B4-BE49-F238E27FC236}">
                  <a16:creationId xmlns:a16="http://schemas.microsoft.com/office/drawing/2014/main" id="{BA6D1C68-6D8B-41DC-AEA2-F6269C90404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9116563" y="4295053"/>
              <a:ext cx="2088000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altLang="ko-KR" sz="1600" dirty="0">
                  <a:solidFill>
                    <a:schemeClr val="accent3"/>
                  </a:solidFill>
                </a:rPr>
                <a:t>SOCIAL MEDIA</a:t>
              </a:r>
            </a:p>
          </p:txBody>
        </p:sp>
        <p:sp>
          <p:nvSpPr>
            <p:cNvPr id="26" name="Text Placeholder 18">
              <a:extLst>
                <a:ext uri="{FF2B5EF4-FFF2-40B4-BE49-F238E27FC236}">
                  <a16:creationId xmlns:a16="http://schemas.microsoft.com/office/drawing/2014/main" id="{892F1CDD-4EBA-4ED7-96D7-DD5E8676C56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9116563" y="4618777"/>
              <a:ext cx="2088000" cy="254936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NAME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A77E493-479C-41FB-8910-EF815046D60A}"/>
                </a:ext>
              </a:extLst>
            </p:cNvPr>
            <p:cNvSpPr txBox="1"/>
            <p:nvPr userDrawn="1"/>
          </p:nvSpPr>
          <p:spPr>
            <a:xfrm>
              <a:off x="9116563" y="4881134"/>
              <a:ext cx="208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59036C77-D40B-46CD-BCD8-19A2C5D4DF8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58151E75-C0C9-4A42-A0E2-BEB27061E5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BF900C7-B8D8-437C-93D1-A9B377B4425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607CD3F7-F6B6-47E2-B81B-85825B8F72F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CABE1A31-ABF4-4C3E-83CF-646BBFF0366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536729-CCA9-401B-946E-A70776AA749D}"/>
              </a:ext>
            </a:extLst>
          </p:cNvPr>
          <p:cNvSpPr txBox="1"/>
          <p:nvPr/>
        </p:nvSpPr>
        <p:spPr>
          <a:xfrm>
            <a:off x="735332" y="1964417"/>
            <a:ext cx="4856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You can simply impress your audience and add a unique zing.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3E677C-89B3-4765-B7E1-34DE71AE4255}"/>
              </a:ext>
            </a:extLst>
          </p:cNvPr>
          <p:cNvSpPr txBox="1"/>
          <p:nvPr/>
        </p:nvSpPr>
        <p:spPr>
          <a:xfrm>
            <a:off x="735332" y="1529263"/>
            <a:ext cx="4856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 Presentation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086A0E83-0AD1-4126-99EB-828CAD5FDEB7}"/>
              </a:ext>
            </a:extLst>
          </p:cNvPr>
          <p:cNvSpPr/>
          <p:nvPr/>
        </p:nvSpPr>
        <p:spPr>
          <a:xfrm flipH="1">
            <a:off x="7290630" y="4149565"/>
            <a:ext cx="558349" cy="841503"/>
          </a:xfrm>
          <a:custGeom>
            <a:avLst/>
            <a:gdLst/>
            <a:ahLst/>
            <a:cxnLst/>
            <a:rect l="l" t="t" r="r" b="b"/>
            <a:pathLst>
              <a:path w="2258532" h="3403899">
                <a:moveTo>
                  <a:pt x="1819655" y="82556"/>
                </a:moveTo>
                <a:cubicBezTo>
                  <a:pt x="1798438" y="82556"/>
                  <a:pt x="1781239" y="99755"/>
                  <a:pt x="1781239" y="120972"/>
                </a:cubicBezTo>
                <a:cubicBezTo>
                  <a:pt x="1781239" y="142189"/>
                  <a:pt x="1798438" y="159388"/>
                  <a:pt x="1819655" y="159388"/>
                </a:cubicBezTo>
                <a:cubicBezTo>
                  <a:pt x="1840872" y="159388"/>
                  <a:pt x="1858071" y="142189"/>
                  <a:pt x="1858071" y="120972"/>
                </a:cubicBezTo>
                <a:cubicBezTo>
                  <a:pt x="1858071" y="99755"/>
                  <a:pt x="1840872" y="82556"/>
                  <a:pt x="1819655" y="82556"/>
                </a:cubicBezTo>
                <a:close/>
                <a:moveTo>
                  <a:pt x="1834662" y="0"/>
                </a:moveTo>
                <a:cubicBezTo>
                  <a:pt x="2065929" y="3371"/>
                  <a:pt x="2042682" y="153916"/>
                  <a:pt x="2068664" y="145489"/>
                </a:cubicBezTo>
                <a:cubicBezTo>
                  <a:pt x="2131008" y="154922"/>
                  <a:pt x="2246207" y="132643"/>
                  <a:pt x="2255695" y="173789"/>
                </a:cubicBezTo>
                <a:cubicBezTo>
                  <a:pt x="2271891" y="216386"/>
                  <a:pt x="2221026" y="279986"/>
                  <a:pt x="2044272" y="268929"/>
                </a:cubicBezTo>
                <a:cubicBezTo>
                  <a:pt x="1411409" y="594673"/>
                  <a:pt x="1824879" y="1251390"/>
                  <a:pt x="1829830" y="1804125"/>
                </a:cubicBezTo>
                <a:cubicBezTo>
                  <a:pt x="1835814" y="2114651"/>
                  <a:pt x="1752315" y="2311902"/>
                  <a:pt x="1525735" y="2448005"/>
                </a:cubicBezTo>
                <a:cubicBezTo>
                  <a:pt x="1389206" y="2547735"/>
                  <a:pt x="1277612" y="2597637"/>
                  <a:pt x="1190933" y="2774390"/>
                </a:cubicBezTo>
                <a:cubicBezTo>
                  <a:pt x="1152288" y="2824993"/>
                  <a:pt x="1215914" y="2907319"/>
                  <a:pt x="1249179" y="2985701"/>
                </a:cubicBezTo>
                <a:cubicBezTo>
                  <a:pt x="1279420" y="3016390"/>
                  <a:pt x="1426745" y="2931966"/>
                  <a:pt x="1499860" y="2969846"/>
                </a:cubicBezTo>
                <a:cubicBezTo>
                  <a:pt x="1559737" y="2985916"/>
                  <a:pt x="1494636" y="2988225"/>
                  <a:pt x="1499663" y="3034531"/>
                </a:cubicBezTo>
                <a:cubicBezTo>
                  <a:pt x="1514927" y="3065707"/>
                  <a:pt x="1582985" y="3046596"/>
                  <a:pt x="1584645" y="3099117"/>
                </a:cubicBezTo>
                <a:cubicBezTo>
                  <a:pt x="1609573" y="3134243"/>
                  <a:pt x="1505368" y="3111748"/>
                  <a:pt x="1513260" y="3150106"/>
                </a:cubicBezTo>
                <a:cubicBezTo>
                  <a:pt x="1521152" y="3188464"/>
                  <a:pt x="1554111" y="3173091"/>
                  <a:pt x="1533420" y="3203491"/>
                </a:cubicBezTo>
                <a:cubicBezTo>
                  <a:pt x="1486397" y="3188761"/>
                  <a:pt x="1300496" y="3255510"/>
                  <a:pt x="1190331" y="3031133"/>
                </a:cubicBezTo>
                <a:cubicBezTo>
                  <a:pt x="1135415" y="2933289"/>
                  <a:pt x="1114141" y="2842667"/>
                  <a:pt x="1091752" y="2776188"/>
                </a:cubicBezTo>
                <a:cubicBezTo>
                  <a:pt x="1046429" y="2759192"/>
                  <a:pt x="934548" y="2786579"/>
                  <a:pt x="880998" y="2789785"/>
                </a:cubicBezTo>
                <a:cubicBezTo>
                  <a:pt x="831709" y="2807348"/>
                  <a:pt x="849838" y="2980143"/>
                  <a:pt x="864002" y="3044729"/>
                </a:cubicBezTo>
                <a:cubicBezTo>
                  <a:pt x="884964" y="3085520"/>
                  <a:pt x="1118380" y="3046997"/>
                  <a:pt x="1180133" y="3126312"/>
                </a:cubicBezTo>
                <a:cubicBezTo>
                  <a:pt x="1190897" y="3163137"/>
                  <a:pt x="1155772" y="3160871"/>
                  <a:pt x="1149540" y="3187498"/>
                </a:cubicBezTo>
                <a:cubicBezTo>
                  <a:pt x="1143308" y="3214126"/>
                  <a:pt x="1197696" y="3254917"/>
                  <a:pt x="1200529" y="3286077"/>
                </a:cubicBezTo>
                <a:cubicBezTo>
                  <a:pt x="1203362" y="3317237"/>
                  <a:pt x="1131977" y="3298541"/>
                  <a:pt x="1115547" y="3316670"/>
                </a:cubicBezTo>
                <a:cubicBezTo>
                  <a:pt x="1099117" y="3334799"/>
                  <a:pt x="1163136" y="3433944"/>
                  <a:pt x="1101950" y="3394853"/>
                </a:cubicBezTo>
                <a:cubicBezTo>
                  <a:pt x="1037364" y="3399385"/>
                  <a:pt x="825206" y="3202989"/>
                  <a:pt x="799417" y="3139909"/>
                </a:cubicBezTo>
                <a:cubicBezTo>
                  <a:pt x="746434" y="3049635"/>
                  <a:pt x="751586" y="2864217"/>
                  <a:pt x="780652" y="2781826"/>
                </a:cubicBezTo>
                <a:cubicBezTo>
                  <a:pt x="748531" y="2733427"/>
                  <a:pt x="666250" y="2734554"/>
                  <a:pt x="582893" y="2594573"/>
                </a:cubicBezTo>
                <a:cubicBezTo>
                  <a:pt x="289743" y="2594219"/>
                  <a:pt x="125764" y="2515682"/>
                  <a:pt x="60363" y="2148208"/>
                </a:cubicBezTo>
                <a:cubicBezTo>
                  <a:pt x="-57029" y="1917661"/>
                  <a:pt x="22736" y="1751699"/>
                  <a:pt x="82104" y="1752301"/>
                </a:cubicBezTo>
                <a:cubicBezTo>
                  <a:pt x="139289" y="1752808"/>
                  <a:pt x="223669" y="1957272"/>
                  <a:pt x="369235" y="1954380"/>
                </a:cubicBezTo>
                <a:cubicBezTo>
                  <a:pt x="524799" y="1930301"/>
                  <a:pt x="639571" y="1794048"/>
                  <a:pt x="784936" y="1769970"/>
                </a:cubicBezTo>
                <a:cubicBezTo>
                  <a:pt x="1048312" y="1720291"/>
                  <a:pt x="1257299" y="1721601"/>
                  <a:pt x="1496880" y="1614135"/>
                </a:cubicBezTo>
                <a:cubicBezTo>
                  <a:pt x="1659461" y="1495620"/>
                  <a:pt x="1166555" y="69041"/>
                  <a:pt x="18346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BD3262D-60B3-447E-99C6-D8DA23CE274B}"/>
              </a:ext>
            </a:extLst>
          </p:cNvPr>
          <p:cNvGrpSpPr/>
          <p:nvPr/>
        </p:nvGrpSpPr>
        <p:grpSpPr>
          <a:xfrm>
            <a:off x="6876596" y="5161655"/>
            <a:ext cx="356309" cy="505725"/>
            <a:chOff x="611560" y="2420563"/>
            <a:chExt cx="356308" cy="50572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0ED71C7-883B-4ABC-A312-FED7484D3978}"/>
                </a:ext>
              </a:extLst>
            </p:cNvPr>
            <p:cNvGrpSpPr/>
            <p:nvPr/>
          </p:nvGrpSpPr>
          <p:grpSpPr>
            <a:xfrm>
              <a:off x="611560" y="2420563"/>
              <a:ext cx="356308" cy="505725"/>
              <a:chOff x="3806184" y="2777603"/>
              <a:chExt cx="1526178" cy="2166176"/>
            </a:xfrm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AF41C60-7EEF-4417-B27F-EAE080F48047}"/>
                  </a:ext>
                </a:extLst>
              </p:cNvPr>
              <p:cNvSpPr/>
              <p:nvPr/>
            </p:nvSpPr>
            <p:spPr>
              <a:xfrm>
                <a:off x="4563148" y="2777603"/>
                <a:ext cx="769214" cy="2166176"/>
              </a:xfrm>
              <a:custGeom>
                <a:avLst/>
                <a:gdLst/>
                <a:ahLst/>
                <a:cxnLst/>
                <a:rect l="l" t="t" r="r" b="b"/>
                <a:pathLst>
                  <a:path w="769214" h="2166176">
                    <a:moveTo>
                      <a:pt x="13655" y="0"/>
                    </a:moveTo>
                    <a:cubicBezTo>
                      <a:pt x="383848" y="3034"/>
                      <a:pt x="754041" y="688805"/>
                      <a:pt x="769214" y="1110582"/>
                    </a:cubicBezTo>
                    <a:cubicBezTo>
                      <a:pt x="763164" y="1760939"/>
                      <a:pt x="485720" y="2148949"/>
                      <a:pt x="0" y="2166176"/>
                    </a:cubicBezTo>
                    <a:lnTo>
                      <a:pt x="0" y="114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D3723C91-395E-4655-8DC0-9030CF689C8D}"/>
                  </a:ext>
                </a:extLst>
              </p:cNvPr>
              <p:cNvSpPr/>
              <p:nvPr/>
            </p:nvSpPr>
            <p:spPr>
              <a:xfrm>
                <a:off x="3806184" y="2777603"/>
                <a:ext cx="769213" cy="2165396"/>
              </a:xfrm>
              <a:custGeom>
                <a:avLst/>
                <a:gdLst/>
                <a:ahLst/>
                <a:cxnLst/>
                <a:rect l="l" t="t" r="r" b="b"/>
                <a:pathLst>
                  <a:path w="769213" h="2165396">
                    <a:moveTo>
                      <a:pt x="769213" y="0"/>
                    </a:moveTo>
                    <a:lnTo>
                      <a:pt x="769213" y="2165029"/>
                    </a:lnTo>
                    <a:lnTo>
                      <a:pt x="764662" y="2165396"/>
                    </a:lnTo>
                    <a:cubicBezTo>
                      <a:pt x="303437" y="2147190"/>
                      <a:pt x="6069" y="1783065"/>
                      <a:pt x="0" y="1127640"/>
                    </a:cubicBezTo>
                    <a:cubicBezTo>
                      <a:pt x="5997" y="716807"/>
                      <a:pt x="385407" y="3691"/>
                      <a:pt x="769213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4CE207-5679-43B0-A542-77B33A2E859F}"/>
                </a:ext>
              </a:extLst>
            </p:cNvPr>
            <p:cNvSpPr txBox="1"/>
            <p:nvPr/>
          </p:nvSpPr>
          <p:spPr>
            <a:xfrm>
              <a:off x="648351" y="2446766"/>
              <a:ext cx="301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$</a:t>
              </a:r>
              <a:endParaRPr lang="ko-KR" altLang="en-US" sz="2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" name="Freeform 54">
            <a:extLst>
              <a:ext uri="{FF2B5EF4-FFF2-40B4-BE49-F238E27FC236}">
                <a16:creationId xmlns:a16="http://schemas.microsoft.com/office/drawing/2014/main" id="{4AFA6186-2B59-4E2A-9D5B-A01CDEFD3BDC}"/>
              </a:ext>
            </a:extLst>
          </p:cNvPr>
          <p:cNvSpPr/>
          <p:nvPr/>
        </p:nvSpPr>
        <p:spPr>
          <a:xfrm flipH="1">
            <a:off x="8791898" y="4149565"/>
            <a:ext cx="558349" cy="841503"/>
          </a:xfrm>
          <a:custGeom>
            <a:avLst/>
            <a:gdLst/>
            <a:ahLst/>
            <a:cxnLst/>
            <a:rect l="l" t="t" r="r" b="b"/>
            <a:pathLst>
              <a:path w="2258532" h="3403899">
                <a:moveTo>
                  <a:pt x="1819655" y="82556"/>
                </a:moveTo>
                <a:cubicBezTo>
                  <a:pt x="1798438" y="82556"/>
                  <a:pt x="1781239" y="99755"/>
                  <a:pt x="1781239" y="120972"/>
                </a:cubicBezTo>
                <a:cubicBezTo>
                  <a:pt x="1781239" y="142189"/>
                  <a:pt x="1798438" y="159388"/>
                  <a:pt x="1819655" y="159388"/>
                </a:cubicBezTo>
                <a:cubicBezTo>
                  <a:pt x="1840872" y="159388"/>
                  <a:pt x="1858071" y="142189"/>
                  <a:pt x="1858071" y="120972"/>
                </a:cubicBezTo>
                <a:cubicBezTo>
                  <a:pt x="1858071" y="99755"/>
                  <a:pt x="1840872" y="82556"/>
                  <a:pt x="1819655" y="82556"/>
                </a:cubicBezTo>
                <a:close/>
                <a:moveTo>
                  <a:pt x="1834662" y="0"/>
                </a:moveTo>
                <a:cubicBezTo>
                  <a:pt x="2065929" y="3371"/>
                  <a:pt x="2042682" y="153916"/>
                  <a:pt x="2068664" y="145489"/>
                </a:cubicBezTo>
                <a:cubicBezTo>
                  <a:pt x="2131008" y="154922"/>
                  <a:pt x="2246207" y="132643"/>
                  <a:pt x="2255695" y="173789"/>
                </a:cubicBezTo>
                <a:cubicBezTo>
                  <a:pt x="2271891" y="216386"/>
                  <a:pt x="2221026" y="279986"/>
                  <a:pt x="2044272" y="268929"/>
                </a:cubicBezTo>
                <a:cubicBezTo>
                  <a:pt x="1411409" y="594673"/>
                  <a:pt x="1824879" y="1251390"/>
                  <a:pt x="1829830" y="1804125"/>
                </a:cubicBezTo>
                <a:cubicBezTo>
                  <a:pt x="1835814" y="2114651"/>
                  <a:pt x="1752315" y="2311902"/>
                  <a:pt x="1525735" y="2448005"/>
                </a:cubicBezTo>
                <a:cubicBezTo>
                  <a:pt x="1389206" y="2547735"/>
                  <a:pt x="1277612" y="2597637"/>
                  <a:pt x="1190933" y="2774390"/>
                </a:cubicBezTo>
                <a:cubicBezTo>
                  <a:pt x="1152288" y="2824993"/>
                  <a:pt x="1215914" y="2907319"/>
                  <a:pt x="1249179" y="2985701"/>
                </a:cubicBezTo>
                <a:cubicBezTo>
                  <a:pt x="1279420" y="3016390"/>
                  <a:pt x="1426745" y="2931966"/>
                  <a:pt x="1499860" y="2969846"/>
                </a:cubicBezTo>
                <a:cubicBezTo>
                  <a:pt x="1559737" y="2985916"/>
                  <a:pt x="1494636" y="2988225"/>
                  <a:pt x="1499663" y="3034531"/>
                </a:cubicBezTo>
                <a:cubicBezTo>
                  <a:pt x="1514927" y="3065707"/>
                  <a:pt x="1582985" y="3046596"/>
                  <a:pt x="1584645" y="3099117"/>
                </a:cubicBezTo>
                <a:cubicBezTo>
                  <a:pt x="1609573" y="3134243"/>
                  <a:pt x="1505368" y="3111748"/>
                  <a:pt x="1513260" y="3150106"/>
                </a:cubicBezTo>
                <a:cubicBezTo>
                  <a:pt x="1521152" y="3188464"/>
                  <a:pt x="1554111" y="3173091"/>
                  <a:pt x="1533420" y="3203491"/>
                </a:cubicBezTo>
                <a:cubicBezTo>
                  <a:pt x="1486397" y="3188761"/>
                  <a:pt x="1300496" y="3255510"/>
                  <a:pt x="1190331" y="3031133"/>
                </a:cubicBezTo>
                <a:cubicBezTo>
                  <a:pt x="1135415" y="2933289"/>
                  <a:pt x="1114141" y="2842667"/>
                  <a:pt x="1091752" y="2776188"/>
                </a:cubicBezTo>
                <a:cubicBezTo>
                  <a:pt x="1046429" y="2759192"/>
                  <a:pt x="934548" y="2786579"/>
                  <a:pt x="880998" y="2789785"/>
                </a:cubicBezTo>
                <a:cubicBezTo>
                  <a:pt x="831709" y="2807348"/>
                  <a:pt x="849838" y="2980143"/>
                  <a:pt x="864002" y="3044729"/>
                </a:cubicBezTo>
                <a:cubicBezTo>
                  <a:pt x="884964" y="3085520"/>
                  <a:pt x="1118380" y="3046997"/>
                  <a:pt x="1180133" y="3126312"/>
                </a:cubicBezTo>
                <a:cubicBezTo>
                  <a:pt x="1190897" y="3163137"/>
                  <a:pt x="1155772" y="3160871"/>
                  <a:pt x="1149540" y="3187498"/>
                </a:cubicBezTo>
                <a:cubicBezTo>
                  <a:pt x="1143308" y="3214126"/>
                  <a:pt x="1197696" y="3254917"/>
                  <a:pt x="1200529" y="3286077"/>
                </a:cubicBezTo>
                <a:cubicBezTo>
                  <a:pt x="1203362" y="3317237"/>
                  <a:pt x="1131977" y="3298541"/>
                  <a:pt x="1115547" y="3316670"/>
                </a:cubicBezTo>
                <a:cubicBezTo>
                  <a:pt x="1099117" y="3334799"/>
                  <a:pt x="1163136" y="3433944"/>
                  <a:pt x="1101950" y="3394853"/>
                </a:cubicBezTo>
                <a:cubicBezTo>
                  <a:pt x="1037364" y="3399385"/>
                  <a:pt x="825206" y="3202989"/>
                  <a:pt x="799417" y="3139909"/>
                </a:cubicBezTo>
                <a:cubicBezTo>
                  <a:pt x="746434" y="3049635"/>
                  <a:pt x="751586" y="2864217"/>
                  <a:pt x="780652" y="2781826"/>
                </a:cubicBezTo>
                <a:cubicBezTo>
                  <a:pt x="748531" y="2733427"/>
                  <a:pt x="666250" y="2734554"/>
                  <a:pt x="582893" y="2594573"/>
                </a:cubicBezTo>
                <a:cubicBezTo>
                  <a:pt x="289743" y="2594219"/>
                  <a:pt x="125764" y="2515682"/>
                  <a:pt x="60363" y="2148208"/>
                </a:cubicBezTo>
                <a:cubicBezTo>
                  <a:pt x="-57029" y="1917661"/>
                  <a:pt x="22736" y="1751699"/>
                  <a:pt x="82104" y="1752301"/>
                </a:cubicBezTo>
                <a:cubicBezTo>
                  <a:pt x="139289" y="1752808"/>
                  <a:pt x="223669" y="1957272"/>
                  <a:pt x="369235" y="1954380"/>
                </a:cubicBezTo>
                <a:cubicBezTo>
                  <a:pt x="524799" y="1930301"/>
                  <a:pt x="639571" y="1794048"/>
                  <a:pt x="784936" y="1769970"/>
                </a:cubicBezTo>
                <a:cubicBezTo>
                  <a:pt x="1048312" y="1720291"/>
                  <a:pt x="1257299" y="1721601"/>
                  <a:pt x="1496880" y="1614135"/>
                </a:cubicBezTo>
                <a:cubicBezTo>
                  <a:pt x="1659461" y="1495620"/>
                  <a:pt x="1166555" y="69041"/>
                  <a:pt x="18346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C11980-BBC8-41B6-97C7-81A5E3010DD6}"/>
              </a:ext>
            </a:extLst>
          </p:cNvPr>
          <p:cNvGrpSpPr/>
          <p:nvPr/>
        </p:nvGrpSpPr>
        <p:grpSpPr>
          <a:xfrm>
            <a:off x="8384720" y="5161655"/>
            <a:ext cx="356309" cy="505725"/>
            <a:chOff x="611560" y="2420563"/>
            <a:chExt cx="356308" cy="50572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7F7E70F-29F6-4D7E-A9A2-90093A7187BB}"/>
                </a:ext>
              </a:extLst>
            </p:cNvPr>
            <p:cNvGrpSpPr/>
            <p:nvPr/>
          </p:nvGrpSpPr>
          <p:grpSpPr>
            <a:xfrm>
              <a:off x="611560" y="2420563"/>
              <a:ext cx="356308" cy="505725"/>
              <a:chOff x="3806184" y="2777603"/>
              <a:chExt cx="1526178" cy="2166176"/>
            </a:xfrm>
          </p:grpSpPr>
          <p:sp>
            <p:nvSpPr>
              <p:cNvPr id="15" name="Freeform 91">
                <a:extLst>
                  <a:ext uri="{FF2B5EF4-FFF2-40B4-BE49-F238E27FC236}">
                    <a16:creationId xmlns:a16="http://schemas.microsoft.com/office/drawing/2014/main" id="{91AD5634-B351-4089-875B-02B09C025BC0}"/>
                  </a:ext>
                </a:extLst>
              </p:cNvPr>
              <p:cNvSpPr/>
              <p:nvPr/>
            </p:nvSpPr>
            <p:spPr>
              <a:xfrm>
                <a:off x="4563148" y="2777603"/>
                <a:ext cx="769214" cy="2166176"/>
              </a:xfrm>
              <a:custGeom>
                <a:avLst/>
                <a:gdLst/>
                <a:ahLst/>
                <a:cxnLst/>
                <a:rect l="l" t="t" r="r" b="b"/>
                <a:pathLst>
                  <a:path w="769214" h="2166176">
                    <a:moveTo>
                      <a:pt x="13655" y="0"/>
                    </a:moveTo>
                    <a:cubicBezTo>
                      <a:pt x="383848" y="3034"/>
                      <a:pt x="754041" y="688805"/>
                      <a:pt x="769214" y="1110582"/>
                    </a:cubicBezTo>
                    <a:cubicBezTo>
                      <a:pt x="763164" y="1760939"/>
                      <a:pt x="485720" y="2148949"/>
                      <a:pt x="0" y="2166176"/>
                    </a:cubicBezTo>
                    <a:lnTo>
                      <a:pt x="0" y="1147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" name="Freeform 92">
                <a:extLst>
                  <a:ext uri="{FF2B5EF4-FFF2-40B4-BE49-F238E27FC236}">
                    <a16:creationId xmlns:a16="http://schemas.microsoft.com/office/drawing/2014/main" id="{A5527922-1E1D-446E-AC2E-5BB8382A4B11}"/>
                  </a:ext>
                </a:extLst>
              </p:cNvPr>
              <p:cNvSpPr/>
              <p:nvPr/>
            </p:nvSpPr>
            <p:spPr>
              <a:xfrm>
                <a:off x="3806184" y="2777603"/>
                <a:ext cx="769213" cy="2165396"/>
              </a:xfrm>
              <a:custGeom>
                <a:avLst/>
                <a:gdLst/>
                <a:ahLst/>
                <a:cxnLst/>
                <a:rect l="l" t="t" r="r" b="b"/>
                <a:pathLst>
                  <a:path w="769213" h="2165396">
                    <a:moveTo>
                      <a:pt x="769213" y="0"/>
                    </a:moveTo>
                    <a:lnTo>
                      <a:pt x="769213" y="2165029"/>
                    </a:lnTo>
                    <a:lnTo>
                      <a:pt x="764662" y="2165396"/>
                    </a:lnTo>
                    <a:cubicBezTo>
                      <a:pt x="303437" y="2147190"/>
                      <a:pt x="6069" y="1783065"/>
                      <a:pt x="0" y="1127640"/>
                    </a:cubicBezTo>
                    <a:cubicBezTo>
                      <a:pt x="5997" y="716807"/>
                      <a:pt x="385407" y="3691"/>
                      <a:pt x="769213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9819761-4C79-49FB-A5EB-E61C172C0333}"/>
                </a:ext>
              </a:extLst>
            </p:cNvPr>
            <p:cNvSpPr txBox="1"/>
            <p:nvPr/>
          </p:nvSpPr>
          <p:spPr>
            <a:xfrm>
              <a:off x="648351" y="2446766"/>
              <a:ext cx="301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$</a:t>
              </a:r>
              <a:endParaRPr lang="ko-KR" altLang="en-US" sz="2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" name="Freeform 94">
            <a:extLst>
              <a:ext uri="{FF2B5EF4-FFF2-40B4-BE49-F238E27FC236}">
                <a16:creationId xmlns:a16="http://schemas.microsoft.com/office/drawing/2014/main" id="{E2B4877E-BB89-41E4-8137-A4E8B3D6A844}"/>
              </a:ext>
            </a:extLst>
          </p:cNvPr>
          <p:cNvSpPr/>
          <p:nvPr/>
        </p:nvSpPr>
        <p:spPr>
          <a:xfrm flipH="1">
            <a:off x="10293164" y="4149565"/>
            <a:ext cx="558349" cy="841503"/>
          </a:xfrm>
          <a:custGeom>
            <a:avLst/>
            <a:gdLst/>
            <a:ahLst/>
            <a:cxnLst/>
            <a:rect l="l" t="t" r="r" b="b"/>
            <a:pathLst>
              <a:path w="2258532" h="3403899">
                <a:moveTo>
                  <a:pt x="1819655" y="82556"/>
                </a:moveTo>
                <a:cubicBezTo>
                  <a:pt x="1798438" y="82556"/>
                  <a:pt x="1781239" y="99755"/>
                  <a:pt x="1781239" y="120972"/>
                </a:cubicBezTo>
                <a:cubicBezTo>
                  <a:pt x="1781239" y="142189"/>
                  <a:pt x="1798438" y="159388"/>
                  <a:pt x="1819655" y="159388"/>
                </a:cubicBezTo>
                <a:cubicBezTo>
                  <a:pt x="1840872" y="159388"/>
                  <a:pt x="1858071" y="142189"/>
                  <a:pt x="1858071" y="120972"/>
                </a:cubicBezTo>
                <a:cubicBezTo>
                  <a:pt x="1858071" y="99755"/>
                  <a:pt x="1840872" y="82556"/>
                  <a:pt x="1819655" y="82556"/>
                </a:cubicBezTo>
                <a:close/>
                <a:moveTo>
                  <a:pt x="1834662" y="0"/>
                </a:moveTo>
                <a:cubicBezTo>
                  <a:pt x="2065929" y="3371"/>
                  <a:pt x="2042682" y="153916"/>
                  <a:pt x="2068664" y="145489"/>
                </a:cubicBezTo>
                <a:cubicBezTo>
                  <a:pt x="2131008" y="154922"/>
                  <a:pt x="2246207" y="132643"/>
                  <a:pt x="2255695" y="173789"/>
                </a:cubicBezTo>
                <a:cubicBezTo>
                  <a:pt x="2271891" y="216386"/>
                  <a:pt x="2221026" y="279986"/>
                  <a:pt x="2044272" y="268929"/>
                </a:cubicBezTo>
                <a:cubicBezTo>
                  <a:pt x="1411409" y="594673"/>
                  <a:pt x="1824879" y="1251390"/>
                  <a:pt x="1829830" y="1804125"/>
                </a:cubicBezTo>
                <a:cubicBezTo>
                  <a:pt x="1835814" y="2114651"/>
                  <a:pt x="1752315" y="2311902"/>
                  <a:pt x="1525735" y="2448005"/>
                </a:cubicBezTo>
                <a:cubicBezTo>
                  <a:pt x="1389206" y="2547735"/>
                  <a:pt x="1277612" y="2597637"/>
                  <a:pt x="1190933" y="2774390"/>
                </a:cubicBezTo>
                <a:cubicBezTo>
                  <a:pt x="1152288" y="2824993"/>
                  <a:pt x="1215914" y="2907319"/>
                  <a:pt x="1249179" y="2985701"/>
                </a:cubicBezTo>
                <a:cubicBezTo>
                  <a:pt x="1279420" y="3016390"/>
                  <a:pt x="1426745" y="2931966"/>
                  <a:pt x="1499860" y="2969846"/>
                </a:cubicBezTo>
                <a:cubicBezTo>
                  <a:pt x="1559737" y="2985916"/>
                  <a:pt x="1494636" y="2988225"/>
                  <a:pt x="1499663" y="3034531"/>
                </a:cubicBezTo>
                <a:cubicBezTo>
                  <a:pt x="1514927" y="3065707"/>
                  <a:pt x="1582985" y="3046596"/>
                  <a:pt x="1584645" y="3099117"/>
                </a:cubicBezTo>
                <a:cubicBezTo>
                  <a:pt x="1609573" y="3134243"/>
                  <a:pt x="1505368" y="3111748"/>
                  <a:pt x="1513260" y="3150106"/>
                </a:cubicBezTo>
                <a:cubicBezTo>
                  <a:pt x="1521152" y="3188464"/>
                  <a:pt x="1554111" y="3173091"/>
                  <a:pt x="1533420" y="3203491"/>
                </a:cubicBezTo>
                <a:cubicBezTo>
                  <a:pt x="1486397" y="3188761"/>
                  <a:pt x="1300496" y="3255510"/>
                  <a:pt x="1190331" y="3031133"/>
                </a:cubicBezTo>
                <a:cubicBezTo>
                  <a:pt x="1135415" y="2933289"/>
                  <a:pt x="1114141" y="2842667"/>
                  <a:pt x="1091752" y="2776188"/>
                </a:cubicBezTo>
                <a:cubicBezTo>
                  <a:pt x="1046429" y="2759192"/>
                  <a:pt x="934548" y="2786579"/>
                  <a:pt x="880998" y="2789785"/>
                </a:cubicBezTo>
                <a:cubicBezTo>
                  <a:pt x="831709" y="2807348"/>
                  <a:pt x="849838" y="2980143"/>
                  <a:pt x="864002" y="3044729"/>
                </a:cubicBezTo>
                <a:cubicBezTo>
                  <a:pt x="884964" y="3085520"/>
                  <a:pt x="1118380" y="3046997"/>
                  <a:pt x="1180133" y="3126312"/>
                </a:cubicBezTo>
                <a:cubicBezTo>
                  <a:pt x="1190897" y="3163137"/>
                  <a:pt x="1155772" y="3160871"/>
                  <a:pt x="1149540" y="3187498"/>
                </a:cubicBezTo>
                <a:cubicBezTo>
                  <a:pt x="1143308" y="3214126"/>
                  <a:pt x="1197696" y="3254917"/>
                  <a:pt x="1200529" y="3286077"/>
                </a:cubicBezTo>
                <a:cubicBezTo>
                  <a:pt x="1203362" y="3317237"/>
                  <a:pt x="1131977" y="3298541"/>
                  <a:pt x="1115547" y="3316670"/>
                </a:cubicBezTo>
                <a:cubicBezTo>
                  <a:pt x="1099117" y="3334799"/>
                  <a:pt x="1163136" y="3433944"/>
                  <a:pt x="1101950" y="3394853"/>
                </a:cubicBezTo>
                <a:cubicBezTo>
                  <a:pt x="1037364" y="3399385"/>
                  <a:pt x="825206" y="3202989"/>
                  <a:pt x="799417" y="3139909"/>
                </a:cubicBezTo>
                <a:cubicBezTo>
                  <a:pt x="746434" y="3049635"/>
                  <a:pt x="751586" y="2864217"/>
                  <a:pt x="780652" y="2781826"/>
                </a:cubicBezTo>
                <a:cubicBezTo>
                  <a:pt x="748531" y="2733427"/>
                  <a:pt x="666250" y="2734554"/>
                  <a:pt x="582893" y="2594573"/>
                </a:cubicBezTo>
                <a:cubicBezTo>
                  <a:pt x="289743" y="2594219"/>
                  <a:pt x="125764" y="2515682"/>
                  <a:pt x="60363" y="2148208"/>
                </a:cubicBezTo>
                <a:cubicBezTo>
                  <a:pt x="-57029" y="1917661"/>
                  <a:pt x="22736" y="1751699"/>
                  <a:pt x="82104" y="1752301"/>
                </a:cubicBezTo>
                <a:cubicBezTo>
                  <a:pt x="139289" y="1752808"/>
                  <a:pt x="223669" y="1957272"/>
                  <a:pt x="369235" y="1954380"/>
                </a:cubicBezTo>
                <a:cubicBezTo>
                  <a:pt x="524799" y="1930301"/>
                  <a:pt x="639571" y="1794048"/>
                  <a:pt x="784936" y="1769970"/>
                </a:cubicBezTo>
                <a:cubicBezTo>
                  <a:pt x="1048312" y="1720291"/>
                  <a:pt x="1257299" y="1721601"/>
                  <a:pt x="1496880" y="1614135"/>
                </a:cubicBezTo>
                <a:cubicBezTo>
                  <a:pt x="1659461" y="1495620"/>
                  <a:pt x="1166555" y="69041"/>
                  <a:pt x="183466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1D18A47-0C07-4BA5-8009-34D94A9A8BD4}"/>
              </a:ext>
            </a:extLst>
          </p:cNvPr>
          <p:cNvGrpSpPr/>
          <p:nvPr/>
        </p:nvGrpSpPr>
        <p:grpSpPr>
          <a:xfrm>
            <a:off x="9892844" y="5161655"/>
            <a:ext cx="356309" cy="505725"/>
            <a:chOff x="611560" y="2420563"/>
            <a:chExt cx="356308" cy="50572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0531506-D0CE-4439-A964-C7128B4E966D}"/>
                </a:ext>
              </a:extLst>
            </p:cNvPr>
            <p:cNvGrpSpPr/>
            <p:nvPr/>
          </p:nvGrpSpPr>
          <p:grpSpPr>
            <a:xfrm>
              <a:off x="611560" y="2420563"/>
              <a:ext cx="356308" cy="505725"/>
              <a:chOff x="3806184" y="2777603"/>
              <a:chExt cx="1526178" cy="2166176"/>
            </a:xfrm>
          </p:grpSpPr>
          <p:sp>
            <p:nvSpPr>
              <p:cNvPr id="21" name="Freeform 131">
                <a:extLst>
                  <a:ext uri="{FF2B5EF4-FFF2-40B4-BE49-F238E27FC236}">
                    <a16:creationId xmlns:a16="http://schemas.microsoft.com/office/drawing/2014/main" id="{08E8C766-D5CA-49AE-B073-A3156A325909}"/>
                  </a:ext>
                </a:extLst>
              </p:cNvPr>
              <p:cNvSpPr/>
              <p:nvPr/>
            </p:nvSpPr>
            <p:spPr>
              <a:xfrm>
                <a:off x="4563148" y="2777603"/>
                <a:ext cx="769214" cy="2166176"/>
              </a:xfrm>
              <a:custGeom>
                <a:avLst/>
                <a:gdLst/>
                <a:ahLst/>
                <a:cxnLst/>
                <a:rect l="l" t="t" r="r" b="b"/>
                <a:pathLst>
                  <a:path w="769214" h="2166176">
                    <a:moveTo>
                      <a:pt x="13655" y="0"/>
                    </a:moveTo>
                    <a:cubicBezTo>
                      <a:pt x="383848" y="3034"/>
                      <a:pt x="754041" y="688805"/>
                      <a:pt x="769214" y="1110582"/>
                    </a:cubicBezTo>
                    <a:cubicBezTo>
                      <a:pt x="763164" y="1760939"/>
                      <a:pt x="485720" y="2148949"/>
                      <a:pt x="0" y="2166176"/>
                    </a:cubicBezTo>
                    <a:lnTo>
                      <a:pt x="0" y="1147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22" name="Freeform 132">
                <a:extLst>
                  <a:ext uri="{FF2B5EF4-FFF2-40B4-BE49-F238E27FC236}">
                    <a16:creationId xmlns:a16="http://schemas.microsoft.com/office/drawing/2014/main" id="{CAB0AD31-962E-4E6D-AEB0-A2BAEE7F87E7}"/>
                  </a:ext>
                </a:extLst>
              </p:cNvPr>
              <p:cNvSpPr/>
              <p:nvPr/>
            </p:nvSpPr>
            <p:spPr>
              <a:xfrm>
                <a:off x="3806184" y="2777603"/>
                <a:ext cx="769213" cy="2165396"/>
              </a:xfrm>
              <a:custGeom>
                <a:avLst/>
                <a:gdLst/>
                <a:ahLst/>
                <a:cxnLst/>
                <a:rect l="l" t="t" r="r" b="b"/>
                <a:pathLst>
                  <a:path w="769213" h="2165396">
                    <a:moveTo>
                      <a:pt x="769213" y="0"/>
                    </a:moveTo>
                    <a:lnTo>
                      <a:pt x="769213" y="2165029"/>
                    </a:lnTo>
                    <a:lnTo>
                      <a:pt x="764662" y="2165396"/>
                    </a:lnTo>
                    <a:cubicBezTo>
                      <a:pt x="303437" y="2147190"/>
                      <a:pt x="6069" y="1783065"/>
                      <a:pt x="0" y="1127640"/>
                    </a:cubicBezTo>
                    <a:cubicBezTo>
                      <a:pt x="5997" y="716807"/>
                      <a:pt x="385407" y="3691"/>
                      <a:pt x="769213" y="0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90DFEB8-1BAF-4DB5-9ECC-EF4460FA55A4}"/>
                </a:ext>
              </a:extLst>
            </p:cNvPr>
            <p:cNvSpPr txBox="1"/>
            <p:nvPr/>
          </p:nvSpPr>
          <p:spPr>
            <a:xfrm>
              <a:off x="648351" y="2446766"/>
              <a:ext cx="301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$</a:t>
              </a:r>
              <a:endParaRPr lang="ko-KR" altLang="en-US" sz="2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3" name="Freeform 134">
            <a:extLst>
              <a:ext uri="{FF2B5EF4-FFF2-40B4-BE49-F238E27FC236}">
                <a16:creationId xmlns:a16="http://schemas.microsoft.com/office/drawing/2014/main" id="{5AE26BBB-FBB9-424E-A56C-0DE8B4F2BD2C}"/>
              </a:ext>
            </a:extLst>
          </p:cNvPr>
          <p:cNvSpPr/>
          <p:nvPr/>
        </p:nvSpPr>
        <p:spPr>
          <a:xfrm flipH="1">
            <a:off x="8789051" y="1888084"/>
            <a:ext cx="558349" cy="841503"/>
          </a:xfrm>
          <a:custGeom>
            <a:avLst/>
            <a:gdLst/>
            <a:ahLst/>
            <a:cxnLst/>
            <a:rect l="l" t="t" r="r" b="b"/>
            <a:pathLst>
              <a:path w="2258532" h="3403899">
                <a:moveTo>
                  <a:pt x="1819655" y="82556"/>
                </a:moveTo>
                <a:cubicBezTo>
                  <a:pt x="1798438" y="82556"/>
                  <a:pt x="1781239" y="99755"/>
                  <a:pt x="1781239" y="120972"/>
                </a:cubicBezTo>
                <a:cubicBezTo>
                  <a:pt x="1781239" y="142189"/>
                  <a:pt x="1798438" y="159388"/>
                  <a:pt x="1819655" y="159388"/>
                </a:cubicBezTo>
                <a:cubicBezTo>
                  <a:pt x="1840872" y="159388"/>
                  <a:pt x="1858071" y="142189"/>
                  <a:pt x="1858071" y="120972"/>
                </a:cubicBezTo>
                <a:cubicBezTo>
                  <a:pt x="1858071" y="99755"/>
                  <a:pt x="1840872" y="82556"/>
                  <a:pt x="1819655" y="82556"/>
                </a:cubicBezTo>
                <a:close/>
                <a:moveTo>
                  <a:pt x="1834662" y="0"/>
                </a:moveTo>
                <a:cubicBezTo>
                  <a:pt x="2065929" y="3371"/>
                  <a:pt x="2042682" y="153916"/>
                  <a:pt x="2068664" y="145489"/>
                </a:cubicBezTo>
                <a:cubicBezTo>
                  <a:pt x="2131008" y="154922"/>
                  <a:pt x="2246207" y="132643"/>
                  <a:pt x="2255695" y="173789"/>
                </a:cubicBezTo>
                <a:cubicBezTo>
                  <a:pt x="2271891" y="216386"/>
                  <a:pt x="2221026" y="279986"/>
                  <a:pt x="2044272" y="268929"/>
                </a:cubicBezTo>
                <a:cubicBezTo>
                  <a:pt x="1411409" y="594673"/>
                  <a:pt x="1824879" y="1251390"/>
                  <a:pt x="1829830" y="1804125"/>
                </a:cubicBezTo>
                <a:cubicBezTo>
                  <a:pt x="1835814" y="2114651"/>
                  <a:pt x="1752315" y="2311902"/>
                  <a:pt x="1525735" y="2448005"/>
                </a:cubicBezTo>
                <a:cubicBezTo>
                  <a:pt x="1389206" y="2547735"/>
                  <a:pt x="1277612" y="2597637"/>
                  <a:pt x="1190933" y="2774390"/>
                </a:cubicBezTo>
                <a:cubicBezTo>
                  <a:pt x="1152288" y="2824993"/>
                  <a:pt x="1215914" y="2907319"/>
                  <a:pt x="1249179" y="2985701"/>
                </a:cubicBezTo>
                <a:cubicBezTo>
                  <a:pt x="1279420" y="3016390"/>
                  <a:pt x="1426745" y="2931966"/>
                  <a:pt x="1499860" y="2969846"/>
                </a:cubicBezTo>
                <a:cubicBezTo>
                  <a:pt x="1559737" y="2985916"/>
                  <a:pt x="1494636" y="2988225"/>
                  <a:pt x="1499663" y="3034531"/>
                </a:cubicBezTo>
                <a:cubicBezTo>
                  <a:pt x="1514927" y="3065707"/>
                  <a:pt x="1582985" y="3046596"/>
                  <a:pt x="1584645" y="3099117"/>
                </a:cubicBezTo>
                <a:cubicBezTo>
                  <a:pt x="1609573" y="3134243"/>
                  <a:pt x="1505368" y="3111748"/>
                  <a:pt x="1513260" y="3150106"/>
                </a:cubicBezTo>
                <a:cubicBezTo>
                  <a:pt x="1521152" y="3188464"/>
                  <a:pt x="1554111" y="3173091"/>
                  <a:pt x="1533420" y="3203491"/>
                </a:cubicBezTo>
                <a:cubicBezTo>
                  <a:pt x="1486397" y="3188761"/>
                  <a:pt x="1300496" y="3255510"/>
                  <a:pt x="1190331" y="3031133"/>
                </a:cubicBezTo>
                <a:cubicBezTo>
                  <a:pt x="1135415" y="2933289"/>
                  <a:pt x="1114141" y="2842667"/>
                  <a:pt x="1091752" y="2776188"/>
                </a:cubicBezTo>
                <a:cubicBezTo>
                  <a:pt x="1046429" y="2759192"/>
                  <a:pt x="934548" y="2786579"/>
                  <a:pt x="880998" y="2789785"/>
                </a:cubicBezTo>
                <a:cubicBezTo>
                  <a:pt x="831709" y="2807348"/>
                  <a:pt x="849838" y="2980143"/>
                  <a:pt x="864002" y="3044729"/>
                </a:cubicBezTo>
                <a:cubicBezTo>
                  <a:pt x="884964" y="3085520"/>
                  <a:pt x="1118380" y="3046997"/>
                  <a:pt x="1180133" y="3126312"/>
                </a:cubicBezTo>
                <a:cubicBezTo>
                  <a:pt x="1190897" y="3163137"/>
                  <a:pt x="1155772" y="3160871"/>
                  <a:pt x="1149540" y="3187498"/>
                </a:cubicBezTo>
                <a:cubicBezTo>
                  <a:pt x="1143308" y="3214126"/>
                  <a:pt x="1197696" y="3254917"/>
                  <a:pt x="1200529" y="3286077"/>
                </a:cubicBezTo>
                <a:cubicBezTo>
                  <a:pt x="1203362" y="3317237"/>
                  <a:pt x="1131977" y="3298541"/>
                  <a:pt x="1115547" y="3316670"/>
                </a:cubicBezTo>
                <a:cubicBezTo>
                  <a:pt x="1099117" y="3334799"/>
                  <a:pt x="1163136" y="3433944"/>
                  <a:pt x="1101950" y="3394853"/>
                </a:cubicBezTo>
                <a:cubicBezTo>
                  <a:pt x="1037364" y="3399385"/>
                  <a:pt x="825206" y="3202989"/>
                  <a:pt x="799417" y="3139909"/>
                </a:cubicBezTo>
                <a:cubicBezTo>
                  <a:pt x="746434" y="3049635"/>
                  <a:pt x="751586" y="2864217"/>
                  <a:pt x="780652" y="2781826"/>
                </a:cubicBezTo>
                <a:cubicBezTo>
                  <a:pt x="748531" y="2733427"/>
                  <a:pt x="666250" y="2734554"/>
                  <a:pt x="582893" y="2594573"/>
                </a:cubicBezTo>
                <a:cubicBezTo>
                  <a:pt x="289743" y="2594219"/>
                  <a:pt x="125764" y="2515682"/>
                  <a:pt x="60363" y="2148208"/>
                </a:cubicBezTo>
                <a:cubicBezTo>
                  <a:pt x="-57029" y="1917661"/>
                  <a:pt x="22736" y="1751699"/>
                  <a:pt x="82104" y="1752301"/>
                </a:cubicBezTo>
                <a:cubicBezTo>
                  <a:pt x="139289" y="1752808"/>
                  <a:pt x="223669" y="1957272"/>
                  <a:pt x="369235" y="1954380"/>
                </a:cubicBezTo>
                <a:cubicBezTo>
                  <a:pt x="524799" y="1930301"/>
                  <a:pt x="639571" y="1794048"/>
                  <a:pt x="784936" y="1769970"/>
                </a:cubicBezTo>
                <a:cubicBezTo>
                  <a:pt x="1048312" y="1720291"/>
                  <a:pt x="1257299" y="1721601"/>
                  <a:pt x="1496880" y="1614135"/>
                </a:cubicBezTo>
                <a:cubicBezTo>
                  <a:pt x="1659461" y="1495620"/>
                  <a:pt x="1166555" y="69041"/>
                  <a:pt x="183466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24" name="그룹 44">
            <a:extLst>
              <a:ext uri="{FF2B5EF4-FFF2-40B4-BE49-F238E27FC236}">
                <a16:creationId xmlns:a16="http://schemas.microsoft.com/office/drawing/2014/main" id="{517EA5A6-C84F-423E-BC63-9BE4BF9B870E}"/>
              </a:ext>
            </a:extLst>
          </p:cNvPr>
          <p:cNvGrpSpPr/>
          <p:nvPr/>
        </p:nvGrpSpPr>
        <p:grpSpPr>
          <a:xfrm>
            <a:off x="7292020" y="3062115"/>
            <a:ext cx="356309" cy="505725"/>
            <a:chOff x="1214118" y="1556791"/>
            <a:chExt cx="356308" cy="50572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D4B5CB6-0C1E-46FA-A6F8-DD4EE0EF7344}"/>
                </a:ext>
              </a:extLst>
            </p:cNvPr>
            <p:cNvGrpSpPr/>
            <p:nvPr/>
          </p:nvGrpSpPr>
          <p:grpSpPr>
            <a:xfrm>
              <a:off x="1214118" y="1556791"/>
              <a:ext cx="356308" cy="505725"/>
              <a:chOff x="3806184" y="2777603"/>
              <a:chExt cx="1526178" cy="2166176"/>
            </a:xfrm>
          </p:grpSpPr>
          <p:sp>
            <p:nvSpPr>
              <p:cNvPr id="27" name="Freeform 159">
                <a:extLst>
                  <a:ext uri="{FF2B5EF4-FFF2-40B4-BE49-F238E27FC236}">
                    <a16:creationId xmlns:a16="http://schemas.microsoft.com/office/drawing/2014/main" id="{70C09271-1CF7-4166-9938-2D479A954A6E}"/>
                  </a:ext>
                </a:extLst>
              </p:cNvPr>
              <p:cNvSpPr/>
              <p:nvPr/>
            </p:nvSpPr>
            <p:spPr>
              <a:xfrm>
                <a:off x="4563148" y="2777603"/>
                <a:ext cx="769214" cy="2166176"/>
              </a:xfrm>
              <a:custGeom>
                <a:avLst/>
                <a:gdLst/>
                <a:ahLst/>
                <a:cxnLst/>
                <a:rect l="l" t="t" r="r" b="b"/>
                <a:pathLst>
                  <a:path w="769214" h="2166176">
                    <a:moveTo>
                      <a:pt x="13655" y="0"/>
                    </a:moveTo>
                    <a:cubicBezTo>
                      <a:pt x="383848" y="3034"/>
                      <a:pt x="754041" y="688805"/>
                      <a:pt x="769214" y="1110582"/>
                    </a:cubicBezTo>
                    <a:cubicBezTo>
                      <a:pt x="763164" y="1760939"/>
                      <a:pt x="485720" y="2148949"/>
                      <a:pt x="0" y="2166176"/>
                    </a:cubicBezTo>
                    <a:lnTo>
                      <a:pt x="0" y="1147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" name="Freeform 160">
                <a:extLst>
                  <a:ext uri="{FF2B5EF4-FFF2-40B4-BE49-F238E27FC236}">
                    <a16:creationId xmlns:a16="http://schemas.microsoft.com/office/drawing/2014/main" id="{9E6D83B8-5E41-423D-A750-D3489DD44EB8}"/>
                  </a:ext>
                </a:extLst>
              </p:cNvPr>
              <p:cNvSpPr/>
              <p:nvPr/>
            </p:nvSpPr>
            <p:spPr>
              <a:xfrm>
                <a:off x="3806184" y="2777603"/>
                <a:ext cx="769213" cy="2165396"/>
              </a:xfrm>
              <a:custGeom>
                <a:avLst/>
                <a:gdLst/>
                <a:ahLst/>
                <a:cxnLst/>
                <a:rect l="l" t="t" r="r" b="b"/>
                <a:pathLst>
                  <a:path w="769213" h="2165396">
                    <a:moveTo>
                      <a:pt x="769213" y="0"/>
                    </a:moveTo>
                    <a:lnTo>
                      <a:pt x="769213" y="2165029"/>
                    </a:lnTo>
                    <a:lnTo>
                      <a:pt x="764662" y="2165396"/>
                    </a:lnTo>
                    <a:cubicBezTo>
                      <a:pt x="303437" y="2147190"/>
                      <a:pt x="6069" y="1783065"/>
                      <a:pt x="0" y="1127640"/>
                    </a:cubicBezTo>
                    <a:cubicBezTo>
                      <a:pt x="5997" y="716807"/>
                      <a:pt x="385407" y="3691"/>
                      <a:pt x="769213" y="0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2B00269-7B3A-4F40-AC61-6B4EEE3472F8}"/>
                </a:ext>
              </a:extLst>
            </p:cNvPr>
            <p:cNvSpPr txBox="1"/>
            <p:nvPr/>
          </p:nvSpPr>
          <p:spPr>
            <a:xfrm>
              <a:off x="1250909" y="1582994"/>
              <a:ext cx="301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$</a:t>
              </a:r>
              <a:endParaRPr lang="ko-KR" altLang="en-US" sz="2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8C88C59-7578-4BF6-A960-81402CC402EB}"/>
              </a:ext>
            </a:extLst>
          </p:cNvPr>
          <p:cNvCxnSpPr/>
          <p:nvPr/>
        </p:nvCxnSpPr>
        <p:spPr>
          <a:xfrm>
            <a:off x="9068222" y="2799925"/>
            <a:ext cx="0" cy="21665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B589732-9357-4411-8AE4-3D4C6AEC0609}"/>
              </a:ext>
            </a:extLst>
          </p:cNvPr>
          <p:cNvCxnSpPr/>
          <p:nvPr/>
        </p:nvCxnSpPr>
        <p:spPr>
          <a:xfrm flipH="1">
            <a:off x="8662216" y="2799923"/>
            <a:ext cx="304142" cy="22822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D5E6A7C-C741-4070-96F8-F71B7F50EEB5}"/>
              </a:ext>
            </a:extLst>
          </p:cNvPr>
          <p:cNvCxnSpPr/>
          <p:nvPr/>
        </p:nvCxnSpPr>
        <p:spPr>
          <a:xfrm>
            <a:off x="9180708" y="2799923"/>
            <a:ext cx="301282" cy="22822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2794A08-1152-4050-92D9-822A7FDE5828}"/>
              </a:ext>
            </a:extLst>
          </p:cNvPr>
          <p:cNvCxnSpPr/>
          <p:nvPr/>
        </p:nvCxnSpPr>
        <p:spPr>
          <a:xfrm flipH="1">
            <a:off x="9077478" y="3660469"/>
            <a:ext cx="4197" cy="32798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FFDF777-F31B-47D2-BBEA-FA670E936E3A}"/>
              </a:ext>
            </a:extLst>
          </p:cNvPr>
          <p:cNvCxnSpPr/>
          <p:nvPr/>
        </p:nvCxnSpPr>
        <p:spPr>
          <a:xfrm flipH="1">
            <a:off x="7995435" y="3642648"/>
            <a:ext cx="710714" cy="3458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F43A609-687E-40B9-8BDE-AF6C89D11E3A}"/>
              </a:ext>
            </a:extLst>
          </p:cNvPr>
          <p:cNvCxnSpPr/>
          <p:nvPr/>
        </p:nvCxnSpPr>
        <p:spPr>
          <a:xfrm>
            <a:off x="9453002" y="3660469"/>
            <a:ext cx="822798" cy="32798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176">
            <a:extLst>
              <a:ext uri="{FF2B5EF4-FFF2-40B4-BE49-F238E27FC236}">
                <a16:creationId xmlns:a16="http://schemas.microsoft.com/office/drawing/2014/main" id="{B40DD57E-A843-48F0-BA3C-127D00508086}"/>
              </a:ext>
            </a:extLst>
          </p:cNvPr>
          <p:cNvGrpSpPr/>
          <p:nvPr/>
        </p:nvGrpSpPr>
        <p:grpSpPr>
          <a:xfrm>
            <a:off x="7824228" y="3062115"/>
            <a:ext cx="356309" cy="505725"/>
            <a:chOff x="1214118" y="1556791"/>
            <a:chExt cx="356308" cy="505725"/>
          </a:xfrm>
        </p:grpSpPr>
        <p:grpSp>
          <p:nvGrpSpPr>
            <p:cNvPr id="39" name="Group 157">
              <a:extLst>
                <a:ext uri="{FF2B5EF4-FFF2-40B4-BE49-F238E27FC236}">
                  <a16:creationId xmlns:a16="http://schemas.microsoft.com/office/drawing/2014/main" id="{8A967387-9D1D-4B21-B523-070E5C12E971}"/>
                </a:ext>
              </a:extLst>
            </p:cNvPr>
            <p:cNvGrpSpPr/>
            <p:nvPr/>
          </p:nvGrpSpPr>
          <p:grpSpPr>
            <a:xfrm>
              <a:off x="1214118" y="1556791"/>
              <a:ext cx="356308" cy="505725"/>
              <a:chOff x="3806184" y="2777603"/>
              <a:chExt cx="1526178" cy="2166176"/>
            </a:xfrm>
          </p:grpSpPr>
          <p:sp>
            <p:nvSpPr>
              <p:cNvPr id="41" name="Freeform 159">
                <a:extLst>
                  <a:ext uri="{FF2B5EF4-FFF2-40B4-BE49-F238E27FC236}">
                    <a16:creationId xmlns:a16="http://schemas.microsoft.com/office/drawing/2014/main" id="{0745B8E4-AEBA-4B65-9A8A-9C409F7D2A63}"/>
                  </a:ext>
                </a:extLst>
              </p:cNvPr>
              <p:cNvSpPr/>
              <p:nvPr/>
            </p:nvSpPr>
            <p:spPr>
              <a:xfrm>
                <a:off x="4563148" y="2777603"/>
                <a:ext cx="769214" cy="2166176"/>
              </a:xfrm>
              <a:custGeom>
                <a:avLst/>
                <a:gdLst/>
                <a:ahLst/>
                <a:cxnLst/>
                <a:rect l="l" t="t" r="r" b="b"/>
                <a:pathLst>
                  <a:path w="769214" h="2166176">
                    <a:moveTo>
                      <a:pt x="13655" y="0"/>
                    </a:moveTo>
                    <a:cubicBezTo>
                      <a:pt x="383848" y="3034"/>
                      <a:pt x="754041" y="688805"/>
                      <a:pt x="769214" y="1110582"/>
                    </a:cubicBezTo>
                    <a:cubicBezTo>
                      <a:pt x="763164" y="1760939"/>
                      <a:pt x="485720" y="2148949"/>
                      <a:pt x="0" y="2166176"/>
                    </a:cubicBezTo>
                    <a:lnTo>
                      <a:pt x="0" y="1147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" name="Freeform 160">
                <a:extLst>
                  <a:ext uri="{FF2B5EF4-FFF2-40B4-BE49-F238E27FC236}">
                    <a16:creationId xmlns:a16="http://schemas.microsoft.com/office/drawing/2014/main" id="{84B1B3E4-8DE1-4E59-95F8-1219388A7D59}"/>
                  </a:ext>
                </a:extLst>
              </p:cNvPr>
              <p:cNvSpPr/>
              <p:nvPr/>
            </p:nvSpPr>
            <p:spPr>
              <a:xfrm>
                <a:off x="3806184" y="2777603"/>
                <a:ext cx="769213" cy="2165396"/>
              </a:xfrm>
              <a:custGeom>
                <a:avLst/>
                <a:gdLst/>
                <a:ahLst/>
                <a:cxnLst/>
                <a:rect l="l" t="t" r="r" b="b"/>
                <a:pathLst>
                  <a:path w="769213" h="2165396">
                    <a:moveTo>
                      <a:pt x="769213" y="0"/>
                    </a:moveTo>
                    <a:lnTo>
                      <a:pt x="769213" y="2165029"/>
                    </a:lnTo>
                    <a:lnTo>
                      <a:pt x="764662" y="2165396"/>
                    </a:lnTo>
                    <a:cubicBezTo>
                      <a:pt x="303437" y="2147190"/>
                      <a:pt x="6069" y="1783065"/>
                      <a:pt x="0" y="1127640"/>
                    </a:cubicBezTo>
                    <a:cubicBezTo>
                      <a:pt x="5997" y="716807"/>
                      <a:pt x="385407" y="3691"/>
                      <a:pt x="769213" y="0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348E28E-EEED-4C69-BDD8-D15FB8B9B4CF}"/>
                </a:ext>
              </a:extLst>
            </p:cNvPr>
            <p:cNvSpPr txBox="1"/>
            <p:nvPr/>
          </p:nvSpPr>
          <p:spPr>
            <a:xfrm>
              <a:off x="1250909" y="1582994"/>
              <a:ext cx="301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$</a:t>
              </a:r>
              <a:endParaRPr lang="ko-KR" altLang="en-US" sz="2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3" name="그룹 184">
            <a:extLst>
              <a:ext uri="{FF2B5EF4-FFF2-40B4-BE49-F238E27FC236}">
                <a16:creationId xmlns:a16="http://schemas.microsoft.com/office/drawing/2014/main" id="{F2FBAB56-0C3E-40CC-B751-61736356EBA2}"/>
              </a:ext>
            </a:extLst>
          </p:cNvPr>
          <p:cNvGrpSpPr/>
          <p:nvPr/>
        </p:nvGrpSpPr>
        <p:grpSpPr>
          <a:xfrm>
            <a:off x="8356434" y="3062115"/>
            <a:ext cx="356309" cy="505725"/>
            <a:chOff x="1214118" y="1556791"/>
            <a:chExt cx="356308" cy="505725"/>
          </a:xfrm>
        </p:grpSpPr>
        <p:grpSp>
          <p:nvGrpSpPr>
            <p:cNvPr id="44" name="Group 157">
              <a:extLst>
                <a:ext uri="{FF2B5EF4-FFF2-40B4-BE49-F238E27FC236}">
                  <a16:creationId xmlns:a16="http://schemas.microsoft.com/office/drawing/2014/main" id="{6B31E94E-D06D-41DF-A498-62C8C7696A29}"/>
                </a:ext>
              </a:extLst>
            </p:cNvPr>
            <p:cNvGrpSpPr/>
            <p:nvPr/>
          </p:nvGrpSpPr>
          <p:grpSpPr>
            <a:xfrm>
              <a:off x="1214118" y="1556791"/>
              <a:ext cx="356308" cy="505725"/>
              <a:chOff x="3806184" y="2777603"/>
              <a:chExt cx="1526178" cy="2166176"/>
            </a:xfrm>
          </p:grpSpPr>
          <p:sp>
            <p:nvSpPr>
              <p:cNvPr id="46" name="Freeform 159">
                <a:extLst>
                  <a:ext uri="{FF2B5EF4-FFF2-40B4-BE49-F238E27FC236}">
                    <a16:creationId xmlns:a16="http://schemas.microsoft.com/office/drawing/2014/main" id="{AE6BD82B-5551-4A02-82AE-3B754D8128C6}"/>
                  </a:ext>
                </a:extLst>
              </p:cNvPr>
              <p:cNvSpPr/>
              <p:nvPr/>
            </p:nvSpPr>
            <p:spPr>
              <a:xfrm>
                <a:off x="4563148" y="2777603"/>
                <a:ext cx="769214" cy="2166176"/>
              </a:xfrm>
              <a:custGeom>
                <a:avLst/>
                <a:gdLst/>
                <a:ahLst/>
                <a:cxnLst/>
                <a:rect l="l" t="t" r="r" b="b"/>
                <a:pathLst>
                  <a:path w="769214" h="2166176">
                    <a:moveTo>
                      <a:pt x="13655" y="0"/>
                    </a:moveTo>
                    <a:cubicBezTo>
                      <a:pt x="383848" y="3034"/>
                      <a:pt x="754041" y="688805"/>
                      <a:pt x="769214" y="1110582"/>
                    </a:cubicBezTo>
                    <a:cubicBezTo>
                      <a:pt x="763164" y="1760939"/>
                      <a:pt x="485720" y="2148949"/>
                      <a:pt x="0" y="2166176"/>
                    </a:cubicBezTo>
                    <a:lnTo>
                      <a:pt x="0" y="1147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" name="Freeform 160">
                <a:extLst>
                  <a:ext uri="{FF2B5EF4-FFF2-40B4-BE49-F238E27FC236}">
                    <a16:creationId xmlns:a16="http://schemas.microsoft.com/office/drawing/2014/main" id="{42830024-352A-4E39-9B67-FB1A0E045C1E}"/>
                  </a:ext>
                </a:extLst>
              </p:cNvPr>
              <p:cNvSpPr/>
              <p:nvPr/>
            </p:nvSpPr>
            <p:spPr>
              <a:xfrm>
                <a:off x="3806184" y="2777603"/>
                <a:ext cx="769213" cy="2165396"/>
              </a:xfrm>
              <a:custGeom>
                <a:avLst/>
                <a:gdLst/>
                <a:ahLst/>
                <a:cxnLst/>
                <a:rect l="l" t="t" r="r" b="b"/>
                <a:pathLst>
                  <a:path w="769213" h="2165396">
                    <a:moveTo>
                      <a:pt x="769213" y="0"/>
                    </a:moveTo>
                    <a:lnTo>
                      <a:pt x="769213" y="2165029"/>
                    </a:lnTo>
                    <a:lnTo>
                      <a:pt x="764662" y="2165396"/>
                    </a:lnTo>
                    <a:cubicBezTo>
                      <a:pt x="303437" y="2147190"/>
                      <a:pt x="6069" y="1783065"/>
                      <a:pt x="0" y="1127640"/>
                    </a:cubicBezTo>
                    <a:cubicBezTo>
                      <a:pt x="5997" y="716807"/>
                      <a:pt x="385407" y="3691"/>
                      <a:pt x="769213" y="0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4692BC5-A8B1-4047-8168-C20044E10B39}"/>
                </a:ext>
              </a:extLst>
            </p:cNvPr>
            <p:cNvSpPr txBox="1"/>
            <p:nvPr/>
          </p:nvSpPr>
          <p:spPr>
            <a:xfrm>
              <a:off x="1250909" y="1582994"/>
              <a:ext cx="301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$</a:t>
              </a:r>
              <a:endParaRPr lang="ko-KR" altLang="en-US" sz="2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8" name="그룹 189">
            <a:extLst>
              <a:ext uri="{FF2B5EF4-FFF2-40B4-BE49-F238E27FC236}">
                <a16:creationId xmlns:a16="http://schemas.microsoft.com/office/drawing/2014/main" id="{BF669441-2BA4-428E-BD68-57201CB92533}"/>
              </a:ext>
            </a:extLst>
          </p:cNvPr>
          <p:cNvGrpSpPr/>
          <p:nvPr/>
        </p:nvGrpSpPr>
        <p:grpSpPr>
          <a:xfrm>
            <a:off x="8890071" y="3062115"/>
            <a:ext cx="356309" cy="505725"/>
            <a:chOff x="1214118" y="1556791"/>
            <a:chExt cx="356308" cy="505725"/>
          </a:xfrm>
        </p:grpSpPr>
        <p:grpSp>
          <p:nvGrpSpPr>
            <p:cNvPr id="49" name="Group 157">
              <a:extLst>
                <a:ext uri="{FF2B5EF4-FFF2-40B4-BE49-F238E27FC236}">
                  <a16:creationId xmlns:a16="http://schemas.microsoft.com/office/drawing/2014/main" id="{0C6B84D3-4049-452D-AF2D-34C2226CA96D}"/>
                </a:ext>
              </a:extLst>
            </p:cNvPr>
            <p:cNvGrpSpPr/>
            <p:nvPr/>
          </p:nvGrpSpPr>
          <p:grpSpPr>
            <a:xfrm>
              <a:off x="1214118" y="1556791"/>
              <a:ext cx="356308" cy="505725"/>
              <a:chOff x="3806184" y="2777603"/>
              <a:chExt cx="1526178" cy="2166176"/>
            </a:xfrm>
          </p:grpSpPr>
          <p:sp>
            <p:nvSpPr>
              <p:cNvPr id="51" name="Freeform 159">
                <a:extLst>
                  <a:ext uri="{FF2B5EF4-FFF2-40B4-BE49-F238E27FC236}">
                    <a16:creationId xmlns:a16="http://schemas.microsoft.com/office/drawing/2014/main" id="{830E099E-CD22-4996-A69E-124D588B6DEC}"/>
                  </a:ext>
                </a:extLst>
              </p:cNvPr>
              <p:cNvSpPr/>
              <p:nvPr/>
            </p:nvSpPr>
            <p:spPr>
              <a:xfrm>
                <a:off x="4563148" y="2777603"/>
                <a:ext cx="769214" cy="2166176"/>
              </a:xfrm>
              <a:custGeom>
                <a:avLst/>
                <a:gdLst/>
                <a:ahLst/>
                <a:cxnLst/>
                <a:rect l="l" t="t" r="r" b="b"/>
                <a:pathLst>
                  <a:path w="769214" h="2166176">
                    <a:moveTo>
                      <a:pt x="13655" y="0"/>
                    </a:moveTo>
                    <a:cubicBezTo>
                      <a:pt x="383848" y="3034"/>
                      <a:pt x="754041" y="688805"/>
                      <a:pt x="769214" y="1110582"/>
                    </a:cubicBezTo>
                    <a:cubicBezTo>
                      <a:pt x="763164" y="1760939"/>
                      <a:pt x="485720" y="2148949"/>
                      <a:pt x="0" y="2166176"/>
                    </a:cubicBezTo>
                    <a:lnTo>
                      <a:pt x="0" y="1147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2" name="Freeform 160">
                <a:extLst>
                  <a:ext uri="{FF2B5EF4-FFF2-40B4-BE49-F238E27FC236}">
                    <a16:creationId xmlns:a16="http://schemas.microsoft.com/office/drawing/2014/main" id="{E6EBDC69-3458-4979-8A25-25328A7809CD}"/>
                  </a:ext>
                </a:extLst>
              </p:cNvPr>
              <p:cNvSpPr/>
              <p:nvPr/>
            </p:nvSpPr>
            <p:spPr>
              <a:xfrm>
                <a:off x="3806184" y="2777603"/>
                <a:ext cx="769213" cy="2165396"/>
              </a:xfrm>
              <a:custGeom>
                <a:avLst/>
                <a:gdLst/>
                <a:ahLst/>
                <a:cxnLst/>
                <a:rect l="l" t="t" r="r" b="b"/>
                <a:pathLst>
                  <a:path w="769213" h="2165396">
                    <a:moveTo>
                      <a:pt x="769213" y="0"/>
                    </a:moveTo>
                    <a:lnTo>
                      <a:pt x="769213" y="2165029"/>
                    </a:lnTo>
                    <a:lnTo>
                      <a:pt x="764662" y="2165396"/>
                    </a:lnTo>
                    <a:cubicBezTo>
                      <a:pt x="303437" y="2147190"/>
                      <a:pt x="6069" y="1783065"/>
                      <a:pt x="0" y="1127640"/>
                    </a:cubicBezTo>
                    <a:cubicBezTo>
                      <a:pt x="5997" y="716807"/>
                      <a:pt x="385407" y="3691"/>
                      <a:pt x="769213" y="0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4E5A5ED-4E27-4186-88A3-FAC0D8755BC8}"/>
                </a:ext>
              </a:extLst>
            </p:cNvPr>
            <p:cNvSpPr txBox="1"/>
            <p:nvPr/>
          </p:nvSpPr>
          <p:spPr>
            <a:xfrm>
              <a:off x="1250909" y="1582994"/>
              <a:ext cx="301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$</a:t>
              </a:r>
              <a:endParaRPr lang="ko-KR" altLang="en-US" sz="2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3" name="그룹 194">
            <a:extLst>
              <a:ext uri="{FF2B5EF4-FFF2-40B4-BE49-F238E27FC236}">
                <a16:creationId xmlns:a16="http://schemas.microsoft.com/office/drawing/2014/main" id="{DE7A51B1-B0F8-4FAC-92EF-8B4BEA43D935}"/>
              </a:ext>
            </a:extLst>
          </p:cNvPr>
          <p:cNvGrpSpPr/>
          <p:nvPr/>
        </p:nvGrpSpPr>
        <p:grpSpPr>
          <a:xfrm>
            <a:off x="9420848" y="3062115"/>
            <a:ext cx="356309" cy="505725"/>
            <a:chOff x="1214118" y="1556791"/>
            <a:chExt cx="356308" cy="505725"/>
          </a:xfrm>
        </p:grpSpPr>
        <p:grpSp>
          <p:nvGrpSpPr>
            <p:cNvPr id="54" name="Group 157">
              <a:extLst>
                <a:ext uri="{FF2B5EF4-FFF2-40B4-BE49-F238E27FC236}">
                  <a16:creationId xmlns:a16="http://schemas.microsoft.com/office/drawing/2014/main" id="{33D21C38-8C51-423B-843C-92943688E9E9}"/>
                </a:ext>
              </a:extLst>
            </p:cNvPr>
            <p:cNvGrpSpPr/>
            <p:nvPr/>
          </p:nvGrpSpPr>
          <p:grpSpPr>
            <a:xfrm>
              <a:off x="1214118" y="1556791"/>
              <a:ext cx="356308" cy="505725"/>
              <a:chOff x="3806184" y="2777603"/>
              <a:chExt cx="1526178" cy="2166176"/>
            </a:xfrm>
          </p:grpSpPr>
          <p:sp>
            <p:nvSpPr>
              <p:cNvPr id="56" name="Freeform 159">
                <a:extLst>
                  <a:ext uri="{FF2B5EF4-FFF2-40B4-BE49-F238E27FC236}">
                    <a16:creationId xmlns:a16="http://schemas.microsoft.com/office/drawing/2014/main" id="{A942A3B8-F30F-4590-A59E-AB0231BEB71A}"/>
                  </a:ext>
                </a:extLst>
              </p:cNvPr>
              <p:cNvSpPr/>
              <p:nvPr/>
            </p:nvSpPr>
            <p:spPr>
              <a:xfrm>
                <a:off x="4563148" y="2777603"/>
                <a:ext cx="769214" cy="2166176"/>
              </a:xfrm>
              <a:custGeom>
                <a:avLst/>
                <a:gdLst/>
                <a:ahLst/>
                <a:cxnLst/>
                <a:rect l="l" t="t" r="r" b="b"/>
                <a:pathLst>
                  <a:path w="769214" h="2166176">
                    <a:moveTo>
                      <a:pt x="13655" y="0"/>
                    </a:moveTo>
                    <a:cubicBezTo>
                      <a:pt x="383848" y="3034"/>
                      <a:pt x="754041" y="688805"/>
                      <a:pt x="769214" y="1110582"/>
                    </a:cubicBezTo>
                    <a:cubicBezTo>
                      <a:pt x="763164" y="1760939"/>
                      <a:pt x="485720" y="2148949"/>
                      <a:pt x="0" y="2166176"/>
                    </a:cubicBezTo>
                    <a:lnTo>
                      <a:pt x="0" y="1147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7" name="Freeform 160">
                <a:extLst>
                  <a:ext uri="{FF2B5EF4-FFF2-40B4-BE49-F238E27FC236}">
                    <a16:creationId xmlns:a16="http://schemas.microsoft.com/office/drawing/2014/main" id="{5647E352-A89B-4550-9798-F1C8CE6CD77A}"/>
                  </a:ext>
                </a:extLst>
              </p:cNvPr>
              <p:cNvSpPr/>
              <p:nvPr/>
            </p:nvSpPr>
            <p:spPr>
              <a:xfrm>
                <a:off x="3806184" y="2777603"/>
                <a:ext cx="769213" cy="2165396"/>
              </a:xfrm>
              <a:custGeom>
                <a:avLst/>
                <a:gdLst/>
                <a:ahLst/>
                <a:cxnLst/>
                <a:rect l="l" t="t" r="r" b="b"/>
                <a:pathLst>
                  <a:path w="769213" h="2165396">
                    <a:moveTo>
                      <a:pt x="769213" y="0"/>
                    </a:moveTo>
                    <a:lnTo>
                      <a:pt x="769213" y="2165029"/>
                    </a:lnTo>
                    <a:lnTo>
                      <a:pt x="764662" y="2165396"/>
                    </a:lnTo>
                    <a:cubicBezTo>
                      <a:pt x="303437" y="2147190"/>
                      <a:pt x="6069" y="1783065"/>
                      <a:pt x="0" y="1127640"/>
                    </a:cubicBezTo>
                    <a:cubicBezTo>
                      <a:pt x="5997" y="716807"/>
                      <a:pt x="385407" y="3691"/>
                      <a:pt x="769213" y="0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EB9F2BC-4D81-499E-9095-8FAB2B02E3E0}"/>
                </a:ext>
              </a:extLst>
            </p:cNvPr>
            <p:cNvSpPr txBox="1"/>
            <p:nvPr/>
          </p:nvSpPr>
          <p:spPr>
            <a:xfrm>
              <a:off x="1250909" y="1582994"/>
              <a:ext cx="301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$</a:t>
              </a:r>
              <a:endParaRPr lang="ko-KR" altLang="en-US" sz="2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8" name="그룹 199">
            <a:extLst>
              <a:ext uri="{FF2B5EF4-FFF2-40B4-BE49-F238E27FC236}">
                <a16:creationId xmlns:a16="http://schemas.microsoft.com/office/drawing/2014/main" id="{DA2E897E-10EC-41AF-963F-6C6FE69810FE}"/>
              </a:ext>
            </a:extLst>
          </p:cNvPr>
          <p:cNvGrpSpPr/>
          <p:nvPr/>
        </p:nvGrpSpPr>
        <p:grpSpPr>
          <a:xfrm>
            <a:off x="9953056" y="3062115"/>
            <a:ext cx="356309" cy="505725"/>
            <a:chOff x="1214118" y="1556791"/>
            <a:chExt cx="356308" cy="505725"/>
          </a:xfrm>
        </p:grpSpPr>
        <p:grpSp>
          <p:nvGrpSpPr>
            <p:cNvPr id="59" name="Group 157">
              <a:extLst>
                <a:ext uri="{FF2B5EF4-FFF2-40B4-BE49-F238E27FC236}">
                  <a16:creationId xmlns:a16="http://schemas.microsoft.com/office/drawing/2014/main" id="{6063DF1A-9823-4FBA-9C4C-155601D5AF00}"/>
                </a:ext>
              </a:extLst>
            </p:cNvPr>
            <p:cNvGrpSpPr/>
            <p:nvPr/>
          </p:nvGrpSpPr>
          <p:grpSpPr>
            <a:xfrm>
              <a:off x="1214118" y="1556791"/>
              <a:ext cx="356308" cy="505725"/>
              <a:chOff x="3806184" y="2777603"/>
              <a:chExt cx="1526178" cy="2166176"/>
            </a:xfrm>
          </p:grpSpPr>
          <p:sp>
            <p:nvSpPr>
              <p:cNvPr id="61" name="Freeform 159">
                <a:extLst>
                  <a:ext uri="{FF2B5EF4-FFF2-40B4-BE49-F238E27FC236}">
                    <a16:creationId xmlns:a16="http://schemas.microsoft.com/office/drawing/2014/main" id="{DBF897D8-244C-44A5-867E-951276E9E703}"/>
                  </a:ext>
                </a:extLst>
              </p:cNvPr>
              <p:cNvSpPr/>
              <p:nvPr/>
            </p:nvSpPr>
            <p:spPr>
              <a:xfrm>
                <a:off x="4563148" y="2777603"/>
                <a:ext cx="769214" cy="2166176"/>
              </a:xfrm>
              <a:custGeom>
                <a:avLst/>
                <a:gdLst/>
                <a:ahLst/>
                <a:cxnLst/>
                <a:rect l="l" t="t" r="r" b="b"/>
                <a:pathLst>
                  <a:path w="769214" h="2166176">
                    <a:moveTo>
                      <a:pt x="13655" y="0"/>
                    </a:moveTo>
                    <a:cubicBezTo>
                      <a:pt x="383848" y="3034"/>
                      <a:pt x="754041" y="688805"/>
                      <a:pt x="769214" y="1110582"/>
                    </a:cubicBezTo>
                    <a:cubicBezTo>
                      <a:pt x="763164" y="1760939"/>
                      <a:pt x="485720" y="2148949"/>
                      <a:pt x="0" y="2166176"/>
                    </a:cubicBezTo>
                    <a:lnTo>
                      <a:pt x="0" y="1147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2" name="Freeform 160">
                <a:extLst>
                  <a:ext uri="{FF2B5EF4-FFF2-40B4-BE49-F238E27FC236}">
                    <a16:creationId xmlns:a16="http://schemas.microsoft.com/office/drawing/2014/main" id="{B6BBA7DC-CB2C-454C-B846-FB79E847B56E}"/>
                  </a:ext>
                </a:extLst>
              </p:cNvPr>
              <p:cNvSpPr/>
              <p:nvPr/>
            </p:nvSpPr>
            <p:spPr>
              <a:xfrm>
                <a:off x="3806184" y="2777603"/>
                <a:ext cx="769213" cy="2165396"/>
              </a:xfrm>
              <a:custGeom>
                <a:avLst/>
                <a:gdLst/>
                <a:ahLst/>
                <a:cxnLst/>
                <a:rect l="l" t="t" r="r" b="b"/>
                <a:pathLst>
                  <a:path w="769213" h="2165396">
                    <a:moveTo>
                      <a:pt x="769213" y="0"/>
                    </a:moveTo>
                    <a:lnTo>
                      <a:pt x="769213" y="2165029"/>
                    </a:lnTo>
                    <a:lnTo>
                      <a:pt x="764662" y="2165396"/>
                    </a:lnTo>
                    <a:cubicBezTo>
                      <a:pt x="303437" y="2147190"/>
                      <a:pt x="6069" y="1783065"/>
                      <a:pt x="0" y="1127640"/>
                    </a:cubicBezTo>
                    <a:cubicBezTo>
                      <a:pt x="5997" y="716807"/>
                      <a:pt x="385407" y="3691"/>
                      <a:pt x="769213" y="0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7C2621C-694B-41D4-82E5-903190E030C9}"/>
                </a:ext>
              </a:extLst>
            </p:cNvPr>
            <p:cNvSpPr txBox="1"/>
            <p:nvPr/>
          </p:nvSpPr>
          <p:spPr>
            <a:xfrm>
              <a:off x="1250909" y="1582994"/>
              <a:ext cx="301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$</a:t>
              </a:r>
              <a:endParaRPr lang="ko-KR" altLang="en-US" sz="2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3" name="그룹 204">
            <a:extLst>
              <a:ext uri="{FF2B5EF4-FFF2-40B4-BE49-F238E27FC236}">
                <a16:creationId xmlns:a16="http://schemas.microsoft.com/office/drawing/2014/main" id="{B44A7527-F2CB-4906-97F3-05F12134CFE3}"/>
              </a:ext>
            </a:extLst>
          </p:cNvPr>
          <p:cNvGrpSpPr/>
          <p:nvPr/>
        </p:nvGrpSpPr>
        <p:grpSpPr>
          <a:xfrm>
            <a:off x="10485264" y="3062115"/>
            <a:ext cx="356309" cy="505725"/>
            <a:chOff x="1214118" y="1556791"/>
            <a:chExt cx="356308" cy="505725"/>
          </a:xfrm>
        </p:grpSpPr>
        <p:grpSp>
          <p:nvGrpSpPr>
            <p:cNvPr id="64" name="Group 157">
              <a:extLst>
                <a:ext uri="{FF2B5EF4-FFF2-40B4-BE49-F238E27FC236}">
                  <a16:creationId xmlns:a16="http://schemas.microsoft.com/office/drawing/2014/main" id="{CBEA2253-4585-4152-9342-EB93CC5434D6}"/>
                </a:ext>
              </a:extLst>
            </p:cNvPr>
            <p:cNvGrpSpPr/>
            <p:nvPr/>
          </p:nvGrpSpPr>
          <p:grpSpPr>
            <a:xfrm>
              <a:off x="1214118" y="1556791"/>
              <a:ext cx="356308" cy="505725"/>
              <a:chOff x="3806184" y="2777603"/>
              <a:chExt cx="1526178" cy="2166176"/>
            </a:xfrm>
          </p:grpSpPr>
          <p:sp>
            <p:nvSpPr>
              <p:cNvPr id="66" name="Freeform 159">
                <a:extLst>
                  <a:ext uri="{FF2B5EF4-FFF2-40B4-BE49-F238E27FC236}">
                    <a16:creationId xmlns:a16="http://schemas.microsoft.com/office/drawing/2014/main" id="{49D2B252-B97D-4C98-B4DE-904B20549253}"/>
                  </a:ext>
                </a:extLst>
              </p:cNvPr>
              <p:cNvSpPr/>
              <p:nvPr/>
            </p:nvSpPr>
            <p:spPr>
              <a:xfrm>
                <a:off x="4563148" y="2777603"/>
                <a:ext cx="769214" cy="2166176"/>
              </a:xfrm>
              <a:custGeom>
                <a:avLst/>
                <a:gdLst/>
                <a:ahLst/>
                <a:cxnLst/>
                <a:rect l="l" t="t" r="r" b="b"/>
                <a:pathLst>
                  <a:path w="769214" h="2166176">
                    <a:moveTo>
                      <a:pt x="13655" y="0"/>
                    </a:moveTo>
                    <a:cubicBezTo>
                      <a:pt x="383848" y="3034"/>
                      <a:pt x="754041" y="688805"/>
                      <a:pt x="769214" y="1110582"/>
                    </a:cubicBezTo>
                    <a:cubicBezTo>
                      <a:pt x="763164" y="1760939"/>
                      <a:pt x="485720" y="2148949"/>
                      <a:pt x="0" y="2166176"/>
                    </a:cubicBezTo>
                    <a:lnTo>
                      <a:pt x="0" y="1147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7" name="Freeform 160">
                <a:extLst>
                  <a:ext uri="{FF2B5EF4-FFF2-40B4-BE49-F238E27FC236}">
                    <a16:creationId xmlns:a16="http://schemas.microsoft.com/office/drawing/2014/main" id="{CBEC759B-322C-4326-848C-625034DDBD17}"/>
                  </a:ext>
                </a:extLst>
              </p:cNvPr>
              <p:cNvSpPr/>
              <p:nvPr/>
            </p:nvSpPr>
            <p:spPr>
              <a:xfrm>
                <a:off x="3806184" y="2777603"/>
                <a:ext cx="769213" cy="2165396"/>
              </a:xfrm>
              <a:custGeom>
                <a:avLst/>
                <a:gdLst/>
                <a:ahLst/>
                <a:cxnLst/>
                <a:rect l="l" t="t" r="r" b="b"/>
                <a:pathLst>
                  <a:path w="769213" h="2165396">
                    <a:moveTo>
                      <a:pt x="769213" y="0"/>
                    </a:moveTo>
                    <a:lnTo>
                      <a:pt x="769213" y="2165029"/>
                    </a:lnTo>
                    <a:lnTo>
                      <a:pt x="764662" y="2165396"/>
                    </a:lnTo>
                    <a:cubicBezTo>
                      <a:pt x="303437" y="2147190"/>
                      <a:pt x="6069" y="1783065"/>
                      <a:pt x="0" y="1127640"/>
                    </a:cubicBezTo>
                    <a:cubicBezTo>
                      <a:pt x="5997" y="716807"/>
                      <a:pt x="385407" y="3691"/>
                      <a:pt x="769213" y="0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A883DB2-426E-4741-B74A-560DDD340D32}"/>
                </a:ext>
              </a:extLst>
            </p:cNvPr>
            <p:cNvSpPr txBox="1"/>
            <p:nvPr/>
          </p:nvSpPr>
          <p:spPr>
            <a:xfrm>
              <a:off x="1250909" y="1582994"/>
              <a:ext cx="301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$</a:t>
              </a:r>
              <a:endParaRPr lang="ko-KR" altLang="en-US" sz="2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8" name="Group 11">
            <a:extLst>
              <a:ext uri="{FF2B5EF4-FFF2-40B4-BE49-F238E27FC236}">
                <a16:creationId xmlns:a16="http://schemas.microsoft.com/office/drawing/2014/main" id="{257BDA5A-BE34-424E-B526-73F1838AC4AF}"/>
              </a:ext>
            </a:extLst>
          </p:cNvPr>
          <p:cNvGrpSpPr/>
          <p:nvPr/>
        </p:nvGrpSpPr>
        <p:grpSpPr>
          <a:xfrm>
            <a:off x="7379304" y="5161655"/>
            <a:ext cx="356309" cy="505725"/>
            <a:chOff x="611560" y="2420563"/>
            <a:chExt cx="356308" cy="505725"/>
          </a:xfrm>
        </p:grpSpPr>
        <p:grpSp>
          <p:nvGrpSpPr>
            <p:cNvPr id="69" name="Group 7">
              <a:extLst>
                <a:ext uri="{FF2B5EF4-FFF2-40B4-BE49-F238E27FC236}">
                  <a16:creationId xmlns:a16="http://schemas.microsoft.com/office/drawing/2014/main" id="{A738BA69-A36F-408F-A0D6-032CE62F0B52}"/>
                </a:ext>
              </a:extLst>
            </p:cNvPr>
            <p:cNvGrpSpPr/>
            <p:nvPr/>
          </p:nvGrpSpPr>
          <p:grpSpPr>
            <a:xfrm>
              <a:off x="611560" y="2420563"/>
              <a:ext cx="356308" cy="505725"/>
              <a:chOff x="3806184" y="2777603"/>
              <a:chExt cx="1526178" cy="2166176"/>
            </a:xfrm>
          </p:grpSpPr>
          <p:sp>
            <p:nvSpPr>
              <p:cNvPr id="71" name="Freeform 8">
                <a:extLst>
                  <a:ext uri="{FF2B5EF4-FFF2-40B4-BE49-F238E27FC236}">
                    <a16:creationId xmlns:a16="http://schemas.microsoft.com/office/drawing/2014/main" id="{AB4C6E4E-422E-46C4-AA5D-C1E38AC651A2}"/>
                  </a:ext>
                </a:extLst>
              </p:cNvPr>
              <p:cNvSpPr/>
              <p:nvPr/>
            </p:nvSpPr>
            <p:spPr>
              <a:xfrm>
                <a:off x="4563148" y="2777603"/>
                <a:ext cx="769214" cy="2166176"/>
              </a:xfrm>
              <a:custGeom>
                <a:avLst/>
                <a:gdLst/>
                <a:ahLst/>
                <a:cxnLst/>
                <a:rect l="l" t="t" r="r" b="b"/>
                <a:pathLst>
                  <a:path w="769214" h="2166176">
                    <a:moveTo>
                      <a:pt x="13655" y="0"/>
                    </a:moveTo>
                    <a:cubicBezTo>
                      <a:pt x="383848" y="3034"/>
                      <a:pt x="754041" y="688805"/>
                      <a:pt x="769214" y="1110582"/>
                    </a:cubicBezTo>
                    <a:cubicBezTo>
                      <a:pt x="763164" y="1760939"/>
                      <a:pt x="485720" y="2148949"/>
                      <a:pt x="0" y="2166176"/>
                    </a:cubicBezTo>
                    <a:lnTo>
                      <a:pt x="0" y="114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72" name="Freeform 9">
                <a:extLst>
                  <a:ext uri="{FF2B5EF4-FFF2-40B4-BE49-F238E27FC236}">
                    <a16:creationId xmlns:a16="http://schemas.microsoft.com/office/drawing/2014/main" id="{0F903E5E-977B-49AC-ABDD-D3AFE5265077}"/>
                  </a:ext>
                </a:extLst>
              </p:cNvPr>
              <p:cNvSpPr/>
              <p:nvPr/>
            </p:nvSpPr>
            <p:spPr>
              <a:xfrm>
                <a:off x="3806184" y="2777603"/>
                <a:ext cx="769213" cy="2165396"/>
              </a:xfrm>
              <a:custGeom>
                <a:avLst/>
                <a:gdLst/>
                <a:ahLst/>
                <a:cxnLst/>
                <a:rect l="l" t="t" r="r" b="b"/>
                <a:pathLst>
                  <a:path w="769213" h="2165396">
                    <a:moveTo>
                      <a:pt x="769213" y="0"/>
                    </a:moveTo>
                    <a:lnTo>
                      <a:pt x="769213" y="2165029"/>
                    </a:lnTo>
                    <a:lnTo>
                      <a:pt x="764662" y="2165396"/>
                    </a:lnTo>
                    <a:cubicBezTo>
                      <a:pt x="303437" y="2147190"/>
                      <a:pt x="6069" y="1783065"/>
                      <a:pt x="0" y="1127640"/>
                    </a:cubicBezTo>
                    <a:cubicBezTo>
                      <a:pt x="5997" y="716807"/>
                      <a:pt x="385407" y="3691"/>
                      <a:pt x="769213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EB1E572-C79C-42E3-8AEE-A5AEA5D0DED0}"/>
                </a:ext>
              </a:extLst>
            </p:cNvPr>
            <p:cNvSpPr txBox="1"/>
            <p:nvPr/>
          </p:nvSpPr>
          <p:spPr>
            <a:xfrm>
              <a:off x="648351" y="2446766"/>
              <a:ext cx="301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$</a:t>
              </a:r>
              <a:endParaRPr lang="ko-KR" altLang="en-US" sz="2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3" name="Group 11">
            <a:extLst>
              <a:ext uri="{FF2B5EF4-FFF2-40B4-BE49-F238E27FC236}">
                <a16:creationId xmlns:a16="http://schemas.microsoft.com/office/drawing/2014/main" id="{ED8999ED-FCD6-461D-8E98-2D170FBBFF16}"/>
              </a:ext>
            </a:extLst>
          </p:cNvPr>
          <p:cNvGrpSpPr/>
          <p:nvPr/>
        </p:nvGrpSpPr>
        <p:grpSpPr>
          <a:xfrm>
            <a:off x="7882012" y="5161655"/>
            <a:ext cx="356309" cy="505725"/>
            <a:chOff x="611560" y="2420563"/>
            <a:chExt cx="356308" cy="505725"/>
          </a:xfrm>
        </p:grpSpPr>
        <p:grpSp>
          <p:nvGrpSpPr>
            <p:cNvPr id="74" name="Group 7">
              <a:extLst>
                <a:ext uri="{FF2B5EF4-FFF2-40B4-BE49-F238E27FC236}">
                  <a16:creationId xmlns:a16="http://schemas.microsoft.com/office/drawing/2014/main" id="{8F726433-951F-4174-B610-B5A7ACDC940B}"/>
                </a:ext>
              </a:extLst>
            </p:cNvPr>
            <p:cNvGrpSpPr/>
            <p:nvPr/>
          </p:nvGrpSpPr>
          <p:grpSpPr>
            <a:xfrm>
              <a:off x="611560" y="2420563"/>
              <a:ext cx="356308" cy="505725"/>
              <a:chOff x="3806184" y="2777603"/>
              <a:chExt cx="1526178" cy="2166176"/>
            </a:xfrm>
          </p:grpSpPr>
          <p:sp>
            <p:nvSpPr>
              <p:cNvPr id="76" name="Freeform 8">
                <a:extLst>
                  <a:ext uri="{FF2B5EF4-FFF2-40B4-BE49-F238E27FC236}">
                    <a16:creationId xmlns:a16="http://schemas.microsoft.com/office/drawing/2014/main" id="{72AE5AD7-8197-48D4-A6C5-C1DDC22600AC}"/>
                  </a:ext>
                </a:extLst>
              </p:cNvPr>
              <p:cNvSpPr/>
              <p:nvPr/>
            </p:nvSpPr>
            <p:spPr>
              <a:xfrm>
                <a:off x="4563148" y="2777603"/>
                <a:ext cx="769214" cy="2166176"/>
              </a:xfrm>
              <a:custGeom>
                <a:avLst/>
                <a:gdLst/>
                <a:ahLst/>
                <a:cxnLst/>
                <a:rect l="l" t="t" r="r" b="b"/>
                <a:pathLst>
                  <a:path w="769214" h="2166176">
                    <a:moveTo>
                      <a:pt x="13655" y="0"/>
                    </a:moveTo>
                    <a:cubicBezTo>
                      <a:pt x="383848" y="3034"/>
                      <a:pt x="754041" y="688805"/>
                      <a:pt x="769214" y="1110582"/>
                    </a:cubicBezTo>
                    <a:cubicBezTo>
                      <a:pt x="763164" y="1760939"/>
                      <a:pt x="485720" y="2148949"/>
                      <a:pt x="0" y="2166176"/>
                    </a:cubicBezTo>
                    <a:lnTo>
                      <a:pt x="0" y="114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77" name="Freeform 9">
                <a:extLst>
                  <a:ext uri="{FF2B5EF4-FFF2-40B4-BE49-F238E27FC236}">
                    <a16:creationId xmlns:a16="http://schemas.microsoft.com/office/drawing/2014/main" id="{08C59D50-0D8A-433B-80D2-71256BB929C3}"/>
                  </a:ext>
                </a:extLst>
              </p:cNvPr>
              <p:cNvSpPr/>
              <p:nvPr/>
            </p:nvSpPr>
            <p:spPr>
              <a:xfrm>
                <a:off x="3806184" y="2777603"/>
                <a:ext cx="769213" cy="2165396"/>
              </a:xfrm>
              <a:custGeom>
                <a:avLst/>
                <a:gdLst/>
                <a:ahLst/>
                <a:cxnLst/>
                <a:rect l="l" t="t" r="r" b="b"/>
                <a:pathLst>
                  <a:path w="769213" h="2165396">
                    <a:moveTo>
                      <a:pt x="769213" y="0"/>
                    </a:moveTo>
                    <a:lnTo>
                      <a:pt x="769213" y="2165029"/>
                    </a:lnTo>
                    <a:lnTo>
                      <a:pt x="764662" y="2165396"/>
                    </a:lnTo>
                    <a:cubicBezTo>
                      <a:pt x="303437" y="2147190"/>
                      <a:pt x="6069" y="1783065"/>
                      <a:pt x="0" y="1127640"/>
                    </a:cubicBezTo>
                    <a:cubicBezTo>
                      <a:pt x="5997" y="716807"/>
                      <a:pt x="385407" y="3691"/>
                      <a:pt x="769213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5B481A5-31DE-47E1-91BC-179CC9E4AB98}"/>
                </a:ext>
              </a:extLst>
            </p:cNvPr>
            <p:cNvSpPr txBox="1"/>
            <p:nvPr/>
          </p:nvSpPr>
          <p:spPr>
            <a:xfrm>
              <a:off x="648351" y="2446766"/>
              <a:ext cx="301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$</a:t>
              </a:r>
              <a:endParaRPr lang="ko-KR" altLang="en-US" sz="2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8" name="Group 11">
            <a:extLst>
              <a:ext uri="{FF2B5EF4-FFF2-40B4-BE49-F238E27FC236}">
                <a16:creationId xmlns:a16="http://schemas.microsoft.com/office/drawing/2014/main" id="{969662F5-C0C8-4ADD-8155-F96C8155DCC2}"/>
              </a:ext>
            </a:extLst>
          </p:cNvPr>
          <p:cNvGrpSpPr/>
          <p:nvPr/>
        </p:nvGrpSpPr>
        <p:grpSpPr>
          <a:xfrm>
            <a:off x="6625242" y="5705541"/>
            <a:ext cx="356309" cy="505725"/>
            <a:chOff x="611560" y="2420563"/>
            <a:chExt cx="356308" cy="505725"/>
          </a:xfrm>
        </p:grpSpPr>
        <p:grpSp>
          <p:nvGrpSpPr>
            <p:cNvPr id="79" name="Group 7">
              <a:extLst>
                <a:ext uri="{FF2B5EF4-FFF2-40B4-BE49-F238E27FC236}">
                  <a16:creationId xmlns:a16="http://schemas.microsoft.com/office/drawing/2014/main" id="{93481A75-1A67-4A63-8A2C-83968B273796}"/>
                </a:ext>
              </a:extLst>
            </p:cNvPr>
            <p:cNvGrpSpPr/>
            <p:nvPr/>
          </p:nvGrpSpPr>
          <p:grpSpPr>
            <a:xfrm>
              <a:off x="611560" y="2420563"/>
              <a:ext cx="356308" cy="505725"/>
              <a:chOff x="3806184" y="2777603"/>
              <a:chExt cx="1526178" cy="2166176"/>
            </a:xfrm>
          </p:grpSpPr>
          <p:sp>
            <p:nvSpPr>
              <p:cNvPr id="81" name="Freeform 8">
                <a:extLst>
                  <a:ext uri="{FF2B5EF4-FFF2-40B4-BE49-F238E27FC236}">
                    <a16:creationId xmlns:a16="http://schemas.microsoft.com/office/drawing/2014/main" id="{985435A0-C847-40DC-881F-AAC9957F2BB0}"/>
                  </a:ext>
                </a:extLst>
              </p:cNvPr>
              <p:cNvSpPr/>
              <p:nvPr/>
            </p:nvSpPr>
            <p:spPr>
              <a:xfrm>
                <a:off x="4563148" y="2777603"/>
                <a:ext cx="769214" cy="2166176"/>
              </a:xfrm>
              <a:custGeom>
                <a:avLst/>
                <a:gdLst/>
                <a:ahLst/>
                <a:cxnLst/>
                <a:rect l="l" t="t" r="r" b="b"/>
                <a:pathLst>
                  <a:path w="769214" h="2166176">
                    <a:moveTo>
                      <a:pt x="13655" y="0"/>
                    </a:moveTo>
                    <a:cubicBezTo>
                      <a:pt x="383848" y="3034"/>
                      <a:pt x="754041" y="688805"/>
                      <a:pt x="769214" y="1110582"/>
                    </a:cubicBezTo>
                    <a:cubicBezTo>
                      <a:pt x="763164" y="1760939"/>
                      <a:pt x="485720" y="2148949"/>
                      <a:pt x="0" y="2166176"/>
                    </a:cubicBezTo>
                    <a:lnTo>
                      <a:pt x="0" y="114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82" name="Freeform 9">
                <a:extLst>
                  <a:ext uri="{FF2B5EF4-FFF2-40B4-BE49-F238E27FC236}">
                    <a16:creationId xmlns:a16="http://schemas.microsoft.com/office/drawing/2014/main" id="{3E66F91D-866C-45CE-887E-6688C4A7B388}"/>
                  </a:ext>
                </a:extLst>
              </p:cNvPr>
              <p:cNvSpPr/>
              <p:nvPr/>
            </p:nvSpPr>
            <p:spPr>
              <a:xfrm>
                <a:off x="3806184" y="2777603"/>
                <a:ext cx="769213" cy="2165396"/>
              </a:xfrm>
              <a:custGeom>
                <a:avLst/>
                <a:gdLst/>
                <a:ahLst/>
                <a:cxnLst/>
                <a:rect l="l" t="t" r="r" b="b"/>
                <a:pathLst>
                  <a:path w="769213" h="2165396">
                    <a:moveTo>
                      <a:pt x="769213" y="0"/>
                    </a:moveTo>
                    <a:lnTo>
                      <a:pt x="769213" y="2165029"/>
                    </a:lnTo>
                    <a:lnTo>
                      <a:pt x="764662" y="2165396"/>
                    </a:lnTo>
                    <a:cubicBezTo>
                      <a:pt x="303437" y="2147190"/>
                      <a:pt x="6069" y="1783065"/>
                      <a:pt x="0" y="1127640"/>
                    </a:cubicBezTo>
                    <a:cubicBezTo>
                      <a:pt x="5997" y="716807"/>
                      <a:pt x="385407" y="3691"/>
                      <a:pt x="769213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3E59EF1-C5D5-4BC5-99B4-FB7A6F255CDD}"/>
                </a:ext>
              </a:extLst>
            </p:cNvPr>
            <p:cNvSpPr txBox="1"/>
            <p:nvPr/>
          </p:nvSpPr>
          <p:spPr>
            <a:xfrm>
              <a:off x="648351" y="2446766"/>
              <a:ext cx="301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$</a:t>
              </a:r>
              <a:endParaRPr lang="ko-KR" altLang="en-US" sz="2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3" name="Group 11">
            <a:extLst>
              <a:ext uri="{FF2B5EF4-FFF2-40B4-BE49-F238E27FC236}">
                <a16:creationId xmlns:a16="http://schemas.microsoft.com/office/drawing/2014/main" id="{9DC0D89B-5255-49E7-807C-325E87319531}"/>
              </a:ext>
            </a:extLst>
          </p:cNvPr>
          <p:cNvGrpSpPr/>
          <p:nvPr/>
        </p:nvGrpSpPr>
        <p:grpSpPr>
          <a:xfrm>
            <a:off x="7127950" y="5705541"/>
            <a:ext cx="356309" cy="505725"/>
            <a:chOff x="611560" y="2420563"/>
            <a:chExt cx="356308" cy="505725"/>
          </a:xfrm>
        </p:grpSpPr>
        <p:grpSp>
          <p:nvGrpSpPr>
            <p:cNvPr id="84" name="Group 7">
              <a:extLst>
                <a:ext uri="{FF2B5EF4-FFF2-40B4-BE49-F238E27FC236}">
                  <a16:creationId xmlns:a16="http://schemas.microsoft.com/office/drawing/2014/main" id="{E33E9058-868A-4780-90BC-A44A231ADA59}"/>
                </a:ext>
              </a:extLst>
            </p:cNvPr>
            <p:cNvGrpSpPr/>
            <p:nvPr/>
          </p:nvGrpSpPr>
          <p:grpSpPr>
            <a:xfrm>
              <a:off x="611560" y="2420563"/>
              <a:ext cx="356308" cy="505725"/>
              <a:chOff x="3806184" y="2777603"/>
              <a:chExt cx="1526178" cy="2166176"/>
            </a:xfrm>
          </p:grpSpPr>
          <p:sp>
            <p:nvSpPr>
              <p:cNvPr id="86" name="Freeform 8">
                <a:extLst>
                  <a:ext uri="{FF2B5EF4-FFF2-40B4-BE49-F238E27FC236}">
                    <a16:creationId xmlns:a16="http://schemas.microsoft.com/office/drawing/2014/main" id="{E6391BA4-9AD2-40AB-946B-11193CD29667}"/>
                  </a:ext>
                </a:extLst>
              </p:cNvPr>
              <p:cNvSpPr/>
              <p:nvPr/>
            </p:nvSpPr>
            <p:spPr>
              <a:xfrm>
                <a:off x="4563148" y="2777603"/>
                <a:ext cx="769214" cy="2166176"/>
              </a:xfrm>
              <a:custGeom>
                <a:avLst/>
                <a:gdLst/>
                <a:ahLst/>
                <a:cxnLst/>
                <a:rect l="l" t="t" r="r" b="b"/>
                <a:pathLst>
                  <a:path w="769214" h="2166176">
                    <a:moveTo>
                      <a:pt x="13655" y="0"/>
                    </a:moveTo>
                    <a:cubicBezTo>
                      <a:pt x="383848" y="3034"/>
                      <a:pt x="754041" y="688805"/>
                      <a:pt x="769214" y="1110582"/>
                    </a:cubicBezTo>
                    <a:cubicBezTo>
                      <a:pt x="763164" y="1760939"/>
                      <a:pt x="485720" y="2148949"/>
                      <a:pt x="0" y="2166176"/>
                    </a:cubicBezTo>
                    <a:lnTo>
                      <a:pt x="0" y="114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87" name="Freeform 9">
                <a:extLst>
                  <a:ext uri="{FF2B5EF4-FFF2-40B4-BE49-F238E27FC236}">
                    <a16:creationId xmlns:a16="http://schemas.microsoft.com/office/drawing/2014/main" id="{AAF50EBE-D708-415C-BE87-85AB13C743CF}"/>
                  </a:ext>
                </a:extLst>
              </p:cNvPr>
              <p:cNvSpPr/>
              <p:nvPr/>
            </p:nvSpPr>
            <p:spPr>
              <a:xfrm>
                <a:off x="3806184" y="2777603"/>
                <a:ext cx="769213" cy="2165396"/>
              </a:xfrm>
              <a:custGeom>
                <a:avLst/>
                <a:gdLst/>
                <a:ahLst/>
                <a:cxnLst/>
                <a:rect l="l" t="t" r="r" b="b"/>
                <a:pathLst>
                  <a:path w="769213" h="2165396">
                    <a:moveTo>
                      <a:pt x="769213" y="0"/>
                    </a:moveTo>
                    <a:lnTo>
                      <a:pt x="769213" y="2165029"/>
                    </a:lnTo>
                    <a:lnTo>
                      <a:pt x="764662" y="2165396"/>
                    </a:lnTo>
                    <a:cubicBezTo>
                      <a:pt x="303437" y="2147190"/>
                      <a:pt x="6069" y="1783065"/>
                      <a:pt x="0" y="1127640"/>
                    </a:cubicBezTo>
                    <a:cubicBezTo>
                      <a:pt x="5997" y="716807"/>
                      <a:pt x="385407" y="3691"/>
                      <a:pt x="769213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ADBF9CA-D6E9-434B-9116-F8511A74C019}"/>
                </a:ext>
              </a:extLst>
            </p:cNvPr>
            <p:cNvSpPr txBox="1"/>
            <p:nvPr/>
          </p:nvSpPr>
          <p:spPr>
            <a:xfrm>
              <a:off x="648351" y="2446766"/>
              <a:ext cx="301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$</a:t>
              </a:r>
              <a:endParaRPr lang="ko-KR" altLang="en-US" sz="2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8" name="Group 11">
            <a:extLst>
              <a:ext uri="{FF2B5EF4-FFF2-40B4-BE49-F238E27FC236}">
                <a16:creationId xmlns:a16="http://schemas.microsoft.com/office/drawing/2014/main" id="{8CEABEAE-CC33-4DEF-A24E-66656DDE33C9}"/>
              </a:ext>
            </a:extLst>
          </p:cNvPr>
          <p:cNvGrpSpPr/>
          <p:nvPr/>
        </p:nvGrpSpPr>
        <p:grpSpPr>
          <a:xfrm>
            <a:off x="7630658" y="5705541"/>
            <a:ext cx="356309" cy="505725"/>
            <a:chOff x="611560" y="2420563"/>
            <a:chExt cx="356308" cy="505725"/>
          </a:xfrm>
        </p:grpSpPr>
        <p:grpSp>
          <p:nvGrpSpPr>
            <p:cNvPr id="89" name="Group 7">
              <a:extLst>
                <a:ext uri="{FF2B5EF4-FFF2-40B4-BE49-F238E27FC236}">
                  <a16:creationId xmlns:a16="http://schemas.microsoft.com/office/drawing/2014/main" id="{0DFFA38C-6205-42CF-A6B9-08F697048775}"/>
                </a:ext>
              </a:extLst>
            </p:cNvPr>
            <p:cNvGrpSpPr/>
            <p:nvPr/>
          </p:nvGrpSpPr>
          <p:grpSpPr>
            <a:xfrm>
              <a:off x="611560" y="2420563"/>
              <a:ext cx="356308" cy="505725"/>
              <a:chOff x="3806184" y="2777603"/>
              <a:chExt cx="1526178" cy="2166176"/>
            </a:xfrm>
          </p:grpSpPr>
          <p:sp>
            <p:nvSpPr>
              <p:cNvPr id="91" name="Freeform 8">
                <a:extLst>
                  <a:ext uri="{FF2B5EF4-FFF2-40B4-BE49-F238E27FC236}">
                    <a16:creationId xmlns:a16="http://schemas.microsoft.com/office/drawing/2014/main" id="{020B4E85-7AFC-47E0-AEB5-57A6CB739194}"/>
                  </a:ext>
                </a:extLst>
              </p:cNvPr>
              <p:cNvSpPr/>
              <p:nvPr/>
            </p:nvSpPr>
            <p:spPr>
              <a:xfrm>
                <a:off x="4563148" y="2777603"/>
                <a:ext cx="769214" cy="2166176"/>
              </a:xfrm>
              <a:custGeom>
                <a:avLst/>
                <a:gdLst/>
                <a:ahLst/>
                <a:cxnLst/>
                <a:rect l="l" t="t" r="r" b="b"/>
                <a:pathLst>
                  <a:path w="769214" h="2166176">
                    <a:moveTo>
                      <a:pt x="13655" y="0"/>
                    </a:moveTo>
                    <a:cubicBezTo>
                      <a:pt x="383848" y="3034"/>
                      <a:pt x="754041" y="688805"/>
                      <a:pt x="769214" y="1110582"/>
                    </a:cubicBezTo>
                    <a:cubicBezTo>
                      <a:pt x="763164" y="1760939"/>
                      <a:pt x="485720" y="2148949"/>
                      <a:pt x="0" y="2166176"/>
                    </a:cubicBezTo>
                    <a:lnTo>
                      <a:pt x="0" y="114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92" name="Freeform 9">
                <a:extLst>
                  <a:ext uri="{FF2B5EF4-FFF2-40B4-BE49-F238E27FC236}">
                    <a16:creationId xmlns:a16="http://schemas.microsoft.com/office/drawing/2014/main" id="{6F9A3AAC-6758-4663-B96D-5AA10B06F366}"/>
                  </a:ext>
                </a:extLst>
              </p:cNvPr>
              <p:cNvSpPr/>
              <p:nvPr/>
            </p:nvSpPr>
            <p:spPr>
              <a:xfrm>
                <a:off x="3806184" y="2777603"/>
                <a:ext cx="769213" cy="2165396"/>
              </a:xfrm>
              <a:custGeom>
                <a:avLst/>
                <a:gdLst/>
                <a:ahLst/>
                <a:cxnLst/>
                <a:rect l="l" t="t" r="r" b="b"/>
                <a:pathLst>
                  <a:path w="769213" h="2165396">
                    <a:moveTo>
                      <a:pt x="769213" y="0"/>
                    </a:moveTo>
                    <a:lnTo>
                      <a:pt x="769213" y="2165029"/>
                    </a:lnTo>
                    <a:lnTo>
                      <a:pt x="764662" y="2165396"/>
                    </a:lnTo>
                    <a:cubicBezTo>
                      <a:pt x="303437" y="2147190"/>
                      <a:pt x="6069" y="1783065"/>
                      <a:pt x="0" y="1127640"/>
                    </a:cubicBezTo>
                    <a:cubicBezTo>
                      <a:pt x="5997" y="716807"/>
                      <a:pt x="385407" y="3691"/>
                      <a:pt x="769213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285739D-3A06-4886-A34B-30B6C6C9F489}"/>
                </a:ext>
              </a:extLst>
            </p:cNvPr>
            <p:cNvSpPr txBox="1"/>
            <p:nvPr/>
          </p:nvSpPr>
          <p:spPr>
            <a:xfrm>
              <a:off x="648351" y="2446766"/>
              <a:ext cx="301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$</a:t>
              </a:r>
              <a:endParaRPr lang="ko-KR" altLang="en-US" sz="2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3" name="Group 11">
            <a:extLst>
              <a:ext uri="{FF2B5EF4-FFF2-40B4-BE49-F238E27FC236}">
                <a16:creationId xmlns:a16="http://schemas.microsoft.com/office/drawing/2014/main" id="{F1B0F49F-0B4F-48F5-B0CE-E8253B5D8FE0}"/>
              </a:ext>
            </a:extLst>
          </p:cNvPr>
          <p:cNvGrpSpPr/>
          <p:nvPr/>
        </p:nvGrpSpPr>
        <p:grpSpPr>
          <a:xfrm>
            <a:off x="8133366" y="5705541"/>
            <a:ext cx="356309" cy="505725"/>
            <a:chOff x="611560" y="2420563"/>
            <a:chExt cx="356308" cy="505725"/>
          </a:xfrm>
        </p:grpSpPr>
        <p:grpSp>
          <p:nvGrpSpPr>
            <p:cNvPr id="94" name="Group 7">
              <a:extLst>
                <a:ext uri="{FF2B5EF4-FFF2-40B4-BE49-F238E27FC236}">
                  <a16:creationId xmlns:a16="http://schemas.microsoft.com/office/drawing/2014/main" id="{726BF031-591C-4FAC-8D2A-46503229493E}"/>
                </a:ext>
              </a:extLst>
            </p:cNvPr>
            <p:cNvGrpSpPr/>
            <p:nvPr/>
          </p:nvGrpSpPr>
          <p:grpSpPr>
            <a:xfrm>
              <a:off x="611560" y="2420563"/>
              <a:ext cx="356308" cy="505725"/>
              <a:chOff x="3806184" y="2777603"/>
              <a:chExt cx="1526178" cy="2166176"/>
            </a:xfrm>
          </p:grpSpPr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2C150BA-6244-4E34-AABA-4E7C7266157F}"/>
                  </a:ext>
                </a:extLst>
              </p:cNvPr>
              <p:cNvSpPr/>
              <p:nvPr/>
            </p:nvSpPr>
            <p:spPr>
              <a:xfrm>
                <a:off x="4563148" y="2777603"/>
                <a:ext cx="769214" cy="2166176"/>
              </a:xfrm>
              <a:custGeom>
                <a:avLst/>
                <a:gdLst/>
                <a:ahLst/>
                <a:cxnLst/>
                <a:rect l="l" t="t" r="r" b="b"/>
                <a:pathLst>
                  <a:path w="769214" h="2166176">
                    <a:moveTo>
                      <a:pt x="13655" y="0"/>
                    </a:moveTo>
                    <a:cubicBezTo>
                      <a:pt x="383848" y="3034"/>
                      <a:pt x="754041" y="688805"/>
                      <a:pt x="769214" y="1110582"/>
                    </a:cubicBezTo>
                    <a:cubicBezTo>
                      <a:pt x="763164" y="1760939"/>
                      <a:pt x="485720" y="2148949"/>
                      <a:pt x="0" y="2166176"/>
                    </a:cubicBezTo>
                    <a:lnTo>
                      <a:pt x="0" y="1147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97" name="Freeform 9">
                <a:extLst>
                  <a:ext uri="{FF2B5EF4-FFF2-40B4-BE49-F238E27FC236}">
                    <a16:creationId xmlns:a16="http://schemas.microsoft.com/office/drawing/2014/main" id="{4B534EA4-4357-4DCE-B94E-624C1E3651B4}"/>
                  </a:ext>
                </a:extLst>
              </p:cNvPr>
              <p:cNvSpPr/>
              <p:nvPr/>
            </p:nvSpPr>
            <p:spPr>
              <a:xfrm>
                <a:off x="3806184" y="2777603"/>
                <a:ext cx="769213" cy="2165396"/>
              </a:xfrm>
              <a:custGeom>
                <a:avLst/>
                <a:gdLst/>
                <a:ahLst/>
                <a:cxnLst/>
                <a:rect l="l" t="t" r="r" b="b"/>
                <a:pathLst>
                  <a:path w="769213" h="2165396">
                    <a:moveTo>
                      <a:pt x="769213" y="0"/>
                    </a:moveTo>
                    <a:lnTo>
                      <a:pt x="769213" y="2165029"/>
                    </a:lnTo>
                    <a:lnTo>
                      <a:pt x="764662" y="2165396"/>
                    </a:lnTo>
                    <a:cubicBezTo>
                      <a:pt x="303437" y="2147190"/>
                      <a:pt x="6069" y="1783065"/>
                      <a:pt x="0" y="1127640"/>
                    </a:cubicBezTo>
                    <a:cubicBezTo>
                      <a:pt x="5997" y="716807"/>
                      <a:pt x="385407" y="3691"/>
                      <a:pt x="769213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F99A1BB-6A4A-4990-B8FE-104421BB85EA}"/>
                </a:ext>
              </a:extLst>
            </p:cNvPr>
            <p:cNvSpPr txBox="1"/>
            <p:nvPr/>
          </p:nvSpPr>
          <p:spPr>
            <a:xfrm>
              <a:off x="648351" y="2446766"/>
              <a:ext cx="301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$</a:t>
              </a:r>
              <a:endParaRPr lang="ko-KR" altLang="en-US" sz="2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8" name="Group 55">
            <a:extLst>
              <a:ext uri="{FF2B5EF4-FFF2-40B4-BE49-F238E27FC236}">
                <a16:creationId xmlns:a16="http://schemas.microsoft.com/office/drawing/2014/main" id="{63DE89AC-15FA-41BA-A496-8EBA635F22F1}"/>
              </a:ext>
            </a:extLst>
          </p:cNvPr>
          <p:cNvGrpSpPr/>
          <p:nvPr/>
        </p:nvGrpSpPr>
        <p:grpSpPr>
          <a:xfrm>
            <a:off x="8887428" y="5161655"/>
            <a:ext cx="356309" cy="505725"/>
            <a:chOff x="611560" y="2420563"/>
            <a:chExt cx="356308" cy="505725"/>
          </a:xfrm>
        </p:grpSpPr>
        <p:grpSp>
          <p:nvGrpSpPr>
            <p:cNvPr id="99" name="Group 89">
              <a:extLst>
                <a:ext uri="{FF2B5EF4-FFF2-40B4-BE49-F238E27FC236}">
                  <a16:creationId xmlns:a16="http://schemas.microsoft.com/office/drawing/2014/main" id="{7A3091CB-7268-4E2E-8C0A-86457C168F2E}"/>
                </a:ext>
              </a:extLst>
            </p:cNvPr>
            <p:cNvGrpSpPr/>
            <p:nvPr/>
          </p:nvGrpSpPr>
          <p:grpSpPr>
            <a:xfrm>
              <a:off x="611560" y="2420563"/>
              <a:ext cx="356308" cy="505725"/>
              <a:chOff x="3806184" y="2777603"/>
              <a:chExt cx="1526178" cy="2166176"/>
            </a:xfrm>
          </p:grpSpPr>
          <p:sp>
            <p:nvSpPr>
              <p:cNvPr id="101" name="Freeform 91">
                <a:extLst>
                  <a:ext uri="{FF2B5EF4-FFF2-40B4-BE49-F238E27FC236}">
                    <a16:creationId xmlns:a16="http://schemas.microsoft.com/office/drawing/2014/main" id="{3E3215AF-AF08-4533-90E5-8843D34B352E}"/>
                  </a:ext>
                </a:extLst>
              </p:cNvPr>
              <p:cNvSpPr/>
              <p:nvPr/>
            </p:nvSpPr>
            <p:spPr>
              <a:xfrm>
                <a:off x="4563148" y="2777603"/>
                <a:ext cx="769214" cy="2166176"/>
              </a:xfrm>
              <a:custGeom>
                <a:avLst/>
                <a:gdLst/>
                <a:ahLst/>
                <a:cxnLst/>
                <a:rect l="l" t="t" r="r" b="b"/>
                <a:pathLst>
                  <a:path w="769214" h="2166176">
                    <a:moveTo>
                      <a:pt x="13655" y="0"/>
                    </a:moveTo>
                    <a:cubicBezTo>
                      <a:pt x="383848" y="3034"/>
                      <a:pt x="754041" y="688805"/>
                      <a:pt x="769214" y="1110582"/>
                    </a:cubicBezTo>
                    <a:cubicBezTo>
                      <a:pt x="763164" y="1760939"/>
                      <a:pt x="485720" y="2148949"/>
                      <a:pt x="0" y="2166176"/>
                    </a:cubicBezTo>
                    <a:lnTo>
                      <a:pt x="0" y="1147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2" name="Freeform 92">
                <a:extLst>
                  <a:ext uri="{FF2B5EF4-FFF2-40B4-BE49-F238E27FC236}">
                    <a16:creationId xmlns:a16="http://schemas.microsoft.com/office/drawing/2014/main" id="{078796F6-3959-4300-B0B7-DFF9E2E7B3C2}"/>
                  </a:ext>
                </a:extLst>
              </p:cNvPr>
              <p:cNvSpPr/>
              <p:nvPr/>
            </p:nvSpPr>
            <p:spPr>
              <a:xfrm>
                <a:off x="3806184" y="2777603"/>
                <a:ext cx="769213" cy="2165396"/>
              </a:xfrm>
              <a:custGeom>
                <a:avLst/>
                <a:gdLst/>
                <a:ahLst/>
                <a:cxnLst/>
                <a:rect l="l" t="t" r="r" b="b"/>
                <a:pathLst>
                  <a:path w="769213" h="2165396">
                    <a:moveTo>
                      <a:pt x="769213" y="0"/>
                    </a:moveTo>
                    <a:lnTo>
                      <a:pt x="769213" y="2165029"/>
                    </a:lnTo>
                    <a:lnTo>
                      <a:pt x="764662" y="2165396"/>
                    </a:lnTo>
                    <a:cubicBezTo>
                      <a:pt x="303437" y="2147190"/>
                      <a:pt x="6069" y="1783065"/>
                      <a:pt x="0" y="1127640"/>
                    </a:cubicBezTo>
                    <a:cubicBezTo>
                      <a:pt x="5997" y="716807"/>
                      <a:pt x="385407" y="3691"/>
                      <a:pt x="769213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4D5DE52-B3A7-4074-A73B-EDD619BDA4C7}"/>
                </a:ext>
              </a:extLst>
            </p:cNvPr>
            <p:cNvSpPr txBox="1"/>
            <p:nvPr/>
          </p:nvSpPr>
          <p:spPr>
            <a:xfrm>
              <a:off x="648351" y="2446766"/>
              <a:ext cx="301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$</a:t>
              </a:r>
              <a:endParaRPr lang="ko-KR" altLang="en-US" sz="2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3" name="Group 55">
            <a:extLst>
              <a:ext uri="{FF2B5EF4-FFF2-40B4-BE49-F238E27FC236}">
                <a16:creationId xmlns:a16="http://schemas.microsoft.com/office/drawing/2014/main" id="{3D3D8460-C16C-4867-B714-52D2536E884A}"/>
              </a:ext>
            </a:extLst>
          </p:cNvPr>
          <p:cNvGrpSpPr/>
          <p:nvPr/>
        </p:nvGrpSpPr>
        <p:grpSpPr>
          <a:xfrm>
            <a:off x="9390136" y="5161655"/>
            <a:ext cx="356309" cy="505725"/>
            <a:chOff x="611560" y="2420563"/>
            <a:chExt cx="356308" cy="505725"/>
          </a:xfrm>
        </p:grpSpPr>
        <p:grpSp>
          <p:nvGrpSpPr>
            <p:cNvPr id="104" name="Group 89">
              <a:extLst>
                <a:ext uri="{FF2B5EF4-FFF2-40B4-BE49-F238E27FC236}">
                  <a16:creationId xmlns:a16="http://schemas.microsoft.com/office/drawing/2014/main" id="{9BAEB686-BE88-4FAE-A8EF-34C8774390FD}"/>
                </a:ext>
              </a:extLst>
            </p:cNvPr>
            <p:cNvGrpSpPr/>
            <p:nvPr/>
          </p:nvGrpSpPr>
          <p:grpSpPr>
            <a:xfrm>
              <a:off x="611560" y="2420563"/>
              <a:ext cx="356308" cy="505725"/>
              <a:chOff x="3806184" y="2777603"/>
              <a:chExt cx="1526178" cy="2166176"/>
            </a:xfrm>
          </p:grpSpPr>
          <p:sp>
            <p:nvSpPr>
              <p:cNvPr id="106" name="Freeform 91">
                <a:extLst>
                  <a:ext uri="{FF2B5EF4-FFF2-40B4-BE49-F238E27FC236}">
                    <a16:creationId xmlns:a16="http://schemas.microsoft.com/office/drawing/2014/main" id="{BC8F7C63-E0A5-4DB7-86FD-DAD0FC2F4809}"/>
                  </a:ext>
                </a:extLst>
              </p:cNvPr>
              <p:cNvSpPr/>
              <p:nvPr/>
            </p:nvSpPr>
            <p:spPr>
              <a:xfrm>
                <a:off x="4563148" y="2777603"/>
                <a:ext cx="769214" cy="2166176"/>
              </a:xfrm>
              <a:custGeom>
                <a:avLst/>
                <a:gdLst/>
                <a:ahLst/>
                <a:cxnLst/>
                <a:rect l="l" t="t" r="r" b="b"/>
                <a:pathLst>
                  <a:path w="769214" h="2166176">
                    <a:moveTo>
                      <a:pt x="13655" y="0"/>
                    </a:moveTo>
                    <a:cubicBezTo>
                      <a:pt x="383848" y="3034"/>
                      <a:pt x="754041" y="688805"/>
                      <a:pt x="769214" y="1110582"/>
                    </a:cubicBezTo>
                    <a:cubicBezTo>
                      <a:pt x="763164" y="1760939"/>
                      <a:pt x="485720" y="2148949"/>
                      <a:pt x="0" y="2166176"/>
                    </a:cubicBezTo>
                    <a:lnTo>
                      <a:pt x="0" y="1147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7" name="Freeform 92">
                <a:extLst>
                  <a:ext uri="{FF2B5EF4-FFF2-40B4-BE49-F238E27FC236}">
                    <a16:creationId xmlns:a16="http://schemas.microsoft.com/office/drawing/2014/main" id="{F9F0CCAD-4636-4ECC-8EE5-D2F78B87DBB5}"/>
                  </a:ext>
                </a:extLst>
              </p:cNvPr>
              <p:cNvSpPr/>
              <p:nvPr/>
            </p:nvSpPr>
            <p:spPr>
              <a:xfrm>
                <a:off x="3806184" y="2777603"/>
                <a:ext cx="769213" cy="2165396"/>
              </a:xfrm>
              <a:custGeom>
                <a:avLst/>
                <a:gdLst/>
                <a:ahLst/>
                <a:cxnLst/>
                <a:rect l="l" t="t" r="r" b="b"/>
                <a:pathLst>
                  <a:path w="769213" h="2165396">
                    <a:moveTo>
                      <a:pt x="769213" y="0"/>
                    </a:moveTo>
                    <a:lnTo>
                      <a:pt x="769213" y="2165029"/>
                    </a:lnTo>
                    <a:lnTo>
                      <a:pt x="764662" y="2165396"/>
                    </a:lnTo>
                    <a:cubicBezTo>
                      <a:pt x="303437" y="2147190"/>
                      <a:pt x="6069" y="1783065"/>
                      <a:pt x="0" y="1127640"/>
                    </a:cubicBezTo>
                    <a:cubicBezTo>
                      <a:pt x="5997" y="716807"/>
                      <a:pt x="385407" y="3691"/>
                      <a:pt x="769213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17FFCF5-A35B-4879-8F15-E4FAEC3099AA}"/>
                </a:ext>
              </a:extLst>
            </p:cNvPr>
            <p:cNvSpPr txBox="1"/>
            <p:nvPr/>
          </p:nvSpPr>
          <p:spPr>
            <a:xfrm>
              <a:off x="648351" y="2446766"/>
              <a:ext cx="301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$</a:t>
              </a:r>
              <a:endParaRPr lang="ko-KR" altLang="en-US" sz="2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8" name="Group 55">
            <a:extLst>
              <a:ext uri="{FF2B5EF4-FFF2-40B4-BE49-F238E27FC236}">
                <a16:creationId xmlns:a16="http://schemas.microsoft.com/office/drawing/2014/main" id="{9DB1C7E8-5E37-4B93-ABFB-0DA2C5C0BBD1}"/>
              </a:ext>
            </a:extLst>
          </p:cNvPr>
          <p:cNvGrpSpPr/>
          <p:nvPr/>
        </p:nvGrpSpPr>
        <p:grpSpPr>
          <a:xfrm>
            <a:off x="8636074" y="5709701"/>
            <a:ext cx="356309" cy="505725"/>
            <a:chOff x="611560" y="2420563"/>
            <a:chExt cx="356308" cy="505725"/>
          </a:xfrm>
        </p:grpSpPr>
        <p:grpSp>
          <p:nvGrpSpPr>
            <p:cNvPr id="109" name="Group 89">
              <a:extLst>
                <a:ext uri="{FF2B5EF4-FFF2-40B4-BE49-F238E27FC236}">
                  <a16:creationId xmlns:a16="http://schemas.microsoft.com/office/drawing/2014/main" id="{7E26CD31-A36F-456F-8AAD-83151F2181FD}"/>
                </a:ext>
              </a:extLst>
            </p:cNvPr>
            <p:cNvGrpSpPr/>
            <p:nvPr/>
          </p:nvGrpSpPr>
          <p:grpSpPr>
            <a:xfrm>
              <a:off x="611560" y="2420563"/>
              <a:ext cx="356308" cy="505725"/>
              <a:chOff x="3806184" y="2777603"/>
              <a:chExt cx="1526178" cy="2166176"/>
            </a:xfrm>
          </p:grpSpPr>
          <p:sp>
            <p:nvSpPr>
              <p:cNvPr id="111" name="Freeform 91">
                <a:extLst>
                  <a:ext uri="{FF2B5EF4-FFF2-40B4-BE49-F238E27FC236}">
                    <a16:creationId xmlns:a16="http://schemas.microsoft.com/office/drawing/2014/main" id="{68DF6213-0AE8-4A22-B8C8-5C773EBF8B6A}"/>
                  </a:ext>
                </a:extLst>
              </p:cNvPr>
              <p:cNvSpPr/>
              <p:nvPr/>
            </p:nvSpPr>
            <p:spPr>
              <a:xfrm>
                <a:off x="4563148" y="2777603"/>
                <a:ext cx="769214" cy="2166176"/>
              </a:xfrm>
              <a:custGeom>
                <a:avLst/>
                <a:gdLst/>
                <a:ahLst/>
                <a:cxnLst/>
                <a:rect l="l" t="t" r="r" b="b"/>
                <a:pathLst>
                  <a:path w="769214" h="2166176">
                    <a:moveTo>
                      <a:pt x="13655" y="0"/>
                    </a:moveTo>
                    <a:cubicBezTo>
                      <a:pt x="383848" y="3034"/>
                      <a:pt x="754041" y="688805"/>
                      <a:pt x="769214" y="1110582"/>
                    </a:cubicBezTo>
                    <a:cubicBezTo>
                      <a:pt x="763164" y="1760939"/>
                      <a:pt x="485720" y="2148949"/>
                      <a:pt x="0" y="2166176"/>
                    </a:cubicBezTo>
                    <a:lnTo>
                      <a:pt x="0" y="1147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2" name="Freeform 92">
                <a:extLst>
                  <a:ext uri="{FF2B5EF4-FFF2-40B4-BE49-F238E27FC236}">
                    <a16:creationId xmlns:a16="http://schemas.microsoft.com/office/drawing/2014/main" id="{5A884BA5-A956-4C74-8F88-49E9E4C6FF65}"/>
                  </a:ext>
                </a:extLst>
              </p:cNvPr>
              <p:cNvSpPr/>
              <p:nvPr/>
            </p:nvSpPr>
            <p:spPr>
              <a:xfrm>
                <a:off x="3806184" y="2777603"/>
                <a:ext cx="769213" cy="2165396"/>
              </a:xfrm>
              <a:custGeom>
                <a:avLst/>
                <a:gdLst/>
                <a:ahLst/>
                <a:cxnLst/>
                <a:rect l="l" t="t" r="r" b="b"/>
                <a:pathLst>
                  <a:path w="769213" h="2165396">
                    <a:moveTo>
                      <a:pt x="769213" y="0"/>
                    </a:moveTo>
                    <a:lnTo>
                      <a:pt x="769213" y="2165029"/>
                    </a:lnTo>
                    <a:lnTo>
                      <a:pt x="764662" y="2165396"/>
                    </a:lnTo>
                    <a:cubicBezTo>
                      <a:pt x="303437" y="2147190"/>
                      <a:pt x="6069" y="1783065"/>
                      <a:pt x="0" y="1127640"/>
                    </a:cubicBezTo>
                    <a:cubicBezTo>
                      <a:pt x="5997" y="716807"/>
                      <a:pt x="385407" y="3691"/>
                      <a:pt x="769213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3392D9E-B5FC-48B2-8FDF-8AD626804F4F}"/>
                </a:ext>
              </a:extLst>
            </p:cNvPr>
            <p:cNvSpPr txBox="1"/>
            <p:nvPr/>
          </p:nvSpPr>
          <p:spPr>
            <a:xfrm>
              <a:off x="648351" y="2446766"/>
              <a:ext cx="301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$</a:t>
              </a:r>
              <a:endParaRPr lang="ko-KR" altLang="en-US" sz="2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3" name="Group 55">
            <a:extLst>
              <a:ext uri="{FF2B5EF4-FFF2-40B4-BE49-F238E27FC236}">
                <a16:creationId xmlns:a16="http://schemas.microsoft.com/office/drawing/2014/main" id="{207C960C-2A68-44B3-B31E-1CD38A7A0D44}"/>
              </a:ext>
            </a:extLst>
          </p:cNvPr>
          <p:cNvGrpSpPr/>
          <p:nvPr/>
        </p:nvGrpSpPr>
        <p:grpSpPr>
          <a:xfrm>
            <a:off x="9138782" y="5709701"/>
            <a:ext cx="356309" cy="505725"/>
            <a:chOff x="611560" y="2420563"/>
            <a:chExt cx="356308" cy="505725"/>
          </a:xfrm>
        </p:grpSpPr>
        <p:grpSp>
          <p:nvGrpSpPr>
            <p:cNvPr id="114" name="Group 89">
              <a:extLst>
                <a:ext uri="{FF2B5EF4-FFF2-40B4-BE49-F238E27FC236}">
                  <a16:creationId xmlns:a16="http://schemas.microsoft.com/office/drawing/2014/main" id="{5967F886-3022-4915-88BE-27349A24A7A7}"/>
                </a:ext>
              </a:extLst>
            </p:cNvPr>
            <p:cNvGrpSpPr/>
            <p:nvPr/>
          </p:nvGrpSpPr>
          <p:grpSpPr>
            <a:xfrm>
              <a:off x="611560" y="2420563"/>
              <a:ext cx="356308" cy="505725"/>
              <a:chOff x="3806184" y="2777603"/>
              <a:chExt cx="1526178" cy="2166176"/>
            </a:xfrm>
          </p:grpSpPr>
          <p:sp>
            <p:nvSpPr>
              <p:cNvPr id="116" name="Freeform 91">
                <a:extLst>
                  <a:ext uri="{FF2B5EF4-FFF2-40B4-BE49-F238E27FC236}">
                    <a16:creationId xmlns:a16="http://schemas.microsoft.com/office/drawing/2014/main" id="{D5EAFF55-63AA-4AE2-B9AC-99ADF56BB79A}"/>
                  </a:ext>
                </a:extLst>
              </p:cNvPr>
              <p:cNvSpPr/>
              <p:nvPr/>
            </p:nvSpPr>
            <p:spPr>
              <a:xfrm>
                <a:off x="4563148" y="2777603"/>
                <a:ext cx="769214" cy="2166176"/>
              </a:xfrm>
              <a:custGeom>
                <a:avLst/>
                <a:gdLst/>
                <a:ahLst/>
                <a:cxnLst/>
                <a:rect l="l" t="t" r="r" b="b"/>
                <a:pathLst>
                  <a:path w="769214" h="2166176">
                    <a:moveTo>
                      <a:pt x="13655" y="0"/>
                    </a:moveTo>
                    <a:cubicBezTo>
                      <a:pt x="383848" y="3034"/>
                      <a:pt x="754041" y="688805"/>
                      <a:pt x="769214" y="1110582"/>
                    </a:cubicBezTo>
                    <a:cubicBezTo>
                      <a:pt x="763164" y="1760939"/>
                      <a:pt x="485720" y="2148949"/>
                      <a:pt x="0" y="2166176"/>
                    </a:cubicBezTo>
                    <a:lnTo>
                      <a:pt x="0" y="1147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7" name="Freeform 92">
                <a:extLst>
                  <a:ext uri="{FF2B5EF4-FFF2-40B4-BE49-F238E27FC236}">
                    <a16:creationId xmlns:a16="http://schemas.microsoft.com/office/drawing/2014/main" id="{1C692217-78FD-46B8-A7C1-E5B8FB3F3922}"/>
                  </a:ext>
                </a:extLst>
              </p:cNvPr>
              <p:cNvSpPr/>
              <p:nvPr/>
            </p:nvSpPr>
            <p:spPr>
              <a:xfrm>
                <a:off x="3806184" y="2777603"/>
                <a:ext cx="769213" cy="2165396"/>
              </a:xfrm>
              <a:custGeom>
                <a:avLst/>
                <a:gdLst/>
                <a:ahLst/>
                <a:cxnLst/>
                <a:rect l="l" t="t" r="r" b="b"/>
                <a:pathLst>
                  <a:path w="769213" h="2165396">
                    <a:moveTo>
                      <a:pt x="769213" y="0"/>
                    </a:moveTo>
                    <a:lnTo>
                      <a:pt x="769213" y="2165029"/>
                    </a:lnTo>
                    <a:lnTo>
                      <a:pt x="764662" y="2165396"/>
                    </a:lnTo>
                    <a:cubicBezTo>
                      <a:pt x="303437" y="2147190"/>
                      <a:pt x="6069" y="1783065"/>
                      <a:pt x="0" y="1127640"/>
                    </a:cubicBezTo>
                    <a:cubicBezTo>
                      <a:pt x="5997" y="716807"/>
                      <a:pt x="385407" y="3691"/>
                      <a:pt x="769213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BD7A344-5E72-40FD-9524-EE17593BB4EF}"/>
                </a:ext>
              </a:extLst>
            </p:cNvPr>
            <p:cNvSpPr txBox="1"/>
            <p:nvPr/>
          </p:nvSpPr>
          <p:spPr>
            <a:xfrm>
              <a:off x="648351" y="2446766"/>
              <a:ext cx="301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$</a:t>
              </a:r>
              <a:endParaRPr lang="ko-KR" altLang="en-US" sz="2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8" name="Group 55">
            <a:extLst>
              <a:ext uri="{FF2B5EF4-FFF2-40B4-BE49-F238E27FC236}">
                <a16:creationId xmlns:a16="http://schemas.microsoft.com/office/drawing/2014/main" id="{A2CA5F56-8592-4294-AB3E-E565EC5CFA50}"/>
              </a:ext>
            </a:extLst>
          </p:cNvPr>
          <p:cNvGrpSpPr/>
          <p:nvPr/>
        </p:nvGrpSpPr>
        <p:grpSpPr>
          <a:xfrm>
            <a:off x="9641490" y="5709701"/>
            <a:ext cx="356309" cy="505725"/>
            <a:chOff x="611560" y="2420563"/>
            <a:chExt cx="356308" cy="505725"/>
          </a:xfrm>
        </p:grpSpPr>
        <p:grpSp>
          <p:nvGrpSpPr>
            <p:cNvPr id="119" name="Group 89">
              <a:extLst>
                <a:ext uri="{FF2B5EF4-FFF2-40B4-BE49-F238E27FC236}">
                  <a16:creationId xmlns:a16="http://schemas.microsoft.com/office/drawing/2014/main" id="{B64B54B3-8C79-4797-8BA9-27CA4165A336}"/>
                </a:ext>
              </a:extLst>
            </p:cNvPr>
            <p:cNvGrpSpPr/>
            <p:nvPr/>
          </p:nvGrpSpPr>
          <p:grpSpPr>
            <a:xfrm>
              <a:off x="611560" y="2420563"/>
              <a:ext cx="356308" cy="505725"/>
              <a:chOff x="3806184" y="2777603"/>
              <a:chExt cx="1526178" cy="2166176"/>
            </a:xfrm>
          </p:grpSpPr>
          <p:sp>
            <p:nvSpPr>
              <p:cNvPr id="121" name="Freeform 91">
                <a:extLst>
                  <a:ext uri="{FF2B5EF4-FFF2-40B4-BE49-F238E27FC236}">
                    <a16:creationId xmlns:a16="http://schemas.microsoft.com/office/drawing/2014/main" id="{25A66387-F845-4FD2-9D3E-91F6385CB4AC}"/>
                  </a:ext>
                </a:extLst>
              </p:cNvPr>
              <p:cNvSpPr/>
              <p:nvPr/>
            </p:nvSpPr>
            <p:spPr>
              <a:xfrm>
                <a:off x="4563148" y="2777603"/>
                <a:ext cx="769214" cy="2166176"/>
              </a:xfrm>
              <a:custGeom>
                <a:avLst/>
                <a:gdLst/>
                <a:ahLst/>
                <a:cxnLst/>
                <a:rect l="l" t="t" r="r" b="b"/>
                <a:pathLst>
                  <a:path w="769214" h="2166176">
                    <a:moveTo>
                      <a:pt x="13655" y="0"/>
                    </a:moveTo>
                    <a:cubicBezTo>
                      <a:pt x="383848" y="3034"/>
                      <a:pt x="754041" y="688805"/>
                      <a:pt x="769214" y="1110582"/>
                    </a:cubicBezTo>
                    <a:cubicBezTo>
                      <a:pt x="763164" y="1760939"/>
                      <a:pt x="485720" y="2148949"/>
                      <a:pt x="0" y="2166176"/>
                    </a:cubicBezTo>
                    <a:lnTo>
                      <a:pt x="0" y="1147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2" name="Freeform 92">
                <a:extLst>
                  <a:ext uri="{FF2B5EF4-FFF2-40B4-BE49-F238E27FC236}">
                    <a16:creationId xmlns:a16="http://schemas.microsoft.com/office/drawing/2014/main" id="{F1B07663-55C3-4B4D-B3E9-742C402ECFE8}"/>
                  </a:ext>
                </a:extLst>
              </p:cNvPr>
              <p:cNvSpPr/>
              <p:nvPr/>
            </p:nvSpPr>
            <p:spPr>
              <a:xfrm>
                <a:off x="3806184" y="2777603"/>
                <a:ext cx="769213" cy="2165396"/>
              </a:xfrm>
              <a:custGeom>
                <a:avLst/>
                <a:gdLst/>
                <a:ahLst/>
                <a:cxnLst/>
                <a:rect l="l" t="t" r="r" b="b"/>
                <a:pathLst>
                  <a:path w="769213" h="2165396">
                    <a:moveTo>
                      <a:pt x="769213" y="0"/>
                    </a:moveTo>
                    <a:lnTo>
                      <a:pt x="769213" y="2165029"/>
                    </a:lnTo>
                    <a:lnTo>
                      <a:pt x="764662" y="2165396"/>
                    </a:lnTo>
                    <a:cubicBezTo>
                      <a:pt x="303437" y="2147190"/>
                      <a:pt x="6069" y="1783065"/>
                      <a:pt x="0" y="1127640"/>
                    </a:cubicBezTo>
                    <a:cubicBezTo>
                      <a:pt x="5997" y="716807"/>
                      <a:pt x="385407" y="3691"/>
                      <a:pt x="769213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F32AC85-ECDB-4BF8-9326-FCE980274E9E}"/>
                </a:ext>
              </a:extLst>
            </p:cNvPr>
            <p:cNvSpPr txBox="1"/>
            <p:nvPr/>
          </p:nvSpPr>
          <p:spPr>
            <a:xfrm>
              <a:off x="648351" y="2446766"/>
              <a:ext cx="301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$</a:t>
              </a:r>
              <a:endParaRPr lang="ko-KR" altLang="en-US" sz="2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3" name="Group 95">
            <a:extLst>
              <a:ext uri="{FF2B5EF4-FFF2-40B4-BE49-F238E27FC236}">
                <a16:creationId xmlns:a16="http://schemas.microsoft.com/office/drawing/2014/main" id="{7F968DDF-881C-4AE5-B4EB-C2313C1EB853}"/>
              </a:ext>
            </a:extLst>
          </p:cNvPr>
          <p:cNvGrpSpPr/>
          <p:nvPr/>
        </p:nvGrpSpPr>
        <p:grpSpPr>
          <a:xfrm>
            <a:off x="10395552" y="5161655"/>
            <a:ext cx="356309" cy="505725"/>
            <a:chOff x="611560" y="2420563"/>
            <a:chExt cx="356308" cy="505725"/>
          </a:xfrm>
        </p:grpSpPr>
        <p:grpSp>
          <p:nvGrpSpPr>
            <p:cNvPr id="124" name="Group 129">
              <a:extLst>
                <a:ext uri="{FF2B5EF4-FFF2-40B4-BE49-F238E27FC236}">
                  <a16:creationId xmlns:a16="http://schemas.microsoft.com/office/drawing/2014/main" id="{B6D631C7-FB5D-43F0-B0AF-5C906026B0B7}"/>
                </a:ext>
              </a:extLst>
            </p:cNvPr>
            <p:cNvGrpSpPr/>
            <p:nvPr/>
          </p:nvGrpSpPr>
          <p:grpSpPr>
            <a:xfrm>
              <a:off x="611560" y="2420563"/>
              <a:ext cx="356308" cy="505725"/>
              <a:chOff x="3806184" y="2777603"/>
              <a:chExt cx="1526178" cy="2166176"/>
            </a:xfrm>
          </p:grpSpPr>
          <p:sp>
            <p:nvSpPr>
              <p:cNvPr id="126" name="Freeform 131">
                <a:extLst>
                  <a:ext uri="{FF2B5EF4-FFF2-40B4-BE49-F238E27FC236}">
                    <a16:creationId xmlns:a16="http://schemas.microsoft.com/office/drawing/2014/main" id="{37D5053C-35BC-44BF-9934-DD2C349A5076}"/>
                  </a:ext>
                </a:extLst>
              </p:cNvPr>
              <p:cNvSpPr/>
              <p:nvPr/>
            </p:nvSpPr>
            <p:spPr>
              <a:xfrm>
                <a:off x="4563148" y="2777603"/>
                <a:ext cx="769214" cy="2166176"/>
              </a:xfrm>
              <a:custGeom>
                <a:avLst/>
                <a:gdLst/>
                <a:ahLst/>
                <a:cxnLst/>
                <a:rect l="l" t="t" r="r" b="b"/>
                <a:pathLst>
                  <a:path w="769214" h="2166176">
                    <a:moveTo>
                      <a:pt x="13655" y="0"/>
                    </a:moveTo>
                    <a:cubicBezTo>
                      <a:pt x="383848" y="3034"/>
                      <a:pt x="754041" y="688805"/>
                      <a:pt x="769214" y="1110582"/>
                    </a:cubicBezTo>
                    <a:cubicBezTo>
                      <a:pt x="763164" y="1760939"/>
                      <a:pt x="485720" y="2148949"/>
                      <a:pt x="0" y="2166176"/>
                    </a:cubicBezTo>
                    <a:lnTo>
                      <a:pt x="0" y="1147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27" name="Freeform 132">
                <a:extLst>
                  <a:ext uri="{FF2B5EF4-FFF2-40B4-BE49-F238E27FC236}">
                    <a16:creationId xmlns:a16="http://schemas.microsoft.com/office/drawing/2014/main" id="{7C1C37D7-7ADA-4ADB-9F38-58E5AC9351E4}"/>
                  </a:ext>
                </a:extLst>
              </p:cNvPr>
              <p:cNvSpPr/>
              <p:nvPr/>
            </p:nvSpPr>
            <p:spPr>
              <a:xfrm>
                <a:off x="3806184" y="2777603"/>
                <a:ext cx="769213" cy="2165396"/>
              </a:xfrm>
              <a:custGeom>
                <a:avLst/>
                <a:gdLst/>
                <a:ahLst/>
                <a:cxnLst/>
                <a:rect l="l" t="t" r="r" b="b"/>
                <a:pathLst>
                  <a:path w="769213" h="2165396">
                    <a:moveTo>
                      <a:pt x="769213" y="0"/>
                    </a:moveTo>
                    <a:lnTo>
                      <a:pt x="769213" y="2165029"/>
                    </a:lnTo>
                    <a:lnTo>
                      <a:pt x="764662" y="2165396"/>
                    </a:lnTo>
                    <a:cubicBezTo>
                      <a:pt x="303437" y="2147190"/>
                      <a:pt x="6069" y="1783065"/>
                      <a:pt x="0" y="1127640"/>
                    </a:cubicBezTo>
                    <a:cubicBezTo>
                      <a:pt x="5997" y="716807"/>
                      <a:pt x="385407" y="3691"/>
                      <a:pt x="769213" y="0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E1628AA-074A-4FD0-A338-C08EC2C8516F}"/>
                </a:ext>
              </a:extLst>
            </p:cNvPr>
            <p:cNvSpPr txBox="1"/>
            <p:nvPr/>
          </p:nvSpPr>
          <p:spPr>
            <a:xfrm>
              <a:off x="648351" y="2446766"/>
              <a:ext cx="301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$</a:t>
              </a:r>
              <a:endParaRPr lang="ko-KR" altLang="en-US" sz="2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8" name="Group 95">
            <a:extLst>
              <a:ext uri="{FF2B5EF4-FFF2-40B4-BE49-F238E27FC236}">
                <a16:creationId xmlns:a16="http://schemas.microsoft.com/office/drawing/2014/main" id="{391E48DD-F2B1-4B89-B8A3-00BFE1DA0FB0}"/>
              </a:ext>
            </a:extLst>
          </p:cNvPr>
          <p:cNvGrpSpPr/>
          <p:nvPr/>
        </p:nvGrpSpPr>
        <p:grpSpPr>
          <a:xfrm>
            <a:off x="10898260" y="5161655"/>
            <a:ext cx="356309" cy="505725"/>
            <a:chOff x="611560" y="2420563"/>
            <a:chExt cx="356308" cy="505725"/>
          </a:xfrm>
        </p:grpSpPr>
        <p:grpSp>
          <p:nvGrpSpPr>
            <p:cNvPr id="129" name="Group 129">
              <a:extLst>
                <a:ext uri="{FF2B5EF4-FFF2-40B4-BE49-F238E27FC236}">
                  <a16:creationId xmlns:a16="http://schemas.microsoft.com/office/drawing/2014/main" id="{A8DD428D-E92C-493F-AE5B-F21A09D5421D}"/>
                </a:ext>
              </a:extLst>
            </p:cNvPr>
            <p:cNvGrpSpPr/>
            <p:nvPr/>
          </p:nvGrpSpPr>
          <p:grpSpPr>
            <a:xfrm>
              <a:off x="611560" y="2420563"/>
              <a:ext cx="356308" cy="505725"/>
              <a:chOff x="3806184" y="2777603"/>
              <a:chExt cx="1526178" cy="2166176"/>
            </a:xfrm>
          </p:grpSpPr>
          <p:sp>
            <p:nvSpPr>
              <p:cNvPr id="131" name="Freeform 131">
                <a:extLst>
                  <a:ext uri="{FF2B5EF4-FFF2-40B4-BE49-F238E27FC236}">
                    <a16:creationId xmlns:a16="http://schemas.microsoft.com/office/drawing/2014/main" id="{D9067059-DB54-4E2D-903C-6928CA4E9CF5}"/>
                  </a:ext>
                </a:extLst>
              </p:cNvPr>
              <p:cNvSpPr/>
              <p:nvPr/>
            </p:nvSpPr>
            <p:spPr>
              <a:xfrm>
                <a:off x="4563148" y="2777603"/>
                <a:ext cx="769214" cy="2166176"/>
              </a:xfrm>
              <a:custGeom>
                <a:avLst/>
                <a:gdLst/>
                <a:ahLst/>
                <a:cxnLst/>
                <a:rect l="l" t="t" r="r" b="b"/>
                <a:pathLst>
                  <a:path w="769214" h="2166176">
                    <a:moveTo>
                      <a:pt x="13655" y="0"/>
                    </a:moveTo>
                    <a:cubicBezTo>
                      <a:pt x="383848" y="3034"/>
                      <a:pt x="754041" y="688805"/>
                      <a:pt x="769214" y="1110582"/>
                    </a:cubicBezTo>
                    <a:cubicBezTo>
                      <a:pt x="763164" y="1760939"/>
                      <a:pt x="485720" y="2148949"/>
                      <a:pt x="0" y="2166176"/>
                    </a:cubicBezTo>
                    <a:lnTo>
                      <a:pt x="0" y="1147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32" name="Freeform 132">
                <a:extLst>
                  <a:ext uri="{FF2B5EF4-FFF2-40B4-BE49-F238E27FC236}">
                    <a16:creationId xmlns:a16="http://schemas.microsoft.com/office/drawing/2014/main" id="{D54335C9-4B8D-401A-A650-4371FB2B7331}"/>
                  </a:ext>
                </a:extLst>
              </p:cNvPr>
              <p:cNvSpPr/>
              <p:nvPr/>
            </p:nvSpPr>
            <p:spPr>
              <a:xfrm>
                <a:off x="3806184" y="2777603"/>
                <a:ext cx="769213" cy="2165396"/>
              </a:xfrm>
              <a:custGeom>
                <a:avLst/>
                <a:gdLst/>
                <a:ahLst/>
                <a:cxnLst/>
                <a:rect l="l" t="t" r="r" b="b"/>
                <a:pathLst>
                  <a:path w="769213" h="2165396">
                    <a:moveTo>
                      <a:pt x="769213" y="0"/>
                    </a:moveTo>
                    <a:lnTo>
                      <a:pt x="769213" y="2165029"/>
                    </a:lnTo>
                    <a:lnTo>
                      <a:pt x="764662" y="2165396"/>
                    </a:lnTo>
                    <a:cubicBezTo>
                      <a:pt x="303437" y="2147190"/>
                      <a:pt x="6069" y="1783065"/>
                      <a:pt x="0" y="1127640"/>
                    </a:cubicBezTo>
                    <a:cubicBezTo>
                      <a:pt x="5997" y="716807"/>
                      <a:pt x="385407" y="3691"/>
                      <a:pt x="769213" y="0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87F0679-0E88-4058-9E16-F9AEF086F0DC}"/>
                </a:ext>
              </a:extLst>
            </p:cNvPr>
            <p:cNvSpPr txBox="1"/>
            <p:nvPr/>
          </p:nvSpPr>
          <p:spPr>
            <a:xfrm>
              <a:off x="648351" y="2446766"/>
              <a:ext cx="301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$</a:t>
              </a:r>
              <a:endParaRPr lang="ko-KR" altLang="en-US" sz="2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3" name="Group 95">
            <a:extLst>
              <a:ext uri="{FF2B5EF4-FFF2-40B4-BE49-F238E27FC236}">
                <a16:creationId xmlns:a16="http://schemas.microsoft.com/office/drawing/2014/main" id="{43137846-40C7-4879-A81C-22675145B14F}"/>
              </a:ext>
            </a:extLst>
          </p:cNvPr>
          <p:cNvGrpSpPr/>
          <p:nvPr/>
        </p:nvGrpSpPr>
        <p:grpSpPr>
          <a:xfrm>
            <a:off x="10144198" y="5699269"/>
            <a:ext cx="356309" cy="505725"/>
            <a:chOff x="611560" y="2420563"/>
            <a:chExt cx="356308" cy="505725"/>
          </a:xfrm>
        </p:grpSpPr>
        <p:grpSp>
          <p:nvGrpSpPr>
            <p:cNvPr id="134" name="Group 129">
              <a:extLst>
                <a:ext uri="{FF2B5EF4-FFF2-40B4-BE49-F238E27FC236}">
                  <a16:creationId xmlns:a16="http://schemas.microsoft.com/office/drawing/2014/main" id="{E1E5AE8E-CDD0-489F-9688-C4D420DE9ACB}"/>
                </a:ext>
              </a:extLst>
            </p:cNvPr>
            <p:cNvGrpSpPr/>
            <p:nvPr/>
          </p:nvGrpSpPr>
          <p:grpSpPr>
            <a:xfrm>
              <a:off x="611560" y="2420563"/>
              <a:ext cx="356308" cy="505725"/>
              <a:chOff x="3806184" y="2777603"/>
              <a:chExt cx="1526178" cy="2166176"/>
            </a:xfrm>
          </p:grpSpPr>
          <p:sp>
            <p:nvSpPr>
              <p:cNvPr id="136" name="Freeform 131">
                <a:extLst>
                  <a:ext uri="{FF2B5EF4-FFF2-40B4-BE49-F238E27FC236}">
                    <a16:creationId xmlns:a16="http://schemas.microsoft.com/office/drawing/2014/main" id="{8CE599E0-E517-40CF-AA96-5AD5A754EABC}"/>
                  </a:ext>
                </a:extLst>
              </p:cNvPr>
              <p:cNvSpPr/>
              <p:nvPr/>
            </p:nvSpPr>
            <p:spPr>
              <a:xfrm>
                <a:off x="4563148" y="2777603"/>
                <a:ext cx="769214" cy="2166176"/>
              </a:xfrm>
              <a:custGeom>
                <a:avLst/>
                <a:gdLst/>
                <a:ahLst/>
                <a:cxnLst/>
                <a:rect l="l" t="t" r="r" b="b"/>
                <a:pathLst>
                  <a:path w="769214" h="2166176">
                    <a:moveTo>
                      <a:pt x="13655" y="0"/>
                    </a:moveTo>
                    <a:cubicBezTo>
                      <a:pt x="383848" y="3034"/>
                      <a:pt x="754041" y="688805"/>
                      <a:pt x="769214" y="1110582"/>
                    </a:cubicBezTo>
                    <a:cubicBezTo>
                      <a:pt x="763164" y="1760939"/>
                      <a:pt x="485720" y="2148949"/>
                      <a:pt x="0" y="2166176"/>
                    </a:cubicBezTo>
                    <a:lnTo>
                      <a:pt x="0" y="1147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37" name="Freeform 132">
                <a:extLst>
                  <a:ext uri="{FF2B5EF4-FFF2-40B4-BE49-F238E27FC236}">
                    <a16:creationId xmlns:a16="http://schemas.microsoft.com/office/drawing/2014/main" id="{FCF4C7FB-4E23-476C-9E5C-E79C7516FB8E}"/>
                  </a:ext>
                </a:extLst>
              </p:cNvPr>
              <p:cNvSpPr/>
              <p:nvPr/>
            </p:nvSpPr>
            <p:spPr>
              <a:xfrm>
                <a:off x="3806184" y="2777603"/>
                <a:ext cx="769213" cy="2165396"/>
              </a:xfrm>
              <a:custGeom>
                <a:avLst/>
                <a:gdLst/>
                <a:ahLst/>
                <a:cxnLst/>
                <a:rect l="l" t="t" r="r" b="b"/>
                <a:pathLst>
                  <a:path w="769213" h="2165396">
                    <a:moveTo>
                      <a:pt x="769213" y="0"/>
                    </a:moveTo>
                    <a:lnTo>
                      <a:pt x="769213" y="2165029"/>
                    </a:lnTo>
                    <a:lnTo>
                      <a:pt x="764662" y="2165396"/>
                    </a:lnTo>
                    <a:cubicBezTo>
                      <a:pt x="303437" y="2147190"/>
                      <a:pt x="6069" y="1783065"/>
                      <a:pt x="0" y="1127640"/>
                    </a:cubicBezTo>
                    <a:cubicBezTo>
                      <a:pt x="5997" y="716807"/>
                      <a:pt x="385407" y="3691"/>
                      <a:pt x="769213" y="0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DDDB8F7-0F11-404D-8D34-E0439519FA73}"/>
                </a:ext>
              </a:extLst>
            </p:cNvPr>
            <p:cNvSpPr txBox="1"/>
            <p:nvPr/>
          </p:nvSpPr>
          <p:spPr>
            <a:xfrm>
              <a:off x="648351" y="2446766"/>
              <a:ext cx="301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$</a:t>
              </a:r>
              <a:endParaRPr lang="ko-KR" altLang="en-US" sz="2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8" name="Group 95">
            <a:extLst>
              <a:ext uri="{FF2B5EF4-FFF2-40B4-BE49-F238E27FC236}">
                <a16:creationId xmlns:a16="http://schemas.microsoft.com/office/drawing/2014/main" id="{F52892AF-FB9A-4552-BEE8-9ECFCEC004AD}"/>
              </a:ext>
            </a:extLst>
          </p:cNvPr>
          <p:cNvGrpSpPr/>
          <p:nvPr/>
        </p:nvGrpSpPr>
        <p:grpSpPr>
          <a:xfrm>
            <a:off x="10646906" y="5699269"/>
            <a:ext cx="356309" cy="505725"/>
            <a:chOff x="611560" y="2420563"/>
            <a:chExt cx="356308" cy="505725"/>
          </a:xfrm>
        </p:grpSpPr>
        <p:grpSp>
          <p:nvGrpSpPr>
            <p:cNvPr id="139" name="Group 129">
              <a:extLst>
                <a:ext uri="{FF2B5EF4-FFF2-40B4-BE49-F238E27FC236}">
                  <a16:creationId xmlns:a16="http://schemas.microsoft.com/office/drawing/2014/main" id="{8748C5BF-83AB-4D2E-9C69-6DE6888EE6AE}"/>
                </a:ext>
              </a:extLst>
            </p:cNvPr>
            <p:cNvGrpSpPr/>
            <p:nvPr/>
          </p:nvGrpSpPr>
          <p:grpSpPr>
            <a:xfrm>
              <a:off x="611560" y="2420563"/>
              <a:ext cx="356308" cy="505725"/>
              <a:chOff x="3806184" y="2777603"/>
              <a:chExt cx="1526178" cy="2166176"/>
            </a:xfrm>
          </p:grpSpPr>
          <p:sp>
            <p:nvSpPr>
              <p:cNvPr id="141" name="Freeform 131">
                <a:extLst>
                  <a:ext uri="{FF2B5EF4-FFF2-40B4-BE49-F238E27FC236}">
                    <a16:creationId xmlns:a16="http://schemas.microsoft.com/office/drawing/2014/main" id="{7A75CEC1-B6DB-4E07-9601-BB92035F5EC7}"/>
                  </a:ext>
                </a:extLst>
              </p:cNvPr>
              <p:cNvSpPr/>
              <p:nvPr/>
            </p:nvSpPr>
            <p:spPr>
              <a:xfrm>
                <a:off x="4563148" y="2777603"/>
                <a:ext cx="769214" cy="2166176"/>
              </a:xfrm>
              <a:custGeom>
                <a:avLst/>
                <a:gdLst/>
                <a:ahLst/>
                <a:cxnLst/>
                <a:rect l="l" t="t" r="r" b="b"/>
                <a:pathLst>
                  <a:path w="769214" h="2166176">
                    <a:moveTo>
                      <a:pt x="13655" y="0"/>
                    </a:moveTo>
                    <a:cubicBezTo>
                      <a:pt x="383848" y="3034"/>
                      <a:pt x="754041" y="688805"/>
                      <a:pt x="769214" y="1110582"/>
                    </a:cubicBezTo>
                    <a:cubicBezTo>
                      <a:pt x="763164" y="1760939"/>
                      <a:pt x="485720" y="2148949"/>
                      <a:pt x="0" y="2166176"/>
                    </a:cubicBezTo>
                    <a:lnTo>
                      <a:pt x="0" y="1147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42" name="Freeform 132">
                <a:extLst>
                  <a:ext uri="{FF2B5EF4-FFF2-40B4-BE49-F238E27FC236}">
                    <a16:creationId xmlns:a16="http://schemas.microsoft.com/office/drawing/2014/main" id="{3CEF47A2-2AB0-40E2-94B3-679715B602F2}"/>
                  </a:ext>
                </a:extLst>
              </p:cNvPr>
              <p:cNvSpPr/>
              <p:nvPr/>
            </p:nvSpPr>
            <p:spPr>
              <a:xfrm>
                <a:off x="3806184" y="2777603"/>
                <a:ext cx="769213" cy="2165396"/>
              </a:xfrm>
              <a:custGeom>
                <a:avLst/>
                <a:gdLst/>
                <a:ahLst/>
                <a:cxnLst/>
                <a:rect l="l" t="t" r="r" b="b"/>
                <a:pathLst>
                  <a:path w="769213" h="2165396">
                    <a:moveTo>
                      <a:pt x="769213" y="0"/>
                    </a:moveTo>
                    <a:lnTo>
                      <a:pt x="769213" y="2165029"/>
                    </a:lnTo>
                    <a:lnTo>
                      <a:pt x="764662" y="2165396"/>
                    </a:lnTo>
                    <a:cubicBezTo>
                      <a:pt x="303437" y="2147190"/>
                      <a:pt x="6069" y="1783065"/>
                      <a:pt x="0" y="1127640"/>
                    </a:cubicBezTo>
                    <a:cubicBezTo>
                      <a:pt x="5997" y="716807"/>
                      <a:pt x="385407" y="3691"/>
                      <a:pt x="769213" y="0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436CF93E-E96E-4BD3-90C8-961CCE6236A2}"/>
                </a:ext>
              </a:extLst>
            </p:cNvPr>
            <p:cNvSpPr txBox="1"/>
            <p:nvPr/>
          </p:nvSpPr>
          <p:spPr>
            <a:xfrm>
              <a:off x="648351" y="2446766"/>
              <a:ext cx="301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$</a:t>
              </a:r>
              <a:endParaRPr lang="ko-KR" altLang="en-US" sz="2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3" name="Group 95">
            <a:extLst>
              <a:ext uri="{FF2B5EF4-FFF2-40B4-BE49-F238E27FC236}">
                <a16:creationId xmlns:a16="http://schemas.microsoft.com/office/drawing/2014/main" id="{971DA9FC-57CE-4517-9F75-F00B0646E32F}"/>
              </a:ext>
            </a:extLst>
          </p:cNvPr>
          <p:cNvGrpSpPr/>
          <p:nvPr/>
        </p:nvGrpSpPr>
        <p:grpSpPr>
          <a:xfrm>
            <a:off x="11149616" y="5699269"/>
            <a:ext cx="356309" cy="505725"/>
            <a:chOff x="611560" y="2420563"/>
            <a:chExt cx="356308" cy="505725"/>
          </a:xfrm>
        </p:grpSpPr>
        <p:grpSp>
          <p:nvGrpSpPr>
            <p:cNvPr id="144" name="Group 129">
              <a:extLst>
                <a:ext uri="{FF2B5EF4-FFF2-40B4-BE49-F238E27FC236}">
                  <a16:creationId xmlns:a16="http://schemas.microsoft.com/office/drawing/2014/main" id="{B7C69325-5D42-4E5F-BC2F-0F22E698DB00}"/>
                </a:ext>
              </a:extLst>
            </p:cNvPr>
            <p:cNvGrpSpPr/>
            <p:nvPr/>
          </p:nvGrpSpPr>
          <p:grpSpPr>
            <a:xfrm>
              <a:off x="611560" y="2420563"/>
              <a:ext cx="356308" cy="505725"/>
              <a:chOff x="3806184" y="2777603"/>
              <a:chExt cx="1526178" cy="2166176"/>
            </a:xfrm>
          </p:grpSpPr>
          <p:sp>
            <p:nvSpPr>
              <p:cNvPr id="146" name="Freeform 131">
                <a:extLst>
                  <a:ext uri="{FF2B5EF4-FFF2-40B4-BE49-F238E27FC236}">
                    <a16:creationId xmlns:a16="http://schemas.microsoft.com/office/drawing/2014/main" id="{9917ABC3-C72B-48B0-A601-822926E1B3EF}"/>
                  </a:ext>
                </a:extLst>
              </p:cNvPr>
              <p:cNvSpPr/>
              <p:nvPr/>
            </p:nvSpPr>
            <p:spPr>
              <a:xfrm>
                <a:off x="4563148" y="2777603"/>
                <a:ext cx="769214" cy="2166176"/>
              </a:xfrm>
              <a:custGeom>
                <a:avLst/>
                <a:gdLst/>
                <a:ahLst/>
                <a:cxnLst/>
                <a:rect l="l" t="t" r="r" b="b"/>
                <a:pathLst>
                  <a:path w="769214" h="2166176">
                    <a:moveTo>
                      <a:pt x="13655" y="0"/>
                    </a:moveTo>
                    <a:cubicBezTo>
                      <a:pt x="383848" y="3034"/>
                      <a:pt x="754041" y="688805"/>
                      <a:pt x="769214" y="1110582"/>
                    </a:cubicBezTo>
                    <a:cubicBezTo>
                      <a:pt x="763164" y="1760939"/>
                      <a:pt x="485720" y="2148949"/>
                      <a:pt x="0" y="2166176"/>
                    </a:cubicBezTo>
                    <a:lnTo>
                      <a:pt x="0" y="1147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47" name="Freeform 132">
                <a:extLst>
                  <a:ext uri="{FF2B5EF4-FFF2-40B4-BE49-F238E27FC236}">
                    <a16:creationId xmlns:a16="http://schemas.microsoft.com/office/drawing/2014/main" id="{5063C1D5-393C-4152-B9DA-7A35B91DA1C1}"/>
                  </a:ext>
                </a:extLst>
              </p:cNvPr>
              <p:cNvSpPr/>
              <p:nvPr/>
            </p:nvSpPr>
            <p:spPr>
              <a:xfrm>
                <a:off x="3806184" y="2777603"/>
                <a:ext cx="769213" cy="2165396"/>
              </a:xfrm>
              <a:custGeom>
                <a:avLst/>
                <a:gdLst/>
                <a:ahLst/>
                <a:cxnLst/>
                <a:rect l="l" t="t" r="r" b="b"/>
                <a:pathLst>
                  <a:path w="769213" h="2165396">
                    <a:moveTo>
                      <a:pt x="769213" y="0"/>
                    </a:moveTo>
                    <a:lnTo>
                      <a:pt x="769213" y="2165029"/>
                    </a:lnTo>
                    <a:lnTo>
                      <a:pt x="764662" y="2165396"/>
                    </a:lnTo>
                    <a:cubicBezTo>
                      <a:pt x="303437" y="2147190"/>
                      <a:pt x="6069" y="1783065"/>
                      <a:pt x="0" y="1127640"/>
                    </a:cubicBezTo>
                    <a:cubicBezTo>
                      <a:pt x="5997" y="716807"/>
                      <a:pt x="385407" y="3691"/>
                      <a:pt x="769213" y="0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09EDEA63-E514-4B47-981D-8431DB1B7645}"/>
                </a:ext>
              </a:extLst>
            </p:cNvPr>
            <p:cNvSpPr txBox="1"/>
            <p:nvPr/>
          </p:nvSpPr>
          <p:spPr>
            <a:xfrm>
              <a:off x="648351" y="2446766"/>
              <a:ext cx="301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$</a:t>
              </a:r>
              <a:endParaRPr lang="ko-KR" altLang="en-US" sz="2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69480054-1E5B-4B96-99E3-8AB3B2FD9D1D}"/>
              </a:ext>
            </a:extLst>
          </p:cNvPr>
          <p:cNvGrpSpPr/>
          <p:nvPr/>
        </p:nvGrpSpPr>
        <p:grpSpPr>
          <a:xfrm flipH="1">
            <a:off x="399075" y="2948790"/>
            <a:ext cx="5618790" cy="3564714"/>
            <a:chOff x="4854267" y="2146343"/>
            <a:chExt cx="7172878" cy="4550670"/>
          </a:xfrm>
        </p:grpSpPr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E4924F12-C9E7-419C-8C32-05CB88E6928E}"/>
                </a:ext>
              </a:extLst>
            </p:cNvPr>
            <p:cNvGrpSpPr/>
            <p:nvPr/>
          </p:nvGrpSpPr>
          <p:grpSpPr>
            <a:xfrm>
              <a:off x="7072329" y="5919117"/>
              <a:ext cx="3298812" cy="521496"/>
              <a:chOff x="7072329" y="5919117"/>
              <a:chExt cx="3298812" cy="521496"/>
            </a:xfrm>
          </p:grpSpPr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B49668E1-F11B-419F-B8E4-4045ED0B4114}"/>
                  </a:ext>
                </a:extLst>
              </p:cNvPr>
              <p:cNvSpPr/>
              <p:nvPr/>
            </p:nvSpPr>
            <p:spPr>
              <a:xfrm>
                <a:off x="9828617" y="6310685"/>
                <a:ext cx="173088" cy="129928"/>
              </a:xfrm>
              <a:custGeom>
                <a:avLst/>
                <a:gdLst>
                  <a:gd name="connsiteX0" fmla="*/ 218671 w 260644"/>
                  <a:gd name="connsiteY0" fmla="*/ 0 h 195652"/>
                  <a:gd name="connsiteX1" fmla="*/ 68378 w 260644"/>
                  <a:gd name="connsiteY1" fmla="*/ 0 h 195652"/>
                  <a:gd name="connsiteX2" fmla="*/ 26403 w 260644"/>
                  <a:gd name="connsiteY2" fmla="*/ 44005 h 195652"/>
                  <a:gd name="connsiteX3" fmla="*/ 0 w 260644"/>
                  <a:gd name="connsiteY3" fmla="*/ 142847 h 195652"/>
                  <a:gd name="connsiteX4" fmla="*/ 41974 w 260644"/>
                  <a:gd name="connsiteY4" fmla="*/ 186852 h 195652"/>
                  <a:gd name="connsiteX5" fmla="*/ 192268 w 260644"/>
                  <a:gd name="connsiteY5" fmla="*/ 195652 h 195652"/>
                  <a:gd name="connsiteX6" fmla="*/ 234242 w 260644"/>
                  <a:gd name="connsiteY6" fmla="*/ 151648 h 195652"/>
                  <a:gd name="connsiteX7" fmla="*/ 260645 w 260644"/>
                  <a:gd name="connsiteY7" fmla="*/ 44005 h 195652"/>
                  <a:gd name="connsiteX8" fmla="*/ 218671 w 260644"/>
                  <a:gd name="connsiteY8" fmla="*/ 0 h 195652"/>
                  <a:gd name="connsiteX9" fmla="*/ 218671 w 260644"/>
                  <a:gd name="connsiteY9" fmla="*/ 0 h 195652"/>
                  <a:gd name="connsiteX10" fmla="*/ 179405 w 260644"/>
                  <a:gd name="connsiteY10" fmla="*/ 171281 h 195652"/>
                  <a:gd name="connsiteX11" fmla="*/ 44005 w 260644"/>
                  <a:gd name="connsiteY11" fmla="*/ 162480 h 195652"/>
                  <a:gd name="connsiteX12" fmla="*/ 29111 w 260644"/>
                  <a:gd name="connsiteY12" fmla="*/ 144201 h 195652"/>
                  <a:gd name="connsiteX13" fmla="*/ 46713 w 260644"/>
                  <a:gd name="connsiteY13" fmla="*/ 128630 h 195652"/>
                  <a:gd name="connsiteX14" fmla="*/ 182113 w 260644"/>
                  <a:gd name="connsiteY14" fmla="*/ 137431 h 195652"/>
                  <a:gd name="connsiteX15" fmla="*/ 197007 w 260644"/>
                  <a:gd name="connsiteY15" fmla="*/ 155710 h 195652"/>
                  <a:gd name="connsiteX16" fmla="*/ 179405 w 260644"/>
                  <a:gd name="connsiteY16" fmla="*/ 171281 h 195652"/>
                  <a:gd name="connsiteX17" fmla="*/ 179405 w 260644"/>
                  <a:gd name="connsiteY17" fmla="*/ 171281 h 195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60644" h="195652">
                    <a:moveTo>
                      <a:pt x="218671" y="0"/>
                    </a:moveTo>
                    <a:lnTo>
                      <a:pt x="68378" y="0"/>
                    </a:lnTo>
                    <a:cubicBezTo>
                      <a:pt x="45359" y="0"/>
                      <a:pt x="26403" y="18956"/>
                      <a:pt x="26403" y="44005"/>
                    </a:cubicBezTo>
                    <a:lnTo>
                      <a:pt x="0" y="142847"/>
                    </a:lnTo>
                    <a:cubicBezTo>
                      <a:pt x="0" y="166542"/>
                      <a:pt x="18279" y="186852"/>
                      <a:pt x="41974" y="186852"/>
                    </a:cubicBezTo>
                    <a:lnTo>
                      <a:pt x="192268" y="195652"/>
                    </a:lnTo>
                    <a:cubicBezTo>
                      <a:pt x="215286" y="195652"/>
                      <a:pt x="234242" y="176697"/>
                      <a:pt x="234242" y="151648"/>
                    </a:cubicBezTo>
                    <a:lnTo>
                      <a:pt x="260645" y="44005"/>
                    </a:lnTo>
                    <a:cubicBezTo>
                      <a:pt x="260645" y="18956"/>
                      <a:pt x="242366" y="0"/>
                      <a:pt x="218671" y="0"/>
                    </a:cubicBezTo>
                    <a:lnTo>
                      <a:pt x="218671" y="0"/>
                    </a:lnTo>
                    <a:close/>
                    <a:moveTo>
                      <a:pt x="179405" y="171281"/>
                    </a:moveTo>
                    <a:lnTo>
                      <a:pt x="44005" y="162480"/>
                    </a:lnTo>
                    <a:cubicBezTo>
                      <a:pt x="35204" y="161803"/>
                      <a:pt x="28434" y="153678"/>
                      <a:pt x="29111" y="144201"/>
                    </a:cubicBezTo>
                    <a:cubicBezTo>
                      <a:pt x="29788" y="134723"/>
                      <a:pt x="37913" y="127953"/>
                      <a:pt x="46713" y="128630"/>
                    </a:cubicBezTo>
                    <a:lnTo>
                      <a:pt x="182113" y="137431"/>
                    </a:lnTo>
                    <a:cubicBezTo>
                      <a:pt x="190914" y="138108"/>
                      <a:pt x="197684" y="146232"/>
                      <a:pt x="197007" y="155710"/>
                    </a:cubicBezTo>
                    <a:cubicBezTo>
                      <a:pt x="196330" y="164511"/>
                      <a:pt x="188206" y="171958"/>
                      <a:pt x="179405" y="171281"/>
                    </a:cubicBezTo>
                    <a:lnTo>
                      <a:pt x="179405" y="171281"/>
                    </a:lnTo>
                    <a:close/>
                  </a:path>
                </a:pathLst>
              </a:custGeom>
              <a:solidFill>
                <a:srgbClr val="B4B4B4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3F5EF509-6F17-4497-841B-1ECF45B084EE}"/>
                  </a:ext>
                </a:extLst>
              </p:cNvPr>
              <p:cNvSpPr/>
              <p:nvPr/>
            </p:nvSpPr>
            <p:spPr>
              <a:xfrm>
                <a:off x="7130324" y="6135417"/>
                <a:ext cx="187025" cy="129928"/>
              </a:xfrm>
              <a:custGeom>
                <a:avLst/>
                <a:gdLst>
                  <a:gd name="connsiteX0" fmla="*/ 236273 w 281631"/>
                  <a:gd name="connsiteY0" fmla="*/ 0 h 195652"/>
                  <a:gd name="connsiteX1" fmla="*/ 73793 w 281631"/>
                  <a:gd name="connsiteY1" fmla="*/ 0 h 195652"/>
                  <a:gd name="connsiteX2" fmla="*/ 28434 w 281631"/>
                  <a:gd name="connsiteY2" fmla="*/ 44005 h 195652"/>
                  <a:gd name="connsiteX3" fmla="*/ 0 w 281631"/>
                  <a:gd name="connsiteY3" fmla="*/ 142847 h 195652"/>
                  <a:gd name="connsiteX4" fmla="*/ 45359 w 281631"/>
                  <a:gd name="connsiteY4" fmla="*/ 186852 h 195652"/>
                  <a:gd name="connsiteX5" fmla="*/ 207839 w 281631"/>
                  <a:gd name="connsiteY5" fmla="*/ 195653 h 195652"/>
                  <a:gd name="connsiteX6" fmla="*/ 253198 w 281631"/>
                  <a:gd name="connsiteY6" fmla="*/ 151648 h 195652"/>
                  <a:gd name="connsiteX7" fmla="*/ 281632 w 281631"/>
                  <a:gd name="connsiteY7" fmla="*/ 44005 h 195652"/>
                  <a:gd name="connsiteX8" fmla="*/ 236273 w 281631"/>
                  <a:gd name="connsiteY8" fmla="*/ 0 h 195652"/>
                  <a:gd name="connsiteX9" fmla="*/ 236273 w 281631"/>
                  <a:gd name="connsiteY9" fmla="*/ 0 h 195652"/>
                  <a:gd name="connsiteX10" fmla="*/ 193622 w 281631"/>
                  <a:gd name="connsiteY10" fmla="*/ 171281 h 195652"/>
                  <a:gd name="connsiteX11" fmla="*/ 46713 w 281631"/>
                  <a:gd name="connsiteY11" fmla="*/ 162480 h 195652"/>
                  <a:gd name="connsiteX12" fmla="*/ 30465 w 281631"/>
                  <a:gd name="connsiteY12" fmla="*/ 144201 h 195652"/>
                  <a:gd name="connsiteX13" fmla="*/ 49421 w 281631"/>
                  <a:gd name="connsiteY13" fmla="*/ 128630 h 195652"/>
                  <a:gd name="connsiteX14" fmla="*/ 196330 w 281631"/>
                  <a:gd name="connsiteY14" fmla="*/ 137431 h 195652"/>
                  <a:gd name="connsiteX15" fmla="*/ 212578 w 281631"/>
                  <a:gd name="connsiteY15" fmla="*/ 155710 h 195652"/>
                  <a:gd name="connsiteX16" fmla="*/ 193622 w 281631"/>
                  <a:gd name="connsiteY16" fmla="*/ 171281 h 195652"/>
                  <a:gd name="connsiteX17" fmla="*/ 193622 w 281631"/>
                  <a:gd name="connsiteY17" fmla="*/ 171281 h 195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1631" h="195652">
                    <a:moveTo>
                      <a:pt x="236273" y="0"/>
                    </a:moveTo>
                    <a:lnTo>
                      <a:pt x="73793" y="0"/>
                    </a:lnTo>
                    <a:cubicBezTo>
                      <a:pt x="49421" y="0"/>
                      <a:pt x="28434" y="18956"/>
                      <a:pt x="28434" y="44005"/>
                    </a:cubicBezTo>
                    <a:lnTo>
                      <a:pt x="0" y="142847"/>
                    </a:lnTo>
                    <a:cubicBezTo>
                      <a:pt x="0" y="166542"/>
                      <a:pt x="19633" y="186852"/>
                      <a:pt x="45359" y="186852"/>
                    </a:cubicBezTo>
                    <a:lnTo>
                      <a:pt x="207839" y="195653"/>
                    </a:lnTo>
                    <a:cubicBezTo>
                      <a:pt x="232211" y="195653"/>
                      <a:pt x="253198" y="176697"/>
                      <a:pt x="253198" y="151648"/>
                    </a:cubicBezTo>
                    <a:lnTo>
                      <a:pt x="281632" y="44005"/>
                    </a:lnTo>
                    <a:cubicBezTo>
                      <a:pt x="281632" y="18956"/>
                      <a:pt x="260645" y="0"/>
                      <a:pt x="236273" y="0"/>
                    </a:cubicBezTo>
                    <a:lnTo>
                      <a:pt x="236273" y="0"/>
                    </a:lnTo>
                    <a:close/>
                    <a:moveTo>
                      <a:pt x="193622" y="171281"/>
                    </a:moveTo>
                    <a:lnTo>
                      <a:pt x="46713" y="162480"/>
                    </a:lnTo>
                    <a:cubicBezTo>
                      <a:pt x="37235" y="161803"/>
                      <a:pt x="29788" y="153679"/>
                      <a:pt x="30465" y="144201"/>
                    </a:cubicBezTo>
                    <a:cubicBezTo>
                      <a:pt x="31142" y="135400"/>
                      <a:pt x="39943" y="127953"/>
                      <a:pt x="49421" y="128630"/>
                    </a:cubicBezTo>
                    <a:lnTo>
                      <a:pt x="196330" y="137431"/>
                    </a:lnTo>
                    <a:cubicBezTo>
                      <a:pt x="205808" y="138108"/>
                      <a:pt x="213255" y="146232"/>
                      <a:pt x="212578" y="155710"/>
                    </a:cubicBezTo>
                    <a:cubicBezTo>
                      <a:pt x="211224" y="165188"/>
                      <a:pt x="203100" y="172635"/>
                      <a:pt x="193622" y="171281"/>
                    </a:cubicBezTo>
                    <a:lnTo>
                      <a:pt x="193622" y="171281"/>
                    </a:lnTo>
                    <a:close/>
                  </a:path>
                </a:pathLst>
              </a:custGeom>
              <a:solidFill>
                <a:srgbClr val="B4B4B4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632CF941-EA82-48C8-BD91-D83B5BB3222D}"/>
                  </a:ext>
                </a:extLst>
              </p:cNvPr>
              <p:cNvSpPr/>
              <p:nvPr/>
            </p:nvSpPr>
            <p:spPr>
              <a:xfrm>
                <a:off x="7072329" y="5976839"/>
                <a:ext cx="3298565" cy="288211"/>
              </a:xfrm>
              <a:custGeom>
                <a:avLst/>
                <a:gdLst>
                  <a:gd name="connsiteX0" fmla="*/ 4964434 w 4967141"/>
                  <a:gd name="connsiteY0" fmla="*/ 334927 h 434003"/>
                  <a:gd name="connsiteX1" fmla="*/ 4617810 w 4967141"/>
                  <a:gd name="connsiteY1" fmla="*/ 424968 h 434003"/>
                  <a:gd name="connsiteX2" fmla="*/ 4551464 w 4967141"/>
                  <a:gd name="connsiteY2" fmla="*/ 433769 h 434003"/>
                  <a:gd name="connsiteX3" fmla="*/ 51452 w 4967141"/>
                  <a:gd name="connsiteY3" fmla="*/ 145368 h 434003"/>
                  <a:gd name="connsiteX4" fmla="*/ 16248 w 4967141"/>
                  <a:gd name="connsiteY4" fmla="*/ 120319 h 434003"/>
                  <a:gd name="connsiteX5" fmla="*/ 0 w 4967141"/>
                  <a:gd name="connsiteY5" fmla="*/ 1167 h 434003"/>
                  <a:gd name="connsiteX6" fmla="*/ 4384923 w 4967141"/>
                  <a:gd name="connsiteY6" fmla="*/ 276706 h 434003"/>
                  <a:gd name="connsiteX7" fmla="*/ 4714622 w 4967141"/>
                  <a:gd name="connsiteY7" fmla="*/ 244210 h 434003"/>
                  <a:gd name="connsiteX8" fmla="*/ 4967142 w 4967141"/>
                  <a:gd name="connsiteY8" fmla="*/ 253011 h 434003"/>
                  <a:gd name="connsiteX9" fmla="*/ 4964434 w 4967141"/>
                  <a:gd name="connsiteY9" fmla="*/ 334927 h 434003"/>
                  <a:gd name="connsiteX10" fmla="*/ 4964434 w 4967141"/>
                  <a:gd name="connsiteY10" fmla="*/ 334927 h 434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67141" h="434003">
                    <a:moveTo>
                      <a:pt x="4964434" y="334927"/>
                    </a:moveTo>
                    <a:cubicBezTo>
                      <a:pt x="4848667" y="364715"/>
                      <a:pt x="4733577" y="393826"/>
                      <a:pt x="4617810" y="424968"/>
                    </a:cubicBezTo>
                    <a:cubicBezTo>
                      <a:pt x="4596147" y="430384"/>
                      <a:pt x="4573806" y="435123"/>
                      <a:pt x="4551464" y="433769"/>
                    </a:cubicBezTo>
                    <a:cubicBezTo>
                      <a:pt x="4321285" y="422937"/>
                      <a:pt x="252521" y="157553"/>
                      <a:pt x="51452" y="145368"/>
                    </a:cubicBezTo>
                    <a:cubicBezTo>
                      <a:pt x="33173" y="144691"/>
                      <a:pt x="18956" y="142660"/>
                      <a:pt x="16248" y="120319"/>
                    </a:cubicBezTo>
                    <a:cubicBezTo>
                      <a:pt x="11509" y="81053"/>
                      <a:pt x="5416" y="40433"/>
                      <a:pt x="0" y="1167"/>
                    </a:cubicBezTo>
                    <a:cubicBezTo>
                      <a:pt x="0" y="-20497"/>
                      <a:pt x="4329409" y="266551"/>
                      <a:pt x="4384923" y="276706"/>
                    </a:cubicBezTo>
                    <a:cubicBezTo>
                      <a:pt x="4505429" y="298370"/>
                      <a:pt x="4601562" y="282121"/>
                      <a:pt x="4714622" y="244210"/>
                    </a:cubicBezTo>
                    <a:cubicBezTo>
                      <a:pt x="4878455" y="189373"/>
                      <a:pt x="4967142" y="206297"/>
                      <a:pt x="4967142" y="253011"/>
                    </a:cubicBezTo>
                    <a:cubicBezTo>
                      <a:pt x="4966465" y="281445"/>
                      <a:pt x="4964434" y="308525"/>
                      <a:pt x="4964434" y="334927"/>
                    </a:cubicBezTo>
                    <a:lnTo>
                      <a:pt x="4964434" y="334927"/>
                    </a:lnTo>
                    <a:close/>
                  </a:path>
                </a:pathLst>
              </a:custGeom>
              <a:solidFill>
                <a:srgbClr val="B4B4B4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C07365FD-23B7-4418-BB8B-A2E8E1D6C694}"/>
                  </a:ext>
                </a:extLst>
              </p:cNvPr>
              <p:cNvSpPr/>
              <p:nvPr/>
            </p:nvSpPr>
            <p:spPr>
              <a:xfrm>
                <a:off x="7072329" y="5933512"/>
                <a:ext cx="3298565" cy="244786"/>
              </a:xfrm>
              <a:custGeom>
                <a:avLst/>
                <a:gdLst>
                  <a:gd name="connsiteX0" fmla="*/ 0 w 4967141"/>
                  <a:gd name="connsiteY0" fmla="*/ 65057 h 368611"/>
                  <a:gd name="connsiteX1" fmla="*/ 182113 w 4967141"/>
                  <a:gd name="connsiteY1" fmla="*/ 65 h 368611"/>
                  <a:gd name="connsiteX2" fmla="*/ 4425543 w 4967141"/>
                  <a:gd name="connsiteY2" fmla="*/ 270865 h 368611"/>
                  <a:gd name="connsiteX3" fmla="*/ 4692957 w 4967141"/>
                  <a:gd name="connsiteY3" fmla="*/ 244462 h 368611"/>
                  <a:gd name="connsiteX4" fmla="*/ 4838512 w 4967141"/>
                  <a:gd name="connsiteY4" fmla="*/ 234307 h 368611"/>
                  <a:gd name="connsiteX5" fmla="*/ 4967142 w 4967141"/>
                  <a:gd name="connsiteY5" fmla="*/ 331795 h 368611"/>
                  <a:gd name="connsiteX6" fmla="*/ 4831742 w 4967141"/>
                  <a:gd name="connsiteY6" fmla="*/ 294560 h 368611"/>
                  <a:gd name="connsiteX7" fmla="*/ 4611717 w 4967141"/>
                  <a:gd name="connsiteY7" fmla="*/ 352782 h 368611"/>
                  <a:gd name="connsiteX8" fmla="*/ 4447207 w 4967141"/>
                  <a:gd name="connsiteY8" fmla="*/ 364968 h 368611"/>
                  <a:gd name="connsiteX9" fmla="*/ 0 w 4967141"/>
                  <a:gd name="connsiteY9" fmla="*/ 65057 h 368611"/>
                  <a:gd name="connsiteX10" fmla="*/ 0 w 4967141"/>
                  <a:gd name="connsiteY10" fmla="*/ 65057 h 368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67141" h="368611">
                    <a:moveTo>
                      <a:pt x="0" y="65057"/>
                    </a:moveTo>
                    <a:cubicBezTo>
                      <a:pt x="0" y="18344"/>
                      <a:pt x="132692" y="-1289"/>
                      <a:pt x="182113" y="65"/>
                    </a:cubicBezTo>
                    <a:cubicBezTo>
                      <a:pt x="261998" y="12251"/>
                      <a:pt x="3679490" y="207904"/>
                      <a:pt x="4425543" y="270865"/>
                    </a:cubicBezTo>
                    <a:cubicBezTo>
                      <a:pt x="4562974" y="283051"/>
                      <a:pt x="4646244" y="255971"/>
                      <a:pt x="4692957" y="244462"/>
                    </a:cubicBezTo>
                    <a:cubicBezTo>
                      <a:pt x="4731547" y="228891"/>
                      <a:pt x="4828357" y="233630"/>
                      <a:pt x="4838512" y="234307"/>
                    </a:cubicBezTo>
                    <a:cubicBezTo>
                      <a:pt x="4874393" y="222121"/>
                      <a:pt x="4967142" y="331795"/>
                      <a:pt x="4967142" y="331795"/>
                    </a:cubicBezTo>
                    <a:cubicBezTo>
                      <a:pt x="4952925" y="337211"/>
                      <a:pt x="4904858" y="278312"/>
                      <a:pt x="4831742" y="294560"/>
                    </a:cubicBezTo>
                    <a:cubicBezTo>
                      <a:pt x="4757949" y="313516"/>
                      <a:pt x="4683479" y="329087"/>
                      <a:pt x="4611717" y="352782"/>
                    </a:cubicBezTo>
                    <a:cubicBezTo>
                      <a:pt x="4556881" y="371061"/>
                      <a:pt x="4501367" y="371061"/>
                      <a:pt x="4447207" y="364968"/>
                    </a:cubicBezTo>
                    <a:cubicBezTo>
                      <a:pt x="4092459" y="324348"/>
                      <a:pt x="199715" y="84690"/>
                      <a:pt x="0" y="65057"/>
                    </a:cubicBezTo>
                    <a:lnTo>
                      <a:pt x="0" y="65057"/>
                    </a:lnTo>
                    <a:close/>
                  </a:path>
                </a:pathLst>
              </a:custGeom>
              <a:solidFill>
                <a:srgbClr val="9E9C9A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E4D9C1F1-E55A-4398-9DD0-85054A5C700D}"/>
                  </a:ext>
                </a:extLst>
              </p:cNvPr>
              <p:cNvSpPr/>
              <p:nvPr/>
            </p:nvSpPr>
            <p:spPr>
              <a:xfrm>
                <a:off x="7087165" y="6063034"/>
                <a:ext cx="3283976" cy="287854"/>
              </a:xfrm>
              <a:custGeom>
                <a:avLst/>
                <a:gdLst>
                  <a:gd name="connsiteX0" fmla="*/ 4942770 w 4945173"/>
                  <a:gd name="connsiteY0" fmla="*/ 212578 h 433465"/>
                  <a:gd name="connsiteX1" fmla="*/ 4896057 w 4945173"/>
                  <a:gd name="connsiteY1" fmla="*/ 209193 h 433465"/>
                  <a:gd name="connsiteX2" fmla="*/ 4796538 w 4945173"/>
                  <a:gd name="connsiteY2" fmla="*/ 233565 h 433465"/>
                  <a:gd name="connsiteX3" fmla="*/ 4468193 w 4945173"/>
                  <a:gd name="connsiteY3" fmla="*/ 293141 h 433465"/>
                  <a:gd name="connsiteX4" fmla="*/ 0 w 4945173"/>
                  <a:gd name="connsiteY4" fmla="*/ 0 h 433465"/>
                  <a:gd name="connsiteX5" fmla="*/ 27080 w 4945173"/>
                  <a:gd name="connsiteY5" fmla="*/ 118475 h 433465"/>
                  <a:gd name="connsiteX6" fmla="*/ 79886 w 4945173"/>
                  <a:gd name="connsiteY6" fmla="*/ 131338 h 433465"/>
                  <a:gd name="connsiteX7" fmla="*/ 4294882 w 4945173"/>
                  <a:gd name="connsiteY7" fmla="*/ 421093 h 433465"/>
                  <a:gd name="connsiteX8" fmla="*/ 4490535 w 4945173"/>
                  <a:gd name="connsiteY8" fmla="*/ 432603 h 433465"/>
                  <a:gd name="connsiteX9" fmla="*/ 4577868 w 4945173"/>
                  <a:gd name="connsiteY9" fmla="*/ 415678 h 433465"/>
                  <a:gd name="connsiteX10" fmla="*/ 4942770 w 4945173"/>
                  <a:gd name="connsiteY10" fmla="*/ 212578 h 433465"/>
                  <a:gd name="connsiteX11" fmla="*/ 4942770 w 4945173"/>
                  <a:gd name="connsiteY11" fmla="*/ 212578 h 433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945173" h="433465">
                    <a:moveTo>
                      <a:pt x="4942770" y="212578"/>
                    </a:moveTo>
                    <a:cubicBezTo>
                      <a:pt x="4928553" y="199715"/>
                      <a:pt x="4911628" y="206485"/>
                      <a:pt x="4896057" y="209193"/>
                    </a:cubicBezTo>
                    <a:cubicBezTo>
                      <a:pt x="4862884" y="215963"/>
                      <a:pt x="4829711" y="226795"/>
                      <a:pt x="4796538" y="233565"/>
                    </a:cubicBezTo>
                    <a:cubicBezTo>
                      <a:pt x="4688218" y="257260"/>
                      <a:pt x="4582606" y="301941"/>
                      <a:pt x="4468193" y="293141"/>
                    </a:cubicBezTo>
                    <a:cubicBezTo>
                      <a:pt x="4362582" y="285016"/>
                      <a:pt x="25049" y="7447"/>
                      <a:pt x="0" y="0"/>
                    </a:cubicBezTo>
                    <a:cubicBezTo>
                      <a:pt x="8124" y="46036"/>
                      <a:pt x="7447" y="100196"/>
                      <a:pt x="27080" y="118475"/>
                    </a:cubicBezTo>
                    <a:cubicBezTo>
                      <a:pt x="42651" y="131338"/>
                      <a:pt x="50098" y="127276"/>
                      <a:pt x="79886" y="131338"/>
                    </a:cubicBezTo>
                    <a:cubicBezTo>
                      <a:pt x="171281" y="140139"/>
                      <a:pt x="4220412" y="415678"/>
                      <a:pt x="4294882" y="421093"/>
                    </a:cubicBezTo>
                    <a:cubicBezTo>
                      <a:pt x="4360551" y="426509"/>
                      <a:pt x="4426220" y="425155"/>
                      <a:pt x="4490535" y="432603"/>
                    </a:cubicBezTo>
                    <a:cubicBezTo>
                      <a:pt x="4520323" y="435988"/>
                      <a:pt x="4550111" y="429218"/>
                      <a:pt x="4577868" y="415678"/>
                    </a:cubicBezTo>
                    <a:cubicBezTo>
                      <a:pt x="4642859" y="386566"/>
                      <a:pt x="4976620" y="253198"/>
                      <a:pt x="4942770" y="212578"/>
                    </a:cubicBezTo>
                    <a:lnTo>
                      <a:pt x="4942770" y="212578"/>
                    </a:lnTo>
                    <a:close/>
                  </a:path>
                </a:pathLst>
              </a:custGeom>
              <a:solidFill>
                <a:srgbClr val="7A7979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38639DFB-C221-4A8A-94A4-70C8C1EFE1D5}"/>
                  </a:ext>
                </a:extLst>
              </p:cNvPr>
              <p:cNvSpPr/>
              <p:nvPr/>
            </p:nvSpPr>
            <p:spPr>
              <a:xfrm>
                <a:off x="7187421" y="5919117"/>
                <a:ext cx="3139864" cy="216494"/>
              </a:xfrm>
              <a:custGeom>
                <a:avLst/>
                <a:gdLst>
                  <a:gd name="connsiteX0" fmla="*/ 0 w 4728161"/>
                  <a:gd name="connsiteY0" fmla="*/ 40699 h 326007"/>
                  <a:gd name="connsiteX1" fmla="*/ 431925 w 4728161"/>
                  <a:gd name="connsiteY1" fmla="*/ 79 h 326007"/>
                  <a:gd name="connsiteX2" fmla="*/ 4185885 w 4728161"/>
                  <a:gd name="connsiteY2" fmla="*/ 232289 h 326007"/>
                  <a:gd name="connsiteX3" fmla="*/ 4454654 w 4728161"/>
                  <a:gd name="connsiteY3" fmla="*/ 188284 h 326007"/>
                  <a:gd name="connsiteX4" fmla="*/ 4615780 w 4728161"/>
                  <a:gd name="connsiteY4" fmla="*/ 181514 h 326007"/>
                  <a:gd name="connsiteX5" fmla="*/ 4728161 w 4728161"/>
                  <a:gd name="connsiteY5" fmla="*/ 290511 h 326007"/>
                  <a:gd name="connsiteX6" fmla="*/ 4599532 w 4728161"/>
                  <a:gd name="connsiteY6" fmla="*/ 270201 h 326007"/>
                  <a:gd name="connsiteX7" fmla="*/ 4372737 w 4728161"/>
                  <a:gd name="connsiteY7" fmla="*/ 310821 h 326007"/>
                  <a:gd name="connsiteX8" fmla="*/ 4208226 w 4728161"/>
                  <a:gd name="connsiteY8" fmla="*/ 322330 h 326007"/>
                  <a:gd name="connsiteX9" fmla="*/ 0 w 4728161"/>
                  <a:gd name="connsiteY9" fmla="*/ 40699 h 326007"/>
                  <a:gd name="connsiteX10" fmla="*/ 0 w 4728161"/>
                  <a:gd name="connsiteY10" fmla="*/ 40699 h 326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728161" h="326007">
                    <a:moveTo>
                      <a:pt x="0" y="40699"/>
                    </a:moveTo>
                    <a:cubicBezTo>
                      <a:pt x="90041" y="14973"/>
                      <a:pt x="382504" y="-1275"/>
                      <a:pt x="431925" y="79"/>
                    </a:cubicBezTo>
                    <a:cubicBezTo>
                      <a:pt x="511811" y="11588"/>
                      <a:pt x="3438478" y="171359"/>
                      <a:pt x="4185885" y="232289"/>
                    </a:cubicBezTo>
                    <a:cubicBezTo>
                      <a:pt x="4323316" y="243798"/>
                      <a:pt x="4407941" y="200470"/>
                      <a:pt x="4454654" y="188284"/>
                    </a:cubicBezTo>
                    <a:cubicBezTo>
                      <a:pt x="4493242" y="173390"/>
                      <a:pt x="4604947" y="180160"/>
                      <a:pt x="4615780" y="181514"/>
                    </a:cubicBezTo>
                    <a:cubicBezTo>
                      <a:pt x="4680771" y="193700"/>
                      <a:pt x="4728161" y="290511"/>
                      <a:pt x="4728161" y="290511"/>
                    </a:cubicBezTo>
                    <a:cubicBezTo>
                      <a:pt x="4713945" y="295927"/>
                      <a:pt x="4673325" y="254630"/>
                      <a:pt x="4599532" y="270201"/>
                    </a:cubicBezTo>
                    <a:cubicBezTo>
                      <a:pt x="4525739" y="288480"/>
                      <a:pt x="4443822" y="287803"/>
                      <a:pt x="4372737" y="310821"/>
                    </a:cubicBezTo>
                    <a:cubicBezTo>
                      <a:pt x="4317900" y="328423"/>
                      <a:pt x="4261709" y="328423"/>
                      <a:pt x="4208226" y="322330"/>
                    </a:cubicBezTo>
                    <a:cubicBezTo>
                      <a:pt x="3852124" y="282387"/>
                      <a:pt x="199038" y="58300"/>
                      <a:pt x="0" y="40699"/>
                    </a:cubicBezTo>
                    <a:lnTo>
                      <a:pt x="0" y="40699"/>
                    </a:lnTo>
                    <a:close/>
                  </a:path>
                </a:pathLst>
              </a:custGeom>
              <a:solidFill>
                <a:srgbClr val="4D4D4D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F05BC9BC-21A4-46A2-A959-FD9573ACD0F3}"/>
                </a:ext>
              </a:extLst>
            </p:cNvPr>
            <p:cNvGrpSpPr/>
            <p:nvPr/>
          </p:nvGrpSpPr>
          <p:grpSpPr>
            <a:xfrm>
              <a:off x="9160839" y="2146343"/>
              <a:ext cx="1138072" cy="1928884"/>
              <a:chOff x="9160839" y="2146343"/>
              <a:chExt cx="1138072" cy="1928884"/>
            </a:xfrm>
          </p:grpSpPr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657A1232-26F1-45A5-90AE-6C8C81767232}"/>
                  </a:ext>
                </a:extLst>
              </p:cNvPr>
              <p:cNvSpPr/>
              <p:nvPr/>
            </p:nvSpPr>
            <p:spPr>
              <a:xfrm>
                <a:off x="9434551" y="3484246"/>
                <a:ext cx="749333" cy="590981"/>
              </a:xfrm>
              <a:custGeom>
                <a:avLst/>
                <a:gdLst>
                  <a:gd name="connsiteX0" fmla="*/ 538018 w 1128382"/>
                  <a:gd name="connsiteY0" fmla="*/ 869267 h 889928"/>
                  <a:gd name="connsiteX1" fmla="*/ 456100 w 1128382"/>
                  <a:gd name="connsiteY1" fmla="*/ 871975 h 889928"/>
                  <a:gd name="connsiteX2" fmla="*/ 30268 w 1128382"/>
                  <a:gd name="connsiteY2" fmla="*/ 512488 h 889928"/>
                  <a:gd name="connsiteX3" fmla="*/ 480 w 1128382"/>
                  <a:gd name="connsiteY3" fmla="*/ 136077 h 889928"/>
                  <a:gd name="connsiteX4" fmla="*/ 337625 w 1128382"/>
                  <a:gd name="connsiteY4" fmla="*/ 499625 h 889928"/>
                  <a:gd name="connsiteX5" fmla="*/ 749241 w 1128382"/>
                  <a:gd name="connsiteY5" fmla="*/ 438695 h 889928"/>
                  <a:gd name="connsiteX6" fmla="*/ 1082324 w 1128382"/>
                  <a:gd name="connsiteY6" fmla="*/ 0 h 889928"/>
                  <a:gd name="connsiteX7" fmla="*/ 1128361 w 1128382"/>
                  <a:gd name="connsiteY7" fmla="*/ 500302 h 889928"/>
                  <a:gd name="connsiteX8" fmla="*/ 538018 w 1128382"/>
                  <a:gd name="connsiteY8" fmla="*/ 869267 h 889928"/>
                  <a:gd name="connsiteX9" fmla="*/ 538018 w 1128382"/>
                  <a:gd name="connsiteY9" fmla="*/ 869267 h 889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28382" h="889928">
                    <a:moveTo>
                      <a:pt x="538018" y="869267"/>
                    </a:moveTo>
                    <a:cubicBezTo>
                      <a:pt x="510260" y="896347"/>
                      <a:pt x="485888" y="896347"/>
                      <a:pt x="456100" y="871975"/>
                    </a:cubicBezTo>
                    <a:cubicBezTo>
                      <a:pt x="328825" y="767717"/>
                      <a:pt x="152805" y="595082"/>
                      <a:pt x="30268" y="512488"/>
                    </a:cubicBezTo>
                    <a:cubicBezTo>
                      <a:pt x="27560" y="491501"/>
                      <a:pt x="-4259" y="190914"/>
                      <a:pt x="480" y="136077"/>
                    </a:cubicBezTo>
                    <a:cubicBezTo>
                      <a:pt x="100676" y="283663"/>
                      <a:pt x="271280" y="467129"/>
                      <a:pt x="337625" y="499625"/>
                    </a:cubicBezTo>
                    <a:cubicBezTo>
                      <a:pt x="465578" y="561232"/>
                      <a:pt x="643629" y="532798"/>
                      <a:pt x="749241" y="438695"/>
                    </a:cubicBezTo>
                    <a:cubicBezTo>
                      <a:pt x="879225" y="323606"/>
                      <a:pt x="980098" y="140816"/>
                      <a:pt x="1082324" y="0"/>
                    </a:cubicBezTo>
                    <a:cubicBezTo>
                      <a:pt x="1093157" y="35204"/>
                      <a:pt x="1110082" y="468483"/>
                      <a:pt x="1128361" y="500302"/>
                    </a:cubicBezTo>
                    <a:cubicBezTo>
                      <a:pt x="1132422" y="519258"/>
                      <a:pt x="559681" y="848280"/>
                      <a:pt x="538018" y="869267"/>
                    </a:cubicBezTo>
                    <a:lnTo>
                      <a:pt x="538018" y="869267"/>
                    </a:lnTo>
                    <a:close/>
                  </a:path>
                </a:pathLst>
              </a:custGeom>
              <a:solidFill>
                <a:srgbClr val="EABB95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126B4275-7D83-4A0A-9A76-B189D4FB6F0A}"/>
                  </a:ext>
                </a:extLst>
              </p:cNvPr>
              <p:cNvSpPr/>
              <p:nvPr/>
            </p:nvSpPr>
            <p:spPr>
              <a:xfrm>
                <a:off x="9175365" y="2159075"/>
                <a:ext cx="1123546" cy="1686078"/>
              </a:xfrm>
              <a:custGeom>
                <a:avLst/>
                <a:gdLst>
                  <a:gd name="connsiteX0" fmla="*/ 1691289 w 1691891"/>
                  <a:gd name="connsiteY0" fmla="*/ 1141812 h 2538979"/>
                  <a:gd name="connsiteX1" fmla="*/ 1648638 w 1691891"/>
                  <a:gd name="connsiteY1" fmla="*/ 1048386 h 2538979"/>
                  <a:gd name="connsiteX2" fmla="*/ 1639161 w 1691891"/>
                  <a:gd name="connsiteY2" fmla="*/ 1053802 h 2538979"/>
                  <a:gd name="connsiteX3" fmla="*/ 1381223 w 1691891"/>
                  <a:gd name="connsiteY3" fmla="*/ 221770 h 2538979"/>
                  <a:gd name="connsiteX4" fmla="*/ 1086052 w 1691891"/>
                  <a:gd name="connsiteY4" fmla="*/ 42366 h 2538979"/>
                  <a:gd name="connsiteX5" fmla="*/ 602674 w 1691891"/>
                  <a:gd name="connsiteY5" fmla="*/ 41689 h 2538979"/>
                  <a:gd name="connsiteX6" fmla="*/ 604706 w 1691891"/>
                  <a:gd name="connsiteY6" fmla="*/ 47782 h 2538979"/>
                  <a:gd name="connsiteX7" fmla="*/ 560024 w 1691891"/>
                  <a:gd name="connsiteY7" fmla="*/ 53198 h 2538979"/>
                  <a:gd name="connsiteX8" fmla="*/ 317658 w 1691891"/>
                  <a:gd name="connsiteY8" fmla="*/ 215677 h 2538979"/>
                  <a:gd name="connsiteX9" fmla="*/ 258082 w 1691891"/>
                  <a:gd name="connsiteY9" fmla="*/ 267806 h 2538979"/>
                  <a:gd name="connsiteX10" fmla="*/ 61752 w 1691891"/>
                  <a:gd name="connsiteY10" fmla="*/ 460751 h 2538979"/>
                  <a:gd name="connsiteX11" fmla="*/ 22487 w 1691891"/>
                  <a:gd name="connsiteY11" fmla="*/ 1172954 h 2538979"/>
                  <a:gd name="connsiteX12" fmla="*/ 14362 w 1691891"/>
                  <a:gd name="connsiteY12" fmla="*/ 1181078 h 2538979"/>
                  <a:gd name="connsiteX13" fmla="*/ 46182 w 1691891"/>
                  <a:gd name="connsiteY13" fmla="*/ 1374700 h 2538979"/>
                  <a:gd name="connsiteX14" fmla="*/ 78001 w 1691891"/>
                  <a:gd name="connsiteY14" fmla="*/ 1526348 h 2538979"/>
                  <a:gd name="connsiteX15" fmla="*/ 178873 w 1691891"/>
                  <a:gd name="connsiteY15" fmla="*/ 1690181 h 2538979"/>
                  <a:gd name="connsiteX16" fmla="*/ 226263 w 1691891"/>
                  <a:gd name="connsiteY16" fmla="*/ 1733509 h 2538979"/>
                  <a:gd name="connsiteX17" fmla="*/ 311565 w 1691891"/>
                  <a:gd name="connsiteY17" fmla="*/ 2033420 h 2538979"/>
                  <a:gd name="connsiteX18" fmla="*/ 646002 w 1691891"/>
                  <a:gd name="connsiteY18" fmla="*/ 2455867 h 2538979"/>
                  <a:gd name="connsiteX19" fmla="*/ 1155106 w 1691891"/>
                  <a:gd name="connsiteY19" fmla="*/ 2436234 h 2538979"/>
                  <a:gd name="connsiteX20" fmla="*/ 1264103 w 1691891"/>
                  <a:gd name="connsiteY20" fmla="*/ 2324530 h 2538979"/>
                  <a:gd name="connsiteX21" fmla="*/ 1528133 w 1691891"/>
                  <a:gd name="connsiteY21" fmla="*/ 1701690 h 2538979"/>
                  <a:gd name="connsiteX22" fmla="*/ 1612081 w 1691891"/>
                  <a:gd name="connsiteY22" fmla="*/ 1571030 h 2538979"/>
                  <a:gd name="connsiteX23" fmla="*/ 1671656 w 1691891"/>
                  <a:gd name="connsiteY23" fmla="*/ 1476250 h 2538979"/>
                  <a:gd name="connsiteX24" fmla="*/ 1691289 w 1691891"/>
                  <a:gd name="connsiteY24" fmla="*/ 1141812 h 2538979"/>
                  <a:gd name="connsiteX25" fmla="*/ 1691289 w 1691891"/>
                  <a:gd name="connsiteY25" fmla="*/ 1141812 h 2538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691891" h="2538979">
                    <a:moveTo>
                      <a:pt x="1691289" y="1141812"/>
                    </a:moveTo>
                    <a:cubicBezTo>
                      <a:pt x="1689258" y="1105931"/>
                      <a:pt x="1682488" y="1070727"/>
                      <a:pt x="1648638" y="1048386"/>
                    </a:cubicBezTo>
                    <a:cubicBezTo>
                      <a:pt x="1645253" y="1050417"/>
                      <a:pt x="1641191" y="1051771"/>
                      <a:pt x="1639161" y="1053802"/>
                    </a:cubicBezTo>
                    <a:cubicBezTo>
                      <a:pt x="1621558" y="995580"/>
                      <a:pt x="1616142" y="494601"/>
                      <a:pt x="1381223" y="221770"/>
                    </a:cubicBezTo>
                    <a:cubicBezTo>
                      <a:pt x="1294568" y="143239"/>
                      <a:pt x="1195049" y="85694"/>
                      <a:pt x="1086052" y="42366"/>
                    </a:cubicBezTo>
                    <a:cubicBezTo>
                      <a:pt x="925603" y="-20595"/>
                      <a:pt x="763124" y="-7055"/>
                      <a:pt x="602674" y="41689"/>
                    </a:cubicBezTo>
                    <a:cubicBezTo>
                      <a:pt x="605383" y="43720"/>
                      <a:pt x="605383" y="47782"/>
                      <a:pt x="604706" y="47782"/>
                    </a:cubicBezTo>
                    <a:cubicBezTo>
                      <a:pt x="589812" y="47782"/>
                      <a:pt x="576272" y="60645"/>
                      <a:pt x="560024" y="53198"/>
                    </a:cubicBezTo>
                    <a:cubicBezTo>
                      <a:pt x="461182" y="80278"/>
                      <a:pt x="376557" y="127668"/>
                      <a:pt x="317658" y="215677"/>
                    </a:cubicBezTo>
                    <a:cubicBezTo>
                      <a:pt x="302764" y="237341"/>
                      <a:pt x="285839" y="259682"/>
                      <a:pt x="258082" y="267806"/>
                    </a:cubicBezTo>
                    <a:cubicBezTo>
                      <a:pt x="170750" y="309780"/>
                      <a:pt x="97633" y="370033"/>
                      <a:pt x="61752" y="460751"/>
                    </a:cubicBezTo>
                    <a:cubicBezTo>
                      <a:pt x="-41828" y="724104"/>
                      <a:pt x="14362" y="1116763"/>
                      <a:pt x="22487" y="1172954"/>
                    </a:cubicBezTo>
                    <a:cubicBezTo>
                      <a:pt x="19778" y="1175662"/>
                      <a:pt x="-12040" y="892676"/>
                      <a:pt x="14362" y="1181078"/>
                    </a:cubicBezTo>
                    <a:cubicBezTo>
                      <a:pt x="-10009" y="1250809"/>
                      <a:pt x="20456" y="1313093"/>
                      <a:pt x="46182" y="1374700"/>
                    </a:cubicBezTo>
                    <a:cubicBezTo>
                      <a:pt x="66491" y="1424121"/>
                      <a:pt x="82062" y="1472188"/>
                      <a:pt x="78001" y="1526348"/>
                    </a:cubicBezTo>
                    <a:cubicBezTo>
                      <a:pt x="72585" y="1604203"/>
                      <a:pt x="99665" y="1662424"/>
                      <a:pt x="178873" y="1690181"/>
                    </a:cubicBezTo>
                    <a:cubicBezTo>
                      <a:pt x="200537" y="1697628"/>
                      <a:pt x="221524" y="1707783"/>
                      <a:pt x="226263" y="1733509"/>
                    </a:cubicBezTo>
                    <a:cubicBezTo>
                      <a:pt x="243865" y="1836413"/>
                      <a:pt x="279746" y="1934578"/>
                      <a:pt x="311565" y="2033420"/>
                    </a:cubicBezTo>
                    <a:cubicBezTo>
                      <a:pt x="374526" y="2176944"/>
                      <a:pt x="543099" y="2382074"/>
                      <a:pt x="646002" y="2455867"/>
                    </a:cubicBezTo>
                    <a:cubicBezTo>
                      <a:pt x="809837" y="2572988"/>
                      <a:pt x="998719" y="2566218"/>
                      <a:pt x="1155106" y="2436234"/>
                    </a:cubicBezTo>
                    <a:cubicBezTo>
                      <a:pt x="1195049" y="2402384"/>
                      <a:pt x="1228898" y="2362441"/>
                      <a:pt x="1264103" y="2324530"/>
                    </a:cubicBezTo>
                    <a:cubicBezTo>
                      <a:pt x="1340603" y="2239228"/>
                      <a:pt x="1522039" y="1997539"/>
                      <a:pt x="1528133" y="1701690"/>
                    </a:cubicBezTo>
                    <a:cubicBezTo>
                      <a:pt x="1528809" y="1640083"/>
                      <a:pt x="1559951" y="1598787"/>
                      <a:pt x="1612081" y="1571030"/>
                    </a:cubicBezTo>
                    <a:cubicBezTo>
                      <a:pt x="1645931" y="1548689"/>
                      <a:pt x="1670302" y="1516193"/>
                      <a:pt x="1671656" y="1476250"/>
                    </a:cubicBezTo>
                    <a:cubicBezTo>
                      <a:pt x="1677749" y="1363868"/>
                      <a:pt x="1695351" y="1253517"/>
                      <a:pt x="1691289" y="1141812"/>
                    </a:cubicBezTo>
                    <a:lnTo>
                      <a:pt x="1691289" y="1141812"/>
                    </a:lnTo>
                    <a:close/>
                  </a:path>
                </a:pathLst>
              </a:custGeom>
              <a:solidFill>
                <a:srgbClr val="F9C9A2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170670A9-7B53-435F-B3C3-3406099CB924}"/>
                  </a:ext>
                </a:extLst>
              </p:cNvPr>
              <p:cNvSpPr/>
              <p:nvPr/>
            </p:nvSpPr>
            <p:spPr>
              <a:xfrm>
                <a:off x="9160839" y="2146343"/>
                <a:ext cx="1109349" cy="979052"/>
              </a:xfrm>
              <a:custGeom>
                <a:avLst/>
                <a:gdLst>
                  <a:gd name="connsiteX0" fmla="*/ 1596043 w 1670512"/>
                  <a:gd name="connsiteY0" fmla="*/ 500233 h 1474304"/>
                  <a:gd name="connsiteX1" fmla="*/ 1629216 w 1670512"/>
                  <a:gd name="connsiteY1" fmla="*/ 653235 h 1474304"/>
                  <a:gd name="connsiteX2" fmla="*/ 1648172 w 1670512"/>
                  <a:gd name="connsiteY2" fmla="*/ 875967 h 1474304"/>
                  <a:gd name="connsiteX3" fmla="*/ 1670512 w 1670512"/>
                  <a:gd name="connsiteY3" fmla="*/ 1066204 h 1474304"/>
                  <a:gd name="connsiteX4" fmla="*/ 1590627 w 1670512"/>
                  <a:gd name="connsiteY4" fmla="*/ 1390486 h 1474304"/>
                  <a:gd name="connsiteX5" fmla="*/ 1568963 w 1670512"/>
                  <a:gd name="connsiteY5" fmla="*/ 1430429 h 1474304"/>
                  <a:gd name="connsiteX6" fmla="*/ 1529697 w 1670512"/>
                  <a:gd name="connsiteY6" fmla="*/ 1267950 h 1474304"/>
                  <a:gd name="connsiteX7" fmla="*/ 1441010 w 1670512"/>
                  <a:gd name="connsiteY7" fmla="*/ 1079067 h 1474304"/>
                  <a:gd name="connsiteX8" fmla="*/ 1377372 w 1670512"/>
                  <a:gd name="connsiteY8" fmla="*/ 912525 h 1474304"/>
                  <a:gd name="connsiteX9" fmla="*/ 1292071 w 1670512"/>
                  <a:gd name="connsiteY9" fmla="*/ 722288 h 1474304"/>
                  <a:gd name="connsiteX10" fmla="*/ 998253 w 1670512"/>
                  <a:gd name="connsiteY10" fmla="*/ 583504 h 1474304"/>
                  <a:gd name="connsiteX11" fmla="*/ 815463 w 1670512"/>
                  <a:gd name="connsiteY11" fmla="*/ 583504 h 1474304"/>
                  <a:gd name="connsiteX12" fmla="*/ 409941 w 1670512"/>
                  <a:gd name="connsiteY12" fmla="*/ 648495 h 1474304"/>
                  <a:gd name="connsiteX13" fmla="*/ 300267 w 1670512"/>
                  <a:gd name="connsiteY13" fmla="*/ 687084 h 1474304"/>
                  <a:gd name="connsiteX14" fmla="*/ 187208 w 1670512"/>
                  <a:gd name="connsiteY14" fmla="*/ 796758 h 1474304"/>
                  <a:gd name="connsiteX15" fmla="*/ 187208 w 1670512"/>
                  <a:gd name="connsiteY15" fmla="*/ 970747 h 1474304"/>
                  <a:gd name="connsiteX16" fmla="*/ 183823 w 1670512"/>
                  <a:gd name="connsiteY16" fmla="*/ 1054695 h 1474304"/>
                  <a:gd name="connsiteX17" fmla="*/ 179084 w 1670512"/>
                  <a:gd name="connsiteY17" fmla="*/ 1427721 h 1474304"/>
                  <a:gd name="connsiteX18" fmla="*/ 168252 w 1670512"/>
                  <a:gd name="connsiteY18" fmla="*/ 1470372 h 1474304"/>
                  <a:gd name="connsiteX19" fmla="*/ 135079 w 1670512"/>
                  <a:gd name="connsiteY19" fmla="*/ 1448031 h 1474304"/>
                  <a:gd name="connsiteX20" fmla="*/ 98521 w 1670512"/>
                  <a:gd name="connsiteY20" fmla="*/ 1338358 h 1474304"/>
                  <a:gd name="connsiteX21" fmla="*/ 45715 w 1670512"/>
                  <a:gd name="connsiteY21" fmla="*/ 1207020 h 1474304"/>
                  <a:gd name="connsiteX22" fmla="*/ 30144 w 1670512"/>
                  <a:gd name="connsiteY22" fmla="*/ 1168431 h 1474304"/>
                  <a:gd name="connsiteX23" fmla="*/ 9834 w 1670512"/>
                  <a:gd name="connsiteY23" fmla="*/ 1005951 h 1474304"/>
                  <a:gd name="connsiteX24" fmla="*/ 5095 w 1670512"/>
                  <a:gd name="connsiteY24" fmla="*/ 708071 h 1474304"/>
                  <a:gd name="connsiteX25" fmla="*/ 79565 w 1670512"/>
                  <a:gd name="connsiteY25" fmla="*/ 460290 h 1474304"/>
                  <a:gd name="connsiteX26" fmla="*/ 276572 w 1670512"/>
                  <a:gd name="connsiteY26" fmla="*/ 266668 h 1474304"/>
                  <a:gd name="connsiteX27" fmla="*/ 336825 w 1670512"/>
                  <a:gd name="connsiteY27" fmla="*/ 214539 h 1474304"/>
                  <a:gd name="connsiteX28" fmla="*/ 623872 w 1670512"/>
                  <a:gd name="connsiteY28" fmla="*/ 39873 h 1474304"/>
                  <a:gd name="connsiteX29" fmla="*/ 1110635 w 1670512"/>
                  <a:gd name="connsiteY29" fmla="*/ 42581 h 1474304"/>
                  <a:gd name="connsiteX30" fmla="*/ 1407160 w 1670512"/>
                  <a:gd name="connsiteY30" fmla="*/ 222663 h 1474304"/>
                  <a:gd name="connsiteX31" fmla="*/ 1596043 w 1670512"/>
                  <a:gd name="connsiteY31" fmla="*/ 500233 h 1474304"/>
                  <a:gd name="connsiteX32" fmla="*/ 1596043 w 1670512"/>
                  <a:gd name="connsiteY32" fmla="*/ 500233 h 147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670512" h="1474304">
                    <a:moveTo>
                      <a:pt x="1596043" y="500233"/>
                    </a:moveTo>
                    <a:cubicBezTo>
                      <a:pt x="1606875" y="551685"/>
                      <a:pt x="1626508" y="601106"/>
                      <a:pt x="1629216" y="653235"/>
                    </a:cubicBezTo>
                    <a:cubicBezTo>
                      <a:pt x="1633955" y="735151"/>
                      <a:pt x="1652234" y="788634"/>
                      <a:pt x="1648172" y="875967"/>
                    </a:cubicBezTo>
                    <a:cubicBezTo>
                      <a:pt x="1662389" y="938251"/>
                      <a:pt x="1646141" y="1004597"/>
                      <a:pt x="1670512" y="1066204"/>
                    </a:cubicBezTo>
                    <a:cubicBezTo>
                      <a:pt x="1615676" y="1167077"/>
                      <a:pt x="1610260" y="1280813"/>
                      <a:pt x="1590627" y="1390486"/>
                    </a:cubicBezTo>
                    <a:cubicBezTo>
                      <a:pt x="1587919" y="1406057"/>
                      <a:pt x="1589950" y="1425013"/>
                      <a:pt x="1568963" y="1430429"/>
                    </a:cubicBezTo>
                    <a:cubicBezTo>
                      <a:pt x="1535113" y="1383716"/>
                      <a:pt x="1530374" y="1281490"/>
                      <a:pt x="1529697" y="1267950"/>
                    </a:cubicBezTo>
                    <a:cubicBezTo>
                      <a:pt x="1527666" y="1191449"/>
                      <a:pt x="1499232" y="1128488"/>
                      <a:pt x="1441010" y="1079067"/>
                    </a:cubicBezTo>
                    <a:cubicBezTo>
                      <a:pt x="1390236" y="1035062"/>
                      <a:pt x="1377372" y="974809"/>
                      <a:pt x="1377372" y="912525"/>
                    </a:cubicBezTo>
                    <a:cubicBezTo>
                      <a:pt x="1377372" y="835347"/>
                      <a:pt x="1347584" y="773740"/>
                      <a:pt x="1292071" y="722288"/>
                    </a:cubicBezTo>
                    <a:cubicBezTo>
                      <a:pt x="1208799" y="645787"/>
                      <a:pt x="1112666" y="595013"/>
                      <a:pt x="998253" y="583504"/>
                    </a:cubicBezTo>
                    <a:cubicBezTo>
                      <a:pt x="982682" y="581473"/>
                      <a:pt x="832388" y="582827"/>
                      <a:pt x="815463" y="583504"/>
                    </a:cubicBezTo>
                    <a:cubicBezTo>
                      <a:pt x="678032" y="593659"/>
                      <a:pt x="543987" y="615323"/>
                      <a:pt x="409941" y="648495"/>
                    </a:cubicBezTo>
                    <a:cubicBezTo>
                      <a:pt x="372029" y="657296"/>
                      <a:pt x="336148" y="673544"/>
                      <a:pt x="300267" y="687084"/>
                    </a:cubicBezTo>
                    <a:cubicBezTo>
                      <a:pt x="247461" y="708071"/>
                      <a:pt x="216996" y="752076"/>
                      <a:pt x="187208" y="796758"/>
                    </a:cubicBezTo>
                    <a:cubicBezTo>
                      <a:pt x="159451" y="838055"/>
                      <a:pt x="187885" y="953822"/>
                      <a:pt x="187208" y="970747"/>
                    </a:cubicBezTo>
                    <a:cubicBezTo>
                      <a:pt x="179084" y="992411"/>
                      <a:pt x="189239" y="1031677"/>
                      <a:pt x="183823" y="1054695"/>
                    </a:cubicBezTo>
                    <a:cubicBezTo>
                      <a:pt x="156066" y="1179263"/>
                      <a:pt x="166221" y="1302477"/>
                      <a:pt x="179084" y="1427721"/>
                    </a:cubicBezTo>
                    <a:cubicBezTo>
                      <a:pt x="181115" y="1443292"/>
                      <a:pt x="179761" y="1457509"/>
                      <a:pt x="168252" y="1470372"/>
                    </a:cubicBezTo>
                    <a:cubicBezTo>
                      <a:pt x="143880" y="1483235"/>
                      <a:pt x="140495" y="1461571"/>
                      <a:pt x="135079" y="1448031"/>
                    </a:cubicBezTo>
                    <a:cubicBezTo>
                      <a:pt x="120862" y="1412150"/>
                      <a:pt x="109353" y="1374915"/>
                      <a:pt x="98521" y="1338358"/>
                    </a:cubicBezTo>
                    <a:cubicBezTo>
                      <a:pt x="84981" y="1292322"/>
                      <a:pt x="74149" y="1245609"/>
                      <a:pt x="45715" y="1207020"/>
                    </a:cubicBezTo>
                    <a:cubicBezTo>
                      <a:pt x="39622" y="1198219"/>
                      <a:pt x="26759" y="1179263"/>
                      <a:pt x="30144" y="1168431"/>
                    </a:cubicBezTo>
                    <a:cubicBezTo>
                      <a:pt x="21343" y="1110886"/>
                      <a:pt x="18635" y="1064173"/>
                      <a:pt x="9834" y="1005951"/>
                    </a:cubicBezTo>
                    <a:cubicBezTo>
                      <a:pt x="4418" y="963300"/>
                      <a:pt x="-6414" y="768324"/>
                      <a:pt x="5095" y="708071"/>
                    </a:cubicBezTo>
                    <a:cubicBezTo>
                      <a:pt x="15250" y="620739"/>
                      <a:pt x="40299" y="538822"/>
                      <a:pt x="79565" y="460290"/>
                    </a:cubicBezTo>
                    <a:cubicBezTo>
                      <a:pt x="124247" y="372957"/>
                      <a:pt x="189916" y="308642"/>
                      <a:pt x="276572" y="266668"/>
                    </a:cubicBezTo>
                    <a:cubicBezTo>
                      <a:pt x="304329" y="258544"/>
                      <a:pt x="321254" y="236880"/>
                      <a:pt x="336825" y="214539"/>
                    </a:cubicBezTo>
                    <a:cubicBezTo>
                      <a:pt x="395724" y="126529"/>
                      <a:pt x="527739" y="75077"/>
                      <a:pt x="623872" y="39873"/>
                    </a:cubicBezTo>
                    <a:cubicBezTo>
                      <a:pt x="786352" y="-6840"/>
                      <a:pt x="949508" y="-20380"/>
                      <a:pt x="1110635" y="42581"/>
                    </a:cubicBezTo>
                    <a:cubicBezTo>
                      <a:pt x="1220308" y="85232"/>
                      <a:pt x="1320504" y="142777"/>
                      <a:pt x="1407160" y="222663"/>
                    </a:cubicBezTo>
                    <a:cubicBezTo>
                      <a:pt x="1474860" y="272084"/>
                      <a:pt x="1562870" y="422378"/>
                      <a:pt x="1596043" y="500233"/>
                    </a:cubicBezTo>
                    <a:lnTo>
                      <a:pt x="1596043" y="500233"/>
                    </a:lnTo>
                    <a:close/>
                  </a:path>
                </a:pathLst>
              </a:custGeom>
              <a:solidFill>
                <a:srgbClr val="735345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568B958F-06DC-4EE7-A2FD-3D77551E2976}"/>
                </a:ext>
              </a:extLst>
            </p:cNvPr>
            <p:cNvGrpSpPr/>
            <p:nvPr/>
          </p:nvGrpSpPr>
          <p:grpSpPr>
            <a:xfrm>
              <a:off x="7648703" y="3613519"/>
              <a:ext cx="4378442" cy="2536284"/>
              <a:chOff x="7648703" y="3613519"/>
              <a:chExt cx="4378442" cy="2536284"/>
            </a:xfrm>
          </p:grpSpPr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15EA3A3E-84DB-46C7-83DD-49944B35D91A}"/>
                  </a:ext>
                </a:extLst>
              </p:cNvPr>
              <p:cNvSpPr/>
              <p:nvPr/>
            </p:nvSpPr>
            <p:spPr>
              <a:xfrm>
                <a:off x="7690873" y="3613519"/>
                <a:ext cx="4335402" cy="2522603"/>
              </a:xfrm>
              <a:custGeom>
                <a:avLst/>
                <a:gdLst>
                  <a:gd name="connsiteX0" fmla="*/ 6344994 w 6528460"/>
                  <a:gd name="connsiteY0" fmla="*/ 2262547 h 3818030"/>
                  <a:gd name="connsiteX1" fmla="*/ 6144602 w 6528460"/>
                  <a:gd name="connsiteY1" fmla="*/ 1972792 h 3818030"/>
                  <a:gd name="connsiteX2" fmla="*/ 5445939 w 6528460"/>
                  <a:gd name="connsiteY2" fmla="*/ 890270 h 3818030"/>
                  <a:gd name="connsiteX3" fmla="*/ 5229977 w 6528460"/>
                  <a:gd name="connsiteY3" fmla="*/ 680401 h 3818030"/>
                  <a:gd name="connsiteX4" fmla="*/ 3865824 w 6528460"/>
                  <a:gd name="connsiteY4" fmla="*/ 107660 h 3818030"/>
                  <a:gd name="connsiteX5" fmla="*/ 3766982 w 6528460"/>
                  <a:gd name="connsiteY5" fmla="*/ 35898 h 3818030"/>
                  <a:gd name="connsiteX6" fmla="*/ 3748702 w 6528460"/>
                  <a:gd name="connsiteY6" fmla="*/ 16 h 3818030"/>
                  <a:gd name="connsiteX7" fmla="*/ 3731777 w 6528460"/>
                  <a:gd name="connsiteY7" fmla="*/ 16 h 3818030"/>
                  <a:gd name="connsiteX8" fmla="*/ 3712145 w 6528460"/>
                  <a:gd name="connsiteY8" fmla="*/ 32513 h 3818030"/>
                  <a:gd name="connsiteX9" fmla="*/ 3653923 w 6528460"/>
                  <a:gd name="connsiteY9" fmla="*/ 195669 h 3818030"/>
                  <a:gd name="connsiteX10" fmla="*/ 3180023 w 6528460"/>
                  <a:gd name="connsiteY10" fmla="*/ 645874 h 3818030"/>
                  <a:gd name="connsiteX11" fmla="*/ 3076443 w 6528460"/>
                  <a:gd name="connsiteY11" fmla="*/ 645874 h 3818030"/>
                  <a:gd name="connsiteX12" fmla="*/ 2645871 w 6528460"/>
                  <a:gd name="connsiteY12" fmla="*/ 100212 h 3818030"/>
                  <a:gd name="connsiteX13" fmla="*/ 2621499 w 6528460"/>
                  <a:gd name="connsiteY13" fmla="*/ 72455 h 3818030"/>
                  <a:gd name="connsiteX14" fmla="*/ 2594420 w 6528460"/>
                  <a:gd name="connsiteY14" fmla="*/ 137447 h 3818030"/>
                  <a:gd name="connsiteX15" fmla="*/ 2517919 w 6528460"/>
                  <a:gd name="connsiteY15" fmla="*/ 216656 h 3818030"/>
                  <a:gd name="connsiteX16" fmla="*/ 2366271 w 6528460"/>
                  <a:gd name="connsiteY16" fmla="*/ 254568 h 3818030"/>
                  <a:gd name="connsiteX17" fmla="*/ 2113750 w 6528460"/>
                  <a:gd name="connsiteY17" fmla="*/ 353410 h 3818030"/>
                  <a:gd name="connsiteX18" fmla="*/ 1872738 w 6528460"/>
                  <a:gd name="connsiteY18" fmla="*/ 467823 h 3818030"/>
                  <a:gd name="connsiteX19" fmla="*/ 1704843 w 6528460"/>
                  <a:gd name="connsiteY19" fmla="*/ 524691 h 3818030"/>
                  <a:gd name="connsiteX20" fmla="*/ 1379883 w 6528460"/>
                  <a:gd name="connsiteY20" fmla="*/ 749455 h 3818030"/>
                  <a:gd name="connsiteX21" fmla="*/ 1064402 w 6528460"/>
                  <a:gd name="connsiteY21" fmla="*/ 1079153 h 3818030"/>
                  <a:gd name="connsiteX22" fmla="*/ 826098 w 6528460"/>
                  <a:gd name="connsiteY22" fmla="*/ 1349953 h 3818030"/>
                  <a:gd name="connsiteX23" fmla="*/ 475413 w 6528460"/>
                  <a:gd name="connsiteY23" fmla="*/ 2016120 h 3818030"/>
                  <a:gd name="connsiteX24" fmla="*/ 254034 w 6528460"/>
                  <a:gd name="connsiteY24" fmla="*/ 2419611 h 3818030"/>
                  <a:gd name="connsiteX25" fmla="*/ 87492 w 6528460"/>
                  <a:gd name="connsiteY25" fmla="*/ 3492655 h 3818030"/>
                  <a:gd name="connsiteX26" fmla="*/ 2057559 w 6528460"/>
                  <a:gd name="connsiteY26" fmla="*/ 3477084 h 3818030"/>
                  <a:gd name="connsiteX27" fmla="*/ 3437283 w 6528460"/>
                  <a:gd name="connsiteY27" fmla="*/ 3564416 h 3818030"/>
                  <a:gd name="connsiteX28" fmla="*/ 4198230 w 6528460"/>
                  <a:gd name="connsiteY28" fmla="*/ 3807459 h 3818030"/>
                  <a:gd name="connsiteX29" fmla="*/ 4395914 w 6528460"/>
                  <a:gd name="connsiteY29" fmla="*/ 3798658 h 3818030"/>
                  <a:gd name="connsiteX30" fmla="*/ 5188003 w 6528460"/>
                  <a:gd name="connsiteY30" fmla="*/ 3708617 h 3818030"/>
                  <a:gd name="connsiteX31" fmla="*/ 5982799 w 6528460"/>
                  <a:gd name="connsiteY31" fmla="*/ 3600297 h 3818030"/>
                  <a:gd name="connsiteX32" fmla="*/ 6208240 w 6528460"/>
                  <a:gd name="connsiteY32" fmla="*/ 3570510 h 3818030"/>
                  <a:gd name="connsiteX33" fmla="*/ 6409986 w 6528460"/>
                  <a:gd name="connsiteY33" fmla="*/ 3411415 h 3818030"/>
                  <a:gd name="connsiteX34" fmla="*/ 6495288 w 6528460"/>
                  <a:gd name="connsiteY34" fmla="*/ 3106088 h 3818030"/>
                  <a:gd name="connsiteX35" fmla="*/ 6528461 w 6528460"/>
                  <a:gd name="connsiteY35" fmla="*/ 2878617 h 3818030"/>
                  <a:gd name="connsiteX36" fmla="*/ 6344994 w 6528460"/>
                  <a:gd name="connsiteY36" fmla="*/ 2262547 h 3818030"/>
                  <a:gd name="connsiteX37" fmla="*/ 6344994 w 6528460"/>
                  <a:gd name="connsiteY37" fmla="*/ 2262547 h 3818030"/>
                  <a:gd name="connsiteX0" fmla="*/ 6344994 w 6528462"/>
                  <a:gd name="connsiteY0" fmla="*/ 2262547 h 3798693"/>
                  <a:gd name="connsiteX1" fmla="*/ 6144602 w 6528462"/>
                  <a:gd name="connsiteY1" fmla="*/ 1972792 h 3798693"/>
                  <a:gd name="connsiteX2" fmla="*/ 5445939 w 6528462"/>
                  <a:gd name="connsiteY2" fmla="*/ 890270 h 3798693"/>
                  <a:gd name="connsiteX3" fmla="*/ 5229977 w 6528462"/>
                  <a:gd name="connsiteY3" fmla="*/ 680401 h 3798693"/>
                  <a:gd name="connsiteX4" fmla="*/ 3865824 w 6528462"/>
                  <a:gd name="connsiteY4" fmla="*/ 107660 h 3798693"/>
                  <a:gd name="connsiteX5" fmla="*/ 3766982 w 6528462"/>
                  <a:gd name="connsiteY5" fmla="*/ 35898 h 3798693"/>
                  <a:gd name="connsiteX6" fmla="*/ 3748702 w 6528462"/>
                  <a:gd name="connsiteY6" fmla="*/ 16 h 3798693"/>
                  <a:gd name="connsiteX7" fmla="*/ 3731777 w 6528462"/>
                  <a:gd name="connsiteY7" fmla="*/ 16 h 3798693"/>
                  <a:gd name="connsiteX8" fmla="*/ 3712145 w 6528462"/>
                  <a:gd name="connsiteY8" fmla="*/ 32513 h 3798693"/>
                  <a:gd name="connsiteX9" fmla="*/ 3653923 w 6528462"/>
                  <a:gd name="connsiteY9" fmla="*/ 195669 h 3798693"/>
                  <a:gd name="connsiteX10" fmla="*/ 3180023 w 6528462"/>
                  <a:gd name="connsiteY10" fmla="*/ 645874 h 3798693"/>
                  <a:gd name="connsiteX11" fmla="*/ 3076443 w 6528462"/>
                  <a:gd name="connsiteY11" fmla="*/ 645874 h 3798693"/>
                  <a:gd name="connsiteX12" fmla="*/ 2645871 w 6528462"/>
                  <a:gd name="connsiteY12" fmla="*/ 100212 h 3798693"/>
                  <a:gd name="connsiteX13" fmla="*/ 2621499 w 6528462"/>
                  <a:gd name="connsiteY13" fmla="*/ 72455 h 3798693"/>
                  <a:gd name="connsiteX14" fmla="*/ 2594420 w 6528462"/>
                  <a:gd name="connsiteY14" fmla="*/ 137447 h 3798693"/>
                  <a:gd name="connsiteX15" fmla="*/ 2517919 w 6528462"/>
                  <a:gd name="connsiteY15" fmla="*/ 216656 h 3798693"/>
                  <a:gd name="connsiteX16" fmla="*/ 2366271 w 6528462"/>
                  <a:gd name="connsiteY16" fmla="*/ 254568 h 3798693"/>
                  <a:gd name="connsiteX17" fmla="*/ 2113750 w 6528462"/>
                  <a:gd name="connsiteY17" fmla="*/ 353410 h 3798693"/>
                  <a:gd name="connsiteX18" fmla="*/ 1872738 w 6528462"/>
                  <a:gd name="connsiteY18" fmla="*/ 467823 h 3798693"/>
                  <a:gd name="connsiteX19" fmla="*/ 1704843 w 6528462"/>
                  <a:gd name="connsiteY19" fmla="*/ 524691 h 3798693"/>
                  <a:gd name="connsiteX20" fmla="*/ 1379883 w 6528462"/>
                  <a:gd name="connsiteY20" fmla="*/ 749455 h 3798693"/>
                  <a:gd name="connsiteX21" fmla="*/ 1064402 w 6528462"/>
                  <a:gd name="connsiteY21" fmla="*/ 1079153 h 3798693"/>
                  <a:gd name="connsiteX22" fmla="*/ 826098 w 6528462"/>
                  <a:gd name="connsiteY22" fmla="*/ 1349953 h 3798693"/>
                  <a:gd name="connsiteX23" fmla="*/ 475413 w 6528462"/>
                  <a:gd name="connsiteY23" fmla="*/ 2016120 h 3798693"/>
                  <a:gd name="connsiteX24" fmla="*/ 254034 w 6528462"/>
                  <a:gd name="connsiteY24" fmla="*/ 2419611 h 3798693"/>
                  <a:gd name="connsiteX25" fmla="*/ 87492 w 6528462"/>
                  <a:gd name="connsiteY25" fmla="*/ 3492655 h 3798693"/>
                  <a:gd name="connsiteX26" fmla="*/ 2057559 w 6528462"/>
                  <a:gd name="connsiteY26" fmla="*/ 3477084 h 3798693"/>
                  <a:gd name="connsiteX27" fmla="*/ 3437283 w 6528462"/>
                  <a:gd name="connsiteY27" fmla="*/ 3564416 h 3798693"/>
                  <a:gd name="connsiteX28" fmla="*/ 4299808 w 6528462"/>
                  <a:gd name="connsiteY28" fmla="*/ 3626876 h 3798693"/>
                  <a:gd name="connsiteX29" fmla="*/ 4395914 w 6528462"/>
                  <a:gd name="connsiteY29" fmla="*/ 3798658 h 3798693"/>
                  <a:gd name="connsiteX30" fmla="*/ 5188003 w 6528462"/>
                  <a:gd name="connsiteY30" fmla="*/ 3708617 h 3798693"/>
                  <a:gd name="connsiteX31" fmla="*/ 5982799 w 6528462"/>
                  <a:gd name="connsiteY31" fmla="*/ 3600297 h 3798693"/>
                  <a:gd name="connsiteX32" fmla="*/ 6208240 w 6528462"/>
                  <a:gd name="connsiteY32" fmla="*/ 3570510 h 3798693"/>
                  <a:gd name="connsiteX33" fmla="*/ 6409986 w 6528462"/>
                  <a:gd name="connsiteY33" fmla="*/ 3411415 h 3798693"/>
                  <a:gd name="connsiteX34" fmla="*/ 6495288 w 6528462"/>
                  <a:gd name="connsiteY34" fmla="*/ 3106088 h 3798693"/>
                  <a:gd name="connsiteX35" fmla="*/ 6528461 w 6528462"/>
                  <a:gd name="connsiteY35" fmla="*/ 2878617 h 3798693"/>
                  <a:gd name="connsiteX36" fmla="*/ 6344994 w 6528462"/>
                  <a:gd name="connsiteY36" fmla="*/ 2262547 h 3798693"/>
                  <a:gd name="connsiteX37" fmla="*/ 6344994 w 6528462"/>
                  <a:gd name="connsiteY37" fmla="*/ 2262547 h 3798693"/>
                  <a:gd name="connsiteX0" fmla="*/ 6344994 w 6528460"/>
                  <a:gd name="connsiteY0" fmla="*/ 2262547 h 3798658"/>
                  <a:gd name="connsiteX1" fmla="*/ 6144602 w 6528460"/>
                  <a:gd name="connsiteY1" fmla="*/ 1972792 h 3798658"/>
                  <a:gd name="connsiteX2" fmla="*/ 5445939 w 6528460"/>
                  <a:gd name="connsiteY2" fmla="*/ 890270 h 3798658"/>
                  <a:gd name="connsiteX3" fmla="*/ 5229977 w 6528460"/>
                  <a:gd name="connsiteY3" fmla="*/ 680401 h 3798658"/>
                  <a:gd name="connsiteX4" fmla="*/ 3865824 w 6528460"/>
                  <a:gd name="connsiteY4" fmla="*/ 107660 h 3798658"/>
                  <a:gd name="connsiteX5" fmla="*/ 3766982 w 6528460"/>
                  <a:gd name="connsiteY5" fmla="*/ 35898 h 3798658"/>
                  <a:gd name="connsiteX6" fmla="*/ 3748702 w 6528460"/>
                  <a:gd name="connsiteY6" fmla="*/ 16 h 3798658"/>
                  <a:gd name="connsiteX7" fmla="*/ 3731777 w 6528460"/>
                  <a:gd name="connsiteY7" fmla="*/ 16 h 3798658"/>
                  <a:gd name="connsiteX8" fmla="*/ 3712145 w 6528460"/>
                  <a:gd name="connsiteY8" fmla="*/ 32513 h 3798658"/>
                  <a:gd name="connsiteX9" fmla="*/ 3653923 w 6528460"/>
                  <a:gd name="connsiteY9" fmla="*/ 195669 h 3798658"/>
                  <a:gd name="connsiteX10" fmla="*/ 3180023 w 6528460"/>
                  <a:gd name="connsiteY10" fmla="*/ 645874 h 3798658"/>
                  <a:gd name="connsiteX11" fmla="*/ 3076443 w 6528460"/>
                  <a:gd name="connsiteY11" fmla="*/ 645874 h 3798658"/>
                  <a:gd name="connsiteX12" fmla="*/ 2645871 w 6528460"/>
                  <a:gd name="connsiteY12" fmla="*/ 100212 h 3798658"/>
                  <a:gd name="connsiteX13" fmla="*/ 2621499 w 6528460"/>
                  <a:gd name="connsiteY13" fmla="*/ 72455 h 3798658"/>
                  <a:gd name="connsiteX14" fmla="*/ 2594420 w 6528460"/>
                  <a:gd name="connsiteY14" fmla="*/ 137447 h 3798658"/>
                  <a:gd name="connsiteX15" fmla="*/ 2517919 w 6528460"/>
                  <a:gd name="connsiteY15" fmla="*/ 216656 h 3798658"/>
                  <a:gd name="connsiteX16" fmla="*/ 2366271 w 6528460"/>
                  <a:gd name="connsiteY16" fmla="*/ 254568 h 3798658"/>
                  <a:gd name="connsiteX17" fmla="*/ 2113750 w 6528460"/>
                  <a:gd name="connsiteY17" fmla="*/ 353410 h 3798658"/>
                  <a:gd name="connsiteX18" fmla="*/ 1872738 w 6528460"/>
                  <a:gd name="connsiteY18" fmla="*/ 467823 h 3798658"/>
                  <a:gd name="connsiteX19" fmla="*/ 1704843 w 6528460"/>
                  <a:gd name="connsiteY19" fmla="*/ 524691 h 3798658"/>
                  <a:gd name="connsiteX20" fmla="*/ 1379883 w 6528460"/>
                  <a:gd name="connsiteY20" fmla="*/ 749455 h 3798658"/>
                  <a:gd name="connsiteX21" fmla="*/ 1064402 w 6528460"/>
                  <a:gd name="connsiteY21" fmla="*/ 1079153 h 3798658"/>
                  <a:gd name="connsiteX22" fmla="*/ 826098 w 6528460"/>
                  <a:gd name="connsiteY22" fmla="*/ 1349953 h 3798658"/>
                  <a:gd name="connsiteX23" fmla="*/ 475413 w 6528460"/>
                  <a:gd name="connsiteY23" fmla="*/ 2016120 h 3798658"/>
                  <a:gd name="connsiteX24" fmla="*/ 254034 w 6528460"/>
                  <a:gd name="connsiteY24" fmla="*/ 2419611 h 3798658"/>
                  <a:gd name="connsiteX25" fmla="*/ 87492 w 6528460"/>
                  <a:gd name="connsiteY25" fmla="*/ 3492655 h 3798658"/>
                  <a:gd name="connsiteX26" fmla="*/ 2057559 w 6528460"/>
                  <a:gd name="connsiteY26" fmla="*/ 3477084 h 3798658"/>
                  <a:gd name="connsiteX27" fmla="*/ 3437283 w 6528460"/>
                  <a:gd name="connsiteY27" fmla="*/ 3564416 h 3798658"/>
                  <a:gd name="connsiteX28" fmla="*/ 4395914 w 6528460"/>
                  <a:gd name="connsiteY28" fmla="*/ 3798658 h 3798658"/>
                  <a:gd name="connsiteX29" fmla="*/ 5188003 w 6528460"/>
                  <a:gd name="connsiteY29" fmla="*/ 3708617 h 3798658"/>
                  <a:gd name="connsiteX30" fmla="*/ 5982799 w 6528460"/>
                  <a:gd name="connsiteY30" fmla="*/ 3600297 h 3798658"/>
                  <a:gd name="connsiteX31" fmla="*/ 6208240 w 6528460"/>
                  <a:gd name="connsiteY31" fmla="*/ 3570510 h 3798658"/>
                  <a:gd name="connsiteX32" fmla="*/ 6409986 w 6528460"/>
                  <a:gd name="connsiteY32" fmla="*/ 3411415 h 3798658"/>
                  <a:gd name="connsiteX33" fmla="*/ 6495288 w 6528460"/>
                  <a:gd name="connsiteY33" fmla="*/ 3106088 h 3798658"/>
                  <a:gd name="connsiteX34" fmla="*/ 6528461 w 6528460"/>
                  <a:gd name="connsiteY34" fmla="*/ 2878617 h 3798658"/>
                  <a:gd name="connsiteX35" fmla="*/ 6344994 w 6528460"/>
                  <a:gd name="connsiteY35" fmla="*/ 2262547 h 3798658"/>
                  <a:gd name="connsiteX36" fmla="*/ 6344994 w 6528460"/>
                  <a:gd name="connsiteY36" fmla="*/ 2262547 h 3798658"/>
                  <a:gd name="connsiteX0" fmla="*/ 6344994 w 6528462"/>
                  <a:gd name="connsiteY0" fmla="*/ 2262547 h 3798658"/>
                  <a:gd name="connsiteX1" fmla="*/ 6144602 w 6528462"/>
                  <a:gd name="connsiteY1" fmla="*/ 1972792 h 3798658"/>
                  <a:gd name="connsiteX2" fmla="*/ 5445939 w 6528462"/>
                  <a:gd name="connsiteY2" fmla="*/ 890270 h 3798658"/>
                  <a:gd name="connsiteX3" fmla="*/ 5229977 w 6528462"/>
                  <a:gd name="connsiteY3" fmla="*/ 680401 h 3798658"/>
                  <a:gd name="connsiteX4" fmla="*/ 3865824 w 6528462"/>
                  <a:gd name="connsiteY4" fmla="*/ 107660 h 3798658"/>
                  <a:gd name="connsiteX5" fmla="*/ 3766982 w 6528462"/>
                  <a:gd name="connsiteY5" fmla="*/ 35898 h 3798658"/>
                  <a:gd name="connsiteX6" fmla="*/ 3748702 w 6528462"/>
                  <a:gd name="connsiteY6" fmla="*/ 16 h 3798658"/>
                  <a:gd name="connsiteX7" fmla="*/ 3731777 w 6528462"/>
                  <a:gd name="connsiteY7" fmla="*/ 16 h 3798658"/>
                  <a:gd name="connsiteX8" fmla="*/ 3712145 w 6528462"/>
                  <a:gd name="connsiteY8" fmla="*/ 32513 h 3798658"/>
                  <a:gd name="connsiteX9" fmla="*/ 3653923 w 6528462"/>
                  <a:gd name="connsiteY9" fmla="*/ 195669 h 3798658"/>
                  <a:gd name="connsiteX10" fmla="*/ 3180023 w 6528462"/>
                  <a:gd name="connsiteY10" fmla="*/ 645874 h 3798658"/>
                  <a:gd name="connsiteX11" fmla="*/ 3076443 w 6528462"/>
                  <a:gd name="connsiteY11" fmla="*/ 645874 h 3798658"/>
                  <a:gd name="connsiteX12" fmla="*/ 2645871 w 6528462"/>
                  <a:gd name="connsiteY12" fmla="*/ 100212 h 3798658"/>
                  <a:gd name="connsiteX13" fmla="*/ 2621499 w 6528462"/>
                  <a:gd name="connsiteY13" fmla="*/ 72455 h 3798658"/>
                  <a:gd name="connsiteX14" fmla="*/ 2594420 w 6528462"/>
                  <a:gd name="connsiteY14" fmla="*/ 137447 h 3798658"/>
                  <a:gd name="connsiteX15" fmla="*/ 2517919 w 6528462"/>
                  <a:gd name="connsiteY15" fmla="*/ 216656 h 3798658"/>
                  <a:gd name="connsiteX16" fmla="*/ 2366271 w 6528462"/>
                  <a:gd name="connsiteY16" fmla="*/ 254568 h 3798658"/>
                  <a:gd name="connsiteX17" fmla="*/ 2113750 w 6528462"/>
                  <a:gd name="connsiteY17" fmla="*/ 353410 h 3798658"/>
                  <a:gd name="connsiteX18" fmla="*/ 1872738 w 6528462"/>
                  <a:gd name="connsiteY18" fmla="*/ 467823 h 3798658"/>
                  <a:gd name="connsiteX19" fmla="*/ 1704843 w 6528462"/>
                  <a:gd name="connsiteY19" fmla="*/ 524691 h 3798658"/>
                  <a:gd name="connsiteX20" fmla="*/ 1379883 w 6528462"/>
                  <a:gd name="connsiteY20" fmla="*/ 749455 h 3798658"/>
                  <a:gd name="connsiteX21" fmla="*/ 1064402 w 6528462"/>
                  <a:gd name="connsiteY21" fmla="*/ 1079153 h 3798658"/>
                  <a:gd name="connsiteX22" fmla="*/ 826098 w 6528462"/>
                  <a:gd name="connsiteY22" fmla="*/ 1349953 h 3798658"/>
                  <a:gd name="connsiteX23" fmla="*/ 475413 w 6528462"/>
                  <a:gd name="connsiteY23" fmla="*/ 2016120 h 3798658"/>
                  <a:gd name="connsiteX24" fmla="*/ 254034 w 6528462"/>
                  <a:gd name="connsiteY24" fmla="*/ 2419611 h 3798658"/>
                  <a:gd name="connsiteX25" fmla="*/ 87492 w 6528462"/>
                  <a:gd name="connsiteY25" fmla="*/ 3492655 h 3798658"/>
                  <a:gd name="connsiteX26" fmla="*/ 2057559 w 6528462"/>
                  <a:gd name="connsiteY26" fmla="*/ 3477084 h 3798658"/>
                  <a:gd name="connsiteX27" fmla="*/ 3437283 w 6528462"/>
                  <a:gd name="connsiteY27" fmla="*/ 3564416 h 3798658"/>
                  <a:gd name="connsiteX28" fmla="*/ 4395914 w 6528462"/>
                  <a:gd name="connsiteY28" fmla="*/ 3798658 h 3798658"/>
                  <a:gd name="connsiteX29" fmla="*/ 5188003 w 6528462"/>
                  <a:gd name="connsiteY29" fmla="*/ 3708617 h 3798658"/>
                  <a:gd name="connsiteX30" fmla="*/ 5982799 w 6528462"/>
                  <a:gd name="connsiteY30" fmla="*/ 3600297 h 3798658"/>
                  <a:gd name="connsiteX31" fmla="*/ 6208240 w 6528462"/>
                  <a:gd name="connsiteY31" fmla="*/ 3570510 h 3798658"/>
                  <a:gd name="connsiteX32" fmla="*/ 6409986 w 6528462"/>
                  <a:gd name="connsiteY32" fmla="*/ 3411415 h 3798658"/>
                  <a:gd name="connsiteX33" fmla="*/ 6495288 w 6528462"/>
                  <a:gd name="connsiteY33" fmla="*/ 3106088 h 3798658"/>
                  <a:gd name="connsiteX34" fmla="*/ 6528461 w 6528462"/>
                  <a:gd name="connsiteY34" fmla="*/ 2878617 h 3798658"/>
                  <a:gd name="connsiteX35" fmla="*/ 6344994 w 6528462"/>
                  <a:gd name="connsiteY35" fmla="*/ 2262547 h 3798658"/>
                  <a:gd name="connsiteX36" fmla="*/ 6344994 w 6528462"/>
                  <a:gd name="connsiteY36" fmla="*/ 2262547 h 3798658"/>
                  <a:gd name="connsiteX0" fmla="*/ 6344994 w 6528460"/>
                  <a:gd name="connsiteY0" fmla="*/ 2262547 h 3798658"/>
                  <a:gd name="connsiteX1" fmla="*/ 6144602 w 6528460"/>
                  <a:gd name="connsiteY1" fmla="*/ 1972792 h 3798658"/>
                  <a:gd name="connsiteX2" fmla="*/ 5445939 w 6528460"/>
                  <a:gd name="connsiteY2" fmla="*/ 890270 h 3798658"/>
                  <a:gd name="connsiteX3" fmla="*/ 5229977 w 6528460"/>
                  <a:gd name="connsiteY3" fmla="*/ 680401 h 3798658"/>
                  <a:gd name="connsiteX4" fmla="*/ 3865824 w 6528460"/>
                  <a:gd name="connsiteY4" fmla="*/ 107660 h 3798658"/>
                  <a:gd name="connsiteX5" fmla="*/ 3766982 w 6528460"/>
                  <a:gd name="connsiteY5" fmla="*/ 35898 h 3798658"/>
                  <a:gd name="connsiteX6" fmla="*/ 3748702 w 6528460"/>
                  <a:gd name="connsiteY6" fmla="*/ 16 h 3798658"/>
                  <a:gd name="connsiteX7" fmla="*/ 3731777 w 6528460"/>
                  <a:gd name="connsiteY7" fmla="*/ 16 h 3798658"/>
                  <a:gd name="connsiteX8" fmla="*/ 3712145 w 6528460"/>
                  <a:gd name="connsiteY8" fmla="*/ 32513 h 3798658"/>
                  <a:gd name="connsiteX9" fmla="*/ 3653923 w 6528460"/>
                  <a:gd name="connsiteY9" fmla="*/ 195669 h 3798658"/>
                  <a:gd name="connsiteX10" fmla="*/ 3180023 w 6528460"/>
                  <a:gd name="connsiteY10" fmla="*/ 645874 h 3798658"/>
                  <a:gd name="connsiteX11" fmla="*/ 3076443 w 6528460"/>
                  <a:gd name="connsiteY11" fmla="*/ 645874 h 3798658"/>
                  <a:gd name="connsiteX12" fmla="*/ 2645871 w 6528460"/>
                  <a:gd name="connsiteY12" fmla="*/ 100212 h 3798658"/>
                  <a:gd name="connsiteX13" fmla="*/ 2621499 w 6528460"/>
                  <a:gd name="connsiteY13" fmla="*/ 72455 h 3798658"/>
                  <a:gd name="connsiteX14" fmla="*/ 2594420 w 6528460"/>
                  <a:gd name="connsiteY14" fmla="*/ 137447 h 3798658"/>
                  <a:gd name="connsiteX15" fmla="*/ 2517919 w 6528460"/>
                  <a:gd name="connsiteY15" fmla="*/ 216656 h 3798658"/>
                  <a:gd name="connsiteX16" fmla="*/ 2366271 w 6528460"/>
                  <a:gd name="connsiteY16" fmla="*/ 254568 h 3798658"/>
                  <a:gd name="connsiteX17" fmla="*/ 2113750 w 6528460"/>
                  <a:gd name="connsiteY17" fmla="*/ 353410 h 3798658"/>
                  <a:gd name="connsiteX18" fmla="*/ 1872738 w 6528460"/>
                  <a:gd name="connsiteY18" fmla="*/ 467823 h 3798658"/>
                  <a:gd name="connsiteX19" fmla="*/ 1704843 w 6528460"/>
                  <a:gd name="connsiteY19" fmla="*/ 524691 h 3798658"/>
                  <a:gd name="connsiteX20" fmla="*/ 1379883 w 6528460"/>
                  <a:gd name="connsiteY20" fmla="*/ 749455 h 3798658"/>
                  <a:gd name="connsiteX21" fmla="*/ 1064402 w 6528460"/>
                  <a:gd name="connsiteY21" fmla="*/ 1079153 h 3798658"/>
                  <a:gd name="connsiteX22" fmla="*/ 826098 w 6528460"/>
                  <a:gd name="connsiteY22" fmla="*/ 1349953 h 3798658"/>
                  <a:gd name="connsiteX23" fmla="*/ 475413 w 6528460"/>
                  <a:gd name="connsiteY23" fmla="*/ 2016120 h 3798658"/>
                  <a:gd name="connsiteX24" fmla="*/ 254034 w 6528460"/>
                  <a:gd name="connsiteY24" fmla="*/ 2419611 h 3798658"/>
                  <a:gd name="connsiteX25" fmla="*/ 87492 w 6528460"/>
                  <a:gd name="connsiteY25" fmla="*/ 3492655 h 3798658"/>
                  <a:gd name="connsiteX26" fmla="*/ 2061322 w 6528460"/>
                  <a:gd name="connsiteY26" fmla="*/ 3270167 h 3798658"/>
                  <a:gd name="connsiteX27" fmla="*/ 3437283 w 6528460"/>
                  <a:gd name="connsiteY27" fmla="*/ 3564416 h 3798658"/>
                  <a:gd name="connsiteX28" fmla="*/ 4395914 w 6528460"/>
                  <a:gd name="connsiteY28" fmla="*/ 3798658 h 3798658"/>
                  <a:gd name="connsiteX29" fmla="*/ 5188003 w 6528460"/>
                  <a:gd name="connsiteY29" fmla="*/ 3708617 h 3798658"/>
                  <a:gd name="connsiteX30" fmla="*/ 5982799 w 6528460"/>
                  <a:gd name="connsiteY30" fmla="*/ 3600297 h 3798658"/>
                  <a:gd name="connsiteX31" fmla="*/ 6208240 w 6528460"/>
                  <a:gd name="connsiteY31" fmla="*/ 3570510 h 3798658"/>
                  <a:gd name="connsiteX32" fmla="*/ 6409986 w 6528460"/>
                  <a:gd name="connsiteY32" fmla="*/ 3411415 h 3798658"/>
                  <a:gd name="connsiteX33" fmla="*/ 6495288 w 6528460"/>
                  <a:gd name="connsiteY33" fmla="*/ 3106088 h 3798658"/>
                  <a:gd name="connsiteX34" fmla="*/ 6528461 w 6528460"/>
                  <a:gd name="connsiteY34" fmla="*/ 2878617 h 3798658"/>
                  <a:gd name="connsiteX35" fmla="*/ 6344994 w 6528460"/>
                  <a:gd name="connsiteY35" fmla="*/ 2262547 h 3798658"/>
                  <a:gd name="connsiteX36" fmla="*/ 6344994 w 6528460"/>
                  <a:gd name="connsiteY36" fmla="*/ 2262547 h 3798658"/>
                  <a:gd name="connsiteX0" fmla="*/ 6344994 w 6528462"/>
                  <a:gd name="connsiteY0" fmla="*/ 2262547 h 3798658"/>
                  <a:gd name="connsiteX1" fmla="*/ 6144602 w 6528462"/>
                  <a:gd name="connsiteY1" fmla="*/ 1972792 h 3798658"/>
                  <a:gd name="connsiteX2" fmla="*/ 5445939 w 6528462"/>
                  <a:gd name="connsiteY2" fmla="*/ 890270 h 3798658"/>
                  <a:gd name="connsiteX3" fmla="*/ 5229977 w 6528462"/>
                  <a:gd name="connsiteY3" fmla="*/ 680401 h 3798658"/>
                  <a:gd name="connsiteX4" fmla="*/ 3865824 w 6528462"/>
                  <a:gd name="connsiteY4" fmla="*/ 107660 h 3798658"/>
                  <a:gd name="connsiteX5" fmla="*/ 3766982 w 6528462"/>
                  <a:gd name="connsiteY5" fmla="*/ 35898 h 3798658"/>
                  <a:gd name="connsiteX6" fmla="*/ 3748702 w 6528462"/>
                  <a:gd name="connsiteY6" fmla="*/ 16 h 3798658"/>
                  <a:gd name="connsiteX7" fmla="*/ 3731777 w 6528462"/>
                  <a:gd name="connsiteY7" fmla="*/ 16 h 3798658"/>
                  <a:gd name="connsiteX8" fmla="*/ 3712145 w 6528462"/>
                  <a:gd name="connsiteY8" fmla="*/ 32513 h 3798658"/>
                  <a:gd name="connsiteX9" fmla="*/ 3653923 w 6528462"/>
                  <a:gd name="connsiteY9" fmla="*/ 195669 h 3798658"/>
                  <a:gd name="connsiteX10" fmla="*/ 3180023 w 6528462"/>
                  <a:gd name="connsiteY10" fmla="*/ 645874 h 3798658"/>
                  <a:gd name="connsiteX11" fmla="*/ 3076443 w 6528462"/>
                  <a:gd name="connsiteY11" fmla="*/ 645874 h 3798658"/>
                  <a:gd name="connsiteX12" fmla="*/ 2645871 w 6528462"/>
                  <a:gd name="connsiteY12" fmla="*/ 100212 h 3798658"/>
                  <a:gd name="connsiteX13" fmla="*/ 2621499 w 6528462"/>
                  <a:gd name="connsiteY13" fmla="*/ 72455 h 3798658"/>
                  <a:gd name="connsiteX14" fmla="*/ 2594420 w 6528462"/>
                  <a:gd name="connsiteY14" fmla="*/ 137447 h 3798658"/>
                  <a:gd name="connsiteX15" fmla="*/ 2517919 w 6528462"/>
                  <a:gd name="connsiteY15" fmla="*/ 216656 h 3798658"/>
                  <a:gd name="connsiteX16" fmla="*/ 2366271 w 6528462"/>
                  <a:gd name="connsiteY16" fmla="*/ 254568 h 3798658"/>
                  <a:gd name="connsiteX17" fmla="*/ 2113750 w 6528462"/>
                  <a:gd name="connsiteY17" fmla="*/ 353410 h 3798658"/>
                  <a:gd name="connsiteX18" fmla="*/ 1872738 w 6528462"/>
                  <a:gd name="connsiteY18" fmla="*/ 467823 h 3798658"/>
                  <a:gd name="connsiteX19" fmla="*/ 1704843 w 6528462"/>
                  <a:gd name="connsiteY19" fmla="*/ 524691 h 3798658"/>
                  <a:gd name="connsiteX20" fmla="*/ 1379883 w 6528462"/>
                  <a:gd name="connsiteY20" fmla="*/ 749455 h 3798658"/>
                  <a:gd name="connsiteX21" fmla="*/ 1064402 w 6528462"/>
                  <a:gd name="connsiteY21" fmla="*/ 1079153 h 3798658"/>
                  <a:gd name="connsiteX22" fmla="*/ 826098 w 6528462"/>
                  <a:gd name="connsiteY22" fmla="*/ 1349953 h 3798658"/>
                  <a:gd name="connsiteX23" fmla="*/ 475413 w 6528462"/>
                  <a:gd name="connsiteY23" fmla="*/ 2016120 h 3798658"/>
                  <a:gd name="connsiteX24" fmla="*/ 254034 w 6528462"/>
                  <a:gd name="connsiteY24" fmla="*/ 2419611 h 3798658"/>
                  <a:gd name="connsiteX25" fmla="*/ 87492 w 6528462"/>
                  <a:gd name="connsiteY25" fmla="*/ 3492655 h 3798658"/>
                  <a:gd name="connsiteX26" fmla="*/ 2262344 w 6528462"/>
                  <a:gd name="connsiteY26" fmla="*/ 3500256 h 3798658"/>
                  <a:gd name="connsiteX27" fmla="*/ 2061322 w 6528462"/>
                  <a:gd name="connsiteY27" fmla="*/ 3270167 h 3798658"/>
                  <a:gd name="connsiteX28" fmla="*/ 3437283 w 6528462"/>
                  <a:gd name="connsiteY28" fmla="*/ 3564416 h 3798658"/>
                  <a:gd name="connsiteX29" fmla="*/ 4395914 w 6528462"/>
                  <a:gd name="connsiteY29" fmla="*/ 3798658 h 3798658"/>
                  <a:gd name="connsiteX30" fmla="*/ 5188003 w 6528462"/>
                  <a:gd name="connsiteY30" fmla="*/ 3708617 h 3798658"/>
                  <a:gd name="connsiteX31" fmla="*/ 5982799 w 6528462"/>
                  <a:gd name="connsiteY31" fmla="*/ 3600297 h 3798658"/>
                  <a:gd name="connsiteX32" fmla="*/ 6208240 w 6528462"/>
                  <a:gd name="connsiteY32" fmla="*/ 3570510 h 3798658"/>
                  <a:gd name="connsiteX33" fmla="*/ 6409986 w 6528462"/>
                  <a:gd name="connsiteY33" fmla="*/ 3411415 h 3798658"/>
                  <a:gd name="connsiteX34" fmla="*/ 6495288 w 6528462"/>
                  <a:gd name="connsiteY34" fmla="*/ 3106088 h 3798658"/>
                  <a:gd name="connsiteX35" fmla="*/ 6528461 w 6528462"/>
                  <a:gd name="connsiteY35" fmla="*/ 2878617 h 3798658"/>
                  <a:gd name="connsiteX36" fmla="*/ 6344994 w 6528462"/>
                  <a:gd name="connsiteY36" fmla="*/ 2262547 h 3798658"/>
                  <a:gd name="connsiteX37" fmla="*/ 6344994 w 6528462"/>
                  <a:gd name="connsiteY37" fmla="*/ 2262547 h 3798658"/>
                  <a:gd name="connsiteX0" fmla="*/ 6344994 w 6528460"/>
                  <a:gd name="connsiteY0" fmla="*/ 2262547 h 3798658"/>
                  <a:gd name="connsiteX1" fmla="*/ 6144602 w 6528460"/>
                  <a:gd name="connsiteY1" fmla="*/ 1972792 h 3798658"/>
                  <a:gd name="connsiteX2" fmla="*/ 5445939 w 6528460"/>
                  <a:gd name="connsiteY2" fmla="*/ 890270 h 3798658"/>
                  <a:gd name="connsiteX3" fmla="*/ 5229977 w 6528460"/>
                  <a:gd name="connsiteY3" fmla="*/ 680401 h 3798658"/>
                  <a:gd name="connsiteX4" fmla="*/ 3865824 w 6528460"/>
                  <a:gd name="connsiteY4" fmla="*/ 107660 h 3798658"/>
                  <a:gd name="connsiteX5" fmla="*/ 3766982 w 6528460"/>
                  <a:gd name="connsiteY5" fmla="*/ 35898 h 3798658"/>
                  <a:gd name="connsiteX6" fmla="*/ 3748702 w 6528460"/>
                  <a:gd name="connsiteY6" fmla="*/ 16 h 3798658"/>
                  <a:gd name="connsiteX7" fmla="*/ 3731777 w 6528460"/>
                  <a:gd name="connsiteY7" fmla="*/ 16 h 3798658"/>
                  <a:gd name="connsiteX8" fmla="*/ 3712145 w 6528460"/>
                  <a:gd name="connsiteY8" fmla="*/ 32513 h 3798658"/>
                  <a:gd name="connsiteX9" fmla="*/ 3653923 w 6528460"/>
                  <a:gd name="connsiteY9" fmla="*/ 195669 h 3798658"/>
                  <a:gd name="connsiteX10" fmla="*/ 3180023 w 6528460"/>
                  <a:gd name="connsiteY10" fmla="*/ 645874 h 3798658"/>
                  <a:gd name="connsiteX11" fmla="*/ 3076443 w 6528460"/>
                  <a:gd name="connsiteY11" fmla="*/ 645874 h 3798658"/>
                  <a:gd name="connsiteX12" fmla="*/ 2645871 w 6528460"/>
                  <a:gd name="connsiteY12" fmla="*/ 100212 h 3798658"/>
                  <a:gd name="connsiteX13" fmla="*/ 2621499 w 6528460"/>
                  <a:gd name="connsiteY13" fmla="*/ 72455 h 3798658"/>
                  <a:gd name="connsiteX14" fmla="*/ 2594420 w 6528460"/>
                  <a:gd name="connsiteY14" fmla="*/ 137447 h 3798658"/>
                  <a:gd name="connsiteX15" fmla="*/ 2517919 w 6528460"/>
                  <a:gd name="connsiteY15" fmla="*/ 216656 h 3798658"/>
                  <a:gd name="connsiteX16" fmla="*/ 2366271 w 6528460"/>
                  <a:gd name="connsiteY16" fmla="*/ 254568 h 3798658"/>
                  <a:gd name="connsiteX17" fmla="*/ 2113750 w 6528460"/>
                  <a:gd name="connsiteY17" fmla="*/ 353410 h 3798658"/>
                  <a:gd name="connsiteX18" fmla="*/ 1872738 w 6528460"/>
                  <a:gd name="connsiteY18" fmla="*/ 467823 h 3798658"/>
                  <a:gd name="connsiteX19" fmla="*/ 1704843 w 6528460"/>
                  <a:gd name="connsiteY19" fmla="*/ 524691 h 3798658"/>
                  <a:gd name="connsiteX20" fmla="*/ 1379883 w 6528460"/>
                  <a:gd name="connsiteY20" fmla="*/ 749455 h 3798658"/>
                  <a:gd name="connsiteX21" fmla="*/ 1064402 w 6528460"/>
                  <a:gd name="connsiteY21" fmla="*/ 1079153 h 3798658"/>
                  <a:gd name="connsiteX22" fmla="*/ 826098 w 6528460"/>
                  <a:gd name="connsiteY22" fmla="*/ 1349953 h 3798658"/>
                  <a:gd name="connsiteX23" fmla="*/ 475413 w 6528460"/>
                  <a:gd name="connsiteY23" fmla="*/ 2016120 h 3798658"/>
                  <a:gd name="connsiteX24" fmla="*/ 254034 w 6528460"/>
                  <a:gd name="connsiteY24" fmla="*/ 2419611 h 3798658"/>
                  <a:gd name="connsiteX25" fmla="*/ 87492 w 6528460"/>
                  <a:gd name="connsiteY25" fmla="*/ 3492655 h 3798658"/>
                  <a:gd name="connsiteX26" fmla="*/ 1596444 w 6528460"/>
                  <a:gd name="connsiteY26" fmla="*/ 3534115 h 3798658"/>
                  <a:gd name="connsiteX27" fmla="*/ 2061322 w 6528460"/>
                  <a:gd name="connsiteY27" fmla="*/ 3270167 h 3798658"/>
                  <a:gd name="connsiteX28" fmla="*/ 3437283 w 6528460"/>
                  <a:gd name="connsiteY28" fmla="*/ 3564416 h 3798658"/>
                  <a:gd name="connsiteX29" fmla="*/ 4395914 w 6528460"/>
                  <a:gd name="connsiteY29" fmla="*/ 3798658 h 3798658"/>
                  <a:gd name="connsiteX30" fmla="*/ 5188003 w 6528460"/>
                  <a:gd name="connsiteY30" fmla="*/ 3708617 h 3798658"/>
                  <a:gd name="connsiteX31" fmla="*/ 5982799 w 6528460"/>
                  <a:gd name="connsiteY31" fmla="*/ 3600297 h 3798658"/>
                  <a:gd name="connsiteX32" fmla="*/ 6208240 w 6528460"/>
                  <a:gd name="connsiteY32" fmla="*/ 3570510 h 3798658"/>
                  <a:gd name="connsiteX33" fmla="*/ 6409986 w 6528460"/>
                  <a:gd name="connsiteY33" fmla="*/ 3411415 h 3798658"/>
                  <a:gd name="connsiteX34" fmla="*/ 6495288 w 6528460"/>
                  <a:gd name="connsiteY34" fmla="*/ 3106088 h 3798658"/>
                  <a:gd name="connsiteX35" fmla="*/ 6528461 w 6528460"/>
                  <a:gd name="connsiteY35" fmla="*/ 2878617 h 3798658"/>
                  <a:gd name="connsiteX36" fmla="*/ 6344994 w 6528460"/>
                  <a:gd name="connsiteY36" fmla="*/ 2262547 h 3798658"/>
                  <a:gd name="connsiteX37" fmla="*/ 6344994 w 6528460"/>
                  <a:gd name="connsiteY37" fmla="*/ 2262547 h 3798658"/>
                  <a:gd name="connsiteX0" fmla="*/ 6344994 w 6528462"/>
                  <a:gd name="connsiteY0" fmla="*/ 2262547 h 3798658"/>
                  <a:gd name="connsiteX1" fmla="*/ 6144602 w 6528462"/>
                  <a:gd name="connsiteY1" fmla="*/ 1972792 h 3798658"/>
                  <a:gd name="connsiteX2" fmla="*/ 5445939 w 6528462"/>
                  <a:gd name="connsiteY2" fmla="*/ 890270 h 3798658"/>
                  <a:gd name="connsiteX3" fmla="*/ 5229977 w 6528462"/>
                  <a:gd name="connsiteY3" fmla="*/ 680401 h 3798658"/>
                  <a:gd name="connsiteX4" fmla="*/ 3865824 w 6528462"/>
                  <a:gd name="connsiteY4" fmla="*/ 107660 h 3798658"/>
                  <a:gd name="connsiteX5" fmla="*/ 3766982 w 6528462"/>
                  <a:gd name="connsiteY5" fmla="*/ 35898 h 3798658"/>
                  <a:gd name="connsiteX6" fmla="*/ 3748702 w 6528462"/>
                  <a:gd name="connsiteY6" fmla="*/ 16 h 3798658"/>
                  <a:gd name="connsiteX7" fmla="*/ 3731777 w 6528462"/>
                  <a:gd name="connsiteY7" fmla="*/ 16 h 3798658"/>
                  <a:gd name="connsiteX8" fmla="*/ 3712145 w 6528462"/>
                  <a:gd name="connsiteY8" fmla="*/ 32513 h 3798658"/>
                  <a:gd name="connsiteX9" fmla="*/ 3653923 w 6528462"/>
                  <a:gd name="connsiteY9" fmla="*/ 195669 h 3798658"/>
                  <a:gd name="connsiteX10" fmla="*/ 3180023 w 6528462"/>
                  <a:gd name="connsiteY10" fmla="*/ 645874 h 3798658"/>
                  <a:gd name="connsiteX11" fmla="*/ 3076443 w 6528462"/>
                  <a:gd name="connsiteY11" fmla="*/ 645874 h 3798658"/>
                  <a:gd name="connsiteX12" fmla="*/ 2645871 w 6528462"/>
                  <a:gd name="connsiteY12" fmla="*/ 100212 h 3798658"/>
                  <a:gd name="connsiteX13" fmla="*/ 2621499 w 6528462"/>
                  <a:gd name="connsiteY13" fmla="*/ 72455 h 3798658"/>
                  <a:gd name="connsiteX14" fmla="*/ 2594420 w 6528462"/>
                  <a:gd name="connsiteY14" fmla="*/ 137447 h 3798658"/>
                  <a:gd name="connsiteX15" fmla="*/ 2517919 w 6528462"/>
                  <a:gd name="connsiteY15" fmla="*/ 216656 h 3798658"/>
                  <a:gd name="connsiteX16" fmla="*/ 2366271 w 6528462"/>
                  <a:gd name="connsiteY16" fmla="*/ 254568 h 3798658"/>
                  <a:gd name="connsiteX17" fmla="*/ 2113750 w 6528462"/>
                  <a:gd name="connsiteY17" fmla="*/ 353410 h 3798658"/>
                  <a:gd name="connsiteX18" fmla="*/ 1872738 w 6528462"/>
                  <a:gd name="connsiteY18" fmla="*/ 467823 h 3798658"/>
                  <a:gd name="connsiteX19" fmla="*/ 1704843 w 6528462"/>
                  <a:gd name="connsiteY19" fmla="*/ 524691 h 3798658"/>
                  <a:gd name="connsiteX20" fmla="*/ 1379883 w 6528462"/>
                  <a:gd name="connsiteY20" fmla="*/ 749455 h 3798658"/>
                  <a:gd name="connsiteX21" fmla="*/ 1064402 w 6528462"/>
                  <a:gd name="connsiteY21" fmla="*/ 1079153 h 3798658"/>
                  <a:gd name="connsiteX22" fmla="*/ 826098 w 6528462"/>
                  <a:gd name="connsiteY22" fmla="*/ 1349953 h 3798658"/>
                  <a:gd name="connsiteX23" fmla="*/ 475413 w 6528462"/>
                  <a:gd name="connsiteY23" fmla="*/ 2016120 h 3798658"/>
                  <a:gd name="connsiteX24" fmla="*/ 254034 w 6528462"/>
                  <a:gd name="connsiteY24" fmla="*/ 2419611 h 3798658"/>
                  <a:gd name="connsiteX25" fmla="*/ 87492 w 6528462"/>
                  <a:gd name="connsiteY25" fmla="*/ 3492655 h 3798658"/>
                  <a:gd name="connsiteX26" fmla="*/ 1596444 w 6528462"/>
                  <a:gd name="connsiteY26" fmla="*/ 3534115 h 3798658"/>
                  <a:gd name="connsiteX27" fmla="*/ 2061322 w 6528462"/>
                  <a:gd name="connsiteY27" fmla="*/ 3270167 h 3798658"/>
                  <a:gd name="connsiteX28" fmla="*/ 3437283 w 6528462"/>
                  <a:gd name="connsiteY28" fmla="*/ 3564416 h 3798658"/>
                  <a:gd name="connsiteX29" fmla="*/ 4395914 w 6528462"/>
                  <a:gd name="connsiteY29" fmla="*/ 3798658 h 3798658"/>
                  <a:gd name="connsiteX30" fmla="*/ 5188003 w 6528462"/>
                  <a:gd name="connsiteY30" fmla="*/ 3708617 h 3798658"/>
                  <a:gd name="connsiteX31" fmla="*/ 5982799 w 6528462"/>
                  <a:gd name="connsiteY31" fmla="*/ 3600297 h 3798658"/>
                  <a:gd name="connsiteX32" fmla="*/ 6208240 w 6528462"/>
                  <a:gd name="connsiteY32" fmla="*/ 3570510 h 3798658"/>
                  <a:gd name="connsiteX33" fmla="*/ 6409986 w 6528462"/>
                  <a:gd name="connsiteY33" fmla="*/ 3411415 h 3798658"/>
                  <a:gd name="connsiteX34" fmla="*/ 6495288 w 6528462"/>
                  <a:gd name="connsiteY34" fmla="*/ 3106088 h 3798658"/>
                  <a:gd name="connsiteX35" fmla="*/ 6528461 w 6528462"/>
                  <a:gd name="connsiteY35" fmla="*/ 2878617 h 3798658"/>
                  <a:gd name="connsiteX36" fmla="*/ 6344994 w 6528462"/>
                  <a:gd name="connsiteY36" fmla="*/ 2262547 h 3798658"/>
                  <a:gd name="connsiteX37" fmla="*/ 6344994 w 6528462"/>
                  <a:gd name="connsiteY37" fmla="*/ 2262547 h 3798658"/>
                  <a:gd name="connsiteX0" fmla="*/ 6344994 w 6528460"/>
                  <a:gd name="connsiteY0" fmla="*/ 2262547 h 3798658"/>
                  <a:gd name="connsiteX1" fmla="*/ 6144602 w 6528460"/>
                  <a:gd name="connsiteY1" fmla="*/ 1972792 h 3798658"/>
                  <a:gd name="connsiteX2" fmla="*/ 5445939 w 6528460"/>
                  <a:gd name="connsiteY2" fmla="*/ 890270 h 3798658"/>
                  <a:gd name="connsiteX3" fmla="*/ 5229977 w 6528460"/>
                  <a:gd name="connsiteY3" fmla="*/ 680401 h 3798658"/>
                  <a:gd name="connsiteX4" fmla="*/ 3865824 w 6528460"/>
                  <a:gd name="connsiteY4" fmla="*/ 107660 h 3798658"/>
                  <a:gd name="connsiteX5" fmla="*/ 3766982 w 6528460"/>
                  <a:gd name="connsiteY5" fmla="*/ 35898 h 3798658"/>
                  <a:gd name="connsiteX6" fmla="*/ 3748702 w 6528460"/>
                  <a:gd name="connsiteY6" fmla="*/ 16 h 3798658"/>
                  <a:gd name="connsiteX7" fmla="*/ 3731777 w 6528460"/>
                  <a:gd name="connsiteY7" fmla="*/ 16 h 3798658"/>
                  <a:gd name="connsiteX8" fmla="*/ 3712145 w 6528460"/>
                  <a:gd name="connsiteY8" fmla="*/ 32513 h 3798658"/>
                  <a:gd name="connsiteX9" fmla="*/ 3653923 w 6528460"/>
                  <a:gd name="connsiteY9" fmla="*/ 195669 h 3798658"/>
                  <a:gd name="connsiteX10" fmla="*/ 3180023 w 6528460"/>
                  <a:gd name="connsiteY10" fmla="*/ 645874 h 3798658"/>
                  <a:gd name="connsiteX11" fmla="*/ 3076443 w 6528460"/>
                  <a:gd name="connsiteY11" fmla="*/ 645874 h 3798658"/>
                  <a:gd name="connsiteX12" fmla="*/ 2645871 w 6528460"/>
                  <a:gd name="connsiteY12" fmla="*/ 100212 h 3798658"/>
                  <a:gd name="connsiteX13" fmla="*/ 2621499 w 6528460"/>
                  <a:gd name="connsiteY13" fmla="*/ 72455 h 3798658"/>
                  <a:gd name="connsiteX14" fmla="*/ 2594420 w 6528460"/>
                  <a:gd name="connsiteY14" fmla="*/ 137447 h 3798658"/>
                  <a:gd name="connsiteX15" fmla="*/ 2517919 w 6528460"/>
                  <a:gd name="connsiteY15" fmla="*/ 216656 h 3798658"/>
                  <a:gd name="connsiteX16" fmla="*/ 2366271 w 6528460"/>
                  <a:gd name="connsiteY16" fmla="*/ 254568 h 3798658"/>
                  <a:gd name="connsiteX17" fmla="*/ 2113750 w 6528460"/>
                  <a:gd name="connsiteY17" fmla="*/ 353410 h 3798658"/>
                  <a:gd name="connsiteX18" fmla="*/ 1872738 w 6528460"/>
                  <a:gd name="connsiteY18" fmla="*/ 467823 h 3798658"/>
                  <a:gd name="connsiteX19" fmla="*/ 1704843 w 6528460"/>
                  <a:gd name="connsiteY19" fmla="*/ 524691 h 3798658"/>
                  <a:gd name="connsiteX20" fmla="*/ 1379883 w 6528460"/>
                  <a:gd name="connsiteY20" fmla="*/ 749455 h 3798658"/>
                  <a:gd name="connsiteX21" fmla="*/ 1064402 w 6528460"/>
                  <a:gd name="connsiteY21" fmla="*/ 1079153 h 3798658"/>
                  <a:gd name="connsiteX22" fmla="*/ 826098 w 6528460"/>
                  <a:gd name="connsiteY22" fmla="*/ 1349953 h 3798658"/>
                  <a:gd name="connsiteX23" fmla="*/ 475413 w 6528460"/>
                  <a:gd name="connsiteY23" fmla="*/ 2016120 h 3798658"/>
                  <a:gd name="connsiteX24" fmla="*/ 254034 w 6528460"/>
                  <a:gd name="connsiteY24" fmla="*/ 2419611 h 3798658"/>
                  <a:gd name="connsiteX25" fmla="*/ 87492 w 6528460"/>
                  <a:gd name="connsiteY25" fmla="*/ 3492655 h 3798658"/>
                  <a:gd name="connsiteX26" fmla="*/ 1596444 w 6528460"/>
                  <a:gd name="connsiteY26" fmla="*/ 3534115 h 3798658"/>
                  <a:gd name="connsiteX27" fmla="*/ 2061322 w 6528460"/>
                  <a:gd name="connsiteY27" fmla="*/ 3270167 h 3798658"/>
                  <a:gd name="connsiteX28" fmla="*/ 3437283 w 6528460"/>
                  <a:gd name="connsiteY28" fmla="*/ 3564416 h 3798658"/>
                  <a:gd name="connsiteX29" fmla="*/ 4395914 w 6528460"/>
                  <a:gd name="connsiteY29" fmla="*/ 3798658 h 3798658"/>
                  <a:gd name="connsiteX30" fmla="*/ 5188003 w 6528460"/>
                  <a:gd name="connsiteY30" fmla="*/ 3708617 h 3798658"/>
                  <a:gd name="connsiteX31" fmla="*/ 5982799 w 6528460"/>
                  <a:gd name="connsiteY31" fmla="*/ 3600297 h 3798658"/>
                  <a:gd name="connsiteX32" fmla="*/ 6208240 w 6528460"/>
                  <a:gd name="connsiteY32" fmla="*/ 3570510 h 3798658"/>
                  <a:gd name="connsiteX33" fmla="*/ 6409986 w 6528460"/>
                  <a:gd name="connsiteY33" fmla="*/ 3411415 h 3798658"/>
                  <a:gd name="connsiteX34" fmla="*/ 6495288 w 6528460"/>
                  <a:gd name="connsiteY34" fmla="*/ 3106088 h 3798658"/>
                  <a:gd name="connsiteX35" fmla="*/ 6528461 w 6528460"/>
                  <a:gd name="connsiteY35" fmla="*/ 2878617 h 3798658"/>
                  <a:gd name="connsiteX36" fmla="*/ 6344994 w 6528460"/>
                  <a:gd name="connsiteY36" fmla="*/ 2262547 h 3798658"/>
                  <a:gd name="connsiteX37" fmla="*/ 6344994 w 6528460"/>
                  <a:gd name="connsiteY37" fmla="*/ 2262547 h 3798658"/>
                  <a:gd name="connsiteX0" fmla="*/ 6344994 w 6528462"/>
                  <a:gd name="connsiteY0" fmla="*/ 2262547 h 3798658"/>
                  <a:gd name="connsiteX1" fmla="*/ 6144602 w 6528462"/>
                  <a:gd name="connsiteY1" fmla="*/ 1972792 h 3798658"/>
                  <a:gd name="connsiteX2" fmla="*/ 5445939 w 6528462"/>
                  <a:gd name="connsiteY2" fmla="*/ 890270 h 3798658"/>
                  <a:gd name="connsiteX3" fmla="*/ 5229977 w 6528462"/>
                  <a:gd name="connsiteY3" fmla="*/ 680401 h 3798658"/>
                  <a:gd name="connsiteX4" fmla="*/ 3865824 w 6528462"/>
                  <a:gd name="connsiteY4" fmla="*/ 107660 h 3798658"/>
                  <a:gd name="connsiteX5" fmla="*/ 3766982 w 6528462"/>
                  <a:gd name="connsiteY5" fmla="*/ 35898 h 3798658"/>
                  <a:gd name="connsiteX6" fmla="*/ 3748702 w 6528462"/>
                  <a:gd name="connsiteY6" fmla="*/ 16 h 3798658"/>
                  <a:gd name="connsiteX7" fmla="*/ 3731777 w 6528462"/>
                  <a:gd name="connsiteY7" fmla="*/ 16 h 3798658"/>
                  <a:gd name="connsiteX8" fmla="*/ 3712145 w 6528462"/>
                  <a:gd name="connsiteY8" fmla="*/ 32513 h 3798658"/>
                  <a:gd name="connsiteX9" fmla="*/ 3653923 w 6528462"/>
                  <a:gd name="connsiteY9" fmla="*/ 195669 h 3798658"/>
                  <a:gd name="connsiteX10" fmla="*/ 3180023 w 6528462"/>
                  <a:gd name="connsiteY10" fmla="*/ 645874 h 3798658"/>
                  <a:gd name="connsiteX11" fmla="*/ 3076443 w 6528462"/>
                  <a:gd name="connsiteY11" fmla="*/ 645874 h 3798658"/>
                  <a:gd name="connsiteX12" fmla="*/ 2645871 w 6528462"/>
                  <a:gd name="connsiteY12" fmla="*/ 100212 h 3798658"/>
                  <a:gd name="connsiteX13" fmla="*/ 2621499 w 6528462"/>
                  <a:gd name="connsiteY13" fmla="*/ 72455 h 3798658"/>
                  <a:gd name="connsiteX14" fmla="*/ 2594420 w 6528462"/>
                  <a:gd name="connsiteY14" fmla="*/ 137447 h 3798658"/>
                  <a:gd name="connsiteX15" fmla="*/ 2517919 w 6528462"/>
                  <a:gd name="connsiteY15" fmla="*/ 216656 h 3798658"/>
                  <a:gd name="connsiteX16" fmla="*/ 2366271 w 6528462"/>
                  <a:gd name="connsiteY16" fmla="*/ 254568 h 3798658"/>
                  <a:gd name="connsiteX17" fmla="*/ 2113750 w 6528462"/>
                  <a:gd name="connsiteY17" fmla="*/ 353410 h 3798658"/>
                  <a:gd name="connsiteX18" fmla="*/ 1872738 w 6528462"/>
                  <a:gd name="connsiteY18" fmla="*/ 467823 h 3798658"/>
                  <a:gd name="connsiteX19" fmla="*/ 1704843 w 6528462"/>
                  <a:gd name="connsiteY19" fmla="*/ 524691 h 3798658"/>
                  <a:gd name="connsiteX20" fmla="*/ 1379883 w 6528462"/>
                  <a:gd name="connsiteY20" fmla="*/ 749455 h 3798658"/>
                  <a:gd name="connsiteX21" fmla="*/ 1064402 w 6528462"/>
                  <a:gd name="connsiteY21" fmla="*/ 1079153 h 3798658"/>
                  <a:gd name="connsiteX22" fmla="*/ 826098 w 6528462"/>
                  <a:gd name="connsiteY22" fmla="*/ 1349953 h 3798658"/>
                  <a:gd name="connsiteX23" fmla="*/ 475413 w 6528462"/>
                  <a:gd name="connsiteY23" fmla="*/ 2016120 h 3798658"/>
                  <a:gd name="connsiteX24" fmla="*/ 254034 w 6528462"/>
                  <a:gd name="connsiteY24" fmla="*/ 2419611 h 3798658"/>
                  <a:gd name="connsiteX25" fmla="*/ 87492 w 6528462"/>
                  <a:gd name="connsiteY25" fmla="*/ 3492655 h 3798658"/>
                  <a:gd name="connsiteX26" fmla="*/ 1600207 w 6528462"/>
                  <a:gd name="connsiteY26" fmla="*/ 3541638 h 3798658"/>
                  <a:gd name="connsiteX27" fmla="*/ 2061322 w 6528462"/>
                  <a:gd name="connsiteY27" fmla="*/ 3270167 h 3798658"/>
                  <a:gd name="connsiteX28" fmla="*/ 3437283 w 6528462"/>
                  <a:gd name="connsiteY28" fmla="*/ 3564416 h 3798658"/>
                  <a:gd name="connsiteX29" fmla="*/ 4395914 w 6528462"/>
                  <a:gd name="connsiteY29" fmla="*/ 3798658 h 3798658"/>
                  <a:gd name="connsiteX30" fmla="*/ 5188003 w 6528462"/>
                  <a:gd name="connsiteY30" fmla="*/ 3708617 h 3798658"/>
                  <a:gd name="connsiteX31" fmla="*/ 5982799 w 6528462"/>
                  <a:gd name="connsiteY31" fmla="*/ 3600297 h 3798658"/>
                  <a:gd name="connsiteX32" fmla="*/ 6208240 w 6528462"/>
                  <a:gd name="connsiteY32" fmla="*/ 3570510 h 3798658"/>
                  <a:gd name="connsiteX33" fmla="*/ 6409986 w 6528462"/>
                  <a:gd name="connsiteY33" fmla="*/ 3411415 h 3798658"/>
                  <a:gd name="connsiteX34" fmla="*/ 6495288 w 6528462"/>
                  <a:gd name="connsiteY34" fmla="*/ 3106088 h 3798658"/>
                  <a:gd name="connsiteX35" fmla="*/ 6528461 w 6528462"/>
                  <a:gd name="connsiteY35" fmla="*/ 2878617 h 3798658"/>
                  <a:gd name="connsiteX36" fmla="*/ 6344994 w 6528462"/>
                  <a:gd name="connsiteY36" fmla="*/ 2262547 h 3798658"/>
                  <a:gd name="connsiteX37" fmla="*/ 6344994 w 6528462"/>
                  <a:gd name="connsiteY37" fmla="*/ 2262547 h 3798658"/>
                  <a:gd name="connsiteX0" fmla="*/ 6344994 w 6528460"/>
                  <a:gd name="connsiteY0" fmla="*/ 2262547 h 3798658"/>
                  <a:gd name="connsiteX1" fmla="*/ 6144602 w 6528460"/>
                  <a:gd name="connsiteY1" fmla="*/ 1972792 h 3798658"/>
                  <a:gd name="connsiteX2" fmla="*/ 5445939 w 6528460"/>
                  <a:gd name="connsiteY2" fmla="*/ 890270 h 3798658"/>
                  <a:gd name="connsiteX3" fmla="*/ 5229977 w 6528460"/>
                  <a:gd name="connsiteY3" fmla="*/ 680401 h 3798658"/>
                  <a:gd name="connsiteX4" fmla="*/ 3865824 w 6528460"/>
                  <a:gd name="connsiteY4" fmla="*/ 107660 h 3798658"/>
                  <a:gd name="connsiteX5" fmla="*/ 3766982 w 6528460"/>
                  <a:gd name="connsiteY5" fmla="*/ 35898 h 3798658"/>
                  <a:gd name="connsiteX6" fmla="*/ 3748702 w 6528460"/>
                  <a:gd name="connsiteY6" fmla="*/ 16 h 3798658"/>
                  <a:gd name="connsiteX7" fmla="*/ 3731777 w 6528460"/>
                  <a:gd name="connsiteY7" fmla="*/ 16 h 3798658"/>
                  <a:gd name="connsiteX8" fmla="*/ 3712145 w 6528460"/>
                  <a:gd name="connsiteY8" fmla="*/ 32513 h 3798658"/>
                  <a:gd name="connsiteX9" fmla="*/ 3653923 w 6528460"/>
                  <a:gd name="connsiteY9" fmla="*/ 195669 h 3798658"/>
                  <a:gd name="connsiteX10" fmla="*/ 3180023 w 6528460"/>
                  <a:gd name="connsiteY10" fmla="*/ 645874 h 3798658"/>
                  <a:gd name="connsiteX11" fmla="*/ 3076443 w 6528460"/>
                  <a:gd name="connsiteY11" fmla="*/ 645874 h 3798658"/>
                  <a:gd name="connsiteX12" fmla="*/ 2645871 w 6528460"/>
                  <a:gd name="connsiteY12" fmla="*/ 100212 h 3798658"/>
                  <a:gd name="connsiteX13" fmla="*/ 2621499 w 6528460"/>
                  <a:gd name="connsiteY13" fmla="*/ 72455 h 3798658"/>
                  <a:gd name="connsiteX14" fmla="*/ 2594420 w 6528460"/>
                  <a:gd name="connsiteY14" fmla="*/ 137447 h 3798658"/>
                  <a:gd name="connsiteX15" fmla="*/ 2517919 w 6528460"/>
                  <a:gd name="connsiteY15" fmla="*/ 216656 h 3798658"/>
                  <a:gd name="connsiteX16" fmla="*/ 2366271 w 6528460"/>
                  <a:gd name="connsiteY16" fmla="*/ 254568 h 3798658"/>
                  <a:gd name="connsiteX17" fmla="*/ 2113750 w 6528460"/>
                  <a:gd name="connsiteY17" fmla="*/ 353410 h 3798658"/>
                  <a:gd name="connsiteX18" fmla="*/ 1872738 w 6528460"/>
                  <a:gd name="connsiteY18" fmla="*/ 467823 h 3798658"/>
                  <a:gd name="connsiteX19" fmla="*/ 1704843 w 6528460"/>
                  <a:gd name="connsiteY19" fmla="*/ 524691 h 3798658"/>
                  <a:gd name="connsiteX20" fmla="*/ 1379883 w 6528460"/>
                  <a:gd name="connsiteY20" fmla="*/ 749455 h 3798658"/>
                  <a:gd name="connsiteX21" fmla="*/ 1064402 w 6528460"/>
                  <a:gd name="connsiteY21" fmla="*/ 1079153 h 3798658"/>
                  <a:gd name="connsiteX22" fmla="*/ 826098 w 6528460"/>
                  <a:gd name="connsiteY22" fmla="*/ 1349953 h 3798658"/>
                  <a:gd name="connsiteX23" fmla="*/ 475413 w 6528460"/>
                  <a:gd name="connsiteY23" fmla="*/ 2016120 h 3798658"/>
                  <a:gd name="connsiteX24" fmla="*/ 254034 w 6528460"/>
                  <a:gd name="connsiteY24" fmla="*/ 2419611 h 3798658"/>
                  <a:gd name="connsiteX25" fmla="*/ 87492 w 6528460"/>
                  <a:gd name="connsiteY25" fmla="*/ 3492655 h 3798658"/>
                  <a:gd name="connsiteX26" fmla="*/ 1600207 w 6528460"/>
                  <a:gd name="connsiteY26" fmla="*/ 3541638 h 3798658"/>
                  <a:gd name="connsiteX27" fmla="*/ 2399917 w 6528460"/>
                  <a:gd name="connsiteY27" fmla="*/ 3503420 h 3798658"/>
                  <a:gd name="connsiteX28" fmla="*/ 3437283 w 6528460"/>
                  <a:gd name="connsiteY28" fmla="*/ 3564416 h 3798658"/>
                  <a:gd name="connsiteX29" fmla="*/ 4395914 w 6528460"/>
                  <a:gd name="connsiteY29" fmla="*/ 3798658 h 3798658"/>
                  <a:gd name="connsiteX30" fmla="*/ 5188003 w 6528460"/>
                  <a:gd name="connsiteY30" fmla="*/ 3708617 h 3798658"/>
                  <a:gd name="connsiteX31" fmla="*/ 5982799 w 6528460"/>
                  <a:gd name="connsiteY31" fmla="*/ 3600297 h 3798658"/>
                  <a:gd name="connsiteX32" fmla="*/ 6208240 w 6528460"/>
                  <a:gd name="connsiteY32" fmla="*/ 3570510 h 3798658"/>
                  <a:gd name="connsiteX33" fmla="*/ 6409986 w 6528460"/>
                  <a:gd name="connsiteY33" fmla="*/ 3411415 h 3798658"/>
                  <a:gd name="connsiteX34" fmla="*/ 6495288 w 6528460"/>
                  <a:gd name="connsiteY34" fmla="*/ 3106088 h 3798658"/>
                  <a:gd name="connsiteX35" fmla="*/ 6528461 w 6528460"/>
                  <a:gd name="connsiteY35" fmla="*/ 2878617 h 3798658"/>
                  <a:gd name="connsiteX36" fmla="*/ 6344994 w 6528460"/>
                  <a:gd name="connsiteY36" fmla="*/ 2262547 h 3798658"/>
                  <a:gd name="connsiteX37" fmla="*/ 6344994 w 6528460"/>
                  <a:gd name="connsiteY37" fmla="*/ 2262547 h 3798658"/>
                  <a:gd name="connsiteX0" fmla="*/ 6344994 w 6528462"/>
                  <a:gd name="connsiteY0" fmla="*/ 2262547 h 3798658"/>
                  <a:gd name="connsiteX1" fmla="*/ 6144602 w 6528462"/>
                  <a:gd name="connsiteY1" fmla="*/ 1972792 h 3798658"/>
                  <a:gd name="connsiteX2" fmla="*/ 5445939 w 6528462"/>
                  <a:gd name="connsiteY2" fmla="*/ 890270 h 3798658"/>
                  <a:gd name="connsiteX3" fmla="*/ 5229977 w 6528462"/>
                  <a:gd name="connsiteY3" fmla="*/ 680401 h 3798658"/>
                  <a:gd name="connsiteX4" fmla="*/ 3865824 w 6528462"/>
                  <a:gd name="connsiteY4" fmla="*/ 107660 h 3798658"/>
                  <a:gd name="connsiteX5" fmla="*/ 3766982 w 6528462"/>
                  <a:gd name="connsiteY5" fmla="*/ 35898 h 3798658"/>
                  <a:gd name="connsiteX6" fmla="*/ 3748702 w 6528462"/>
                  <a:gd name="connsiteY6" fmla="*/ 16 h 3798658"/>
                  <a:gd name="connsiteX7" fmla="*/ 3731777 w 6528462"/>
                  <a:gd name="connsiteY7" fmla="*/ 16 h 3798658"/>
                  <a:gd name="connsiteX8" fmla="*/ 3712145 w 6528462"/>
                  <a:gd name="connsiteY8" fmla="*/ 32513 h 3798658"/>
                  <a:gd name="connsiteX9" fmla="*/ 3653923 w 6528462"/>
                  <a:gd name="connsiteY9" fmla="*/ 195669 h 3798658"/>
                  <a:gd name="connsiteX10" fmla="*/ 3180023 w 6528462"/>
                  <a:gd name="connsiteY10" fmla="*/ 645874 h 3798658"/>
                  <a:gd name="connsiteX11" fmla="*/ 3076443 w 6528462"/>
                  <a:gd name="connsiteY11" fmla="*/ 645874 h 3798658"/>
                  <a:gd name="connsiteX12" fmla="*/ 2645871 w 6528462"/>
                  <a:gd name="connsiteY12" fmla="*/ 100212 h 3798658"/>
                  <a:gd name="connsiteX13" fmla="*/ 2621499 w 6528462"/>
                  <a:gd name="connsiteY13" fmla="*/ 72455 h 3798658"/>
                  <a:gd name="connsiteX14" fmla="*/ 2594420 w 6528462"/>
                  <a:gd name="connsiteY14" fmla="*/ 137447 h 3798658"/>
                  <a:gd name="connsiteX15" fmla="*/ 2517919 w 6528462"/>
                  <a:gd name="connsiteY15" fmla="*/ 216656 h 3798658"/>
                  <a:gd name="connsiteX16" fmla="*/ 2366271 w 6528462"/>
                  <a:gd name="connsiteY16" fmla="*/ 254568 h 3798658"/>
                  <a:gd name="connsiteX17" fmla="*/ 2113750 w 6528462"/>
                  <a:gd name="connsiteY17" fmla="*/ 353410 h 3798658"/>
                  <a:gd name="connsiteX18" fmla="*/ 1872738 w 6528462"/>
                  <a:gd name="connsiteY18" fmla="*/ 467823 h 3798658"/>
                  <a:gd name="connsiteX19" fmla="*/ 1704843 w 6528462"/>
                  <a:gd name="connsiteY19" fmla="*/ 524691 h 3798658"/>
                  <a:gd name="connsiteX20" fmla="*/ 1379883 w 6528462"/>
                  <a:gd name="connsiteY20" fmla="*/ 749455 h 3798658"/>
                  <a:gd name="connsiteX21" fmla="*/ 1064402 w 6528462"/>
                  <a:gd name="connsiteY21" fmla="*/ 1079153 h 3798658"/>
                  <a:gd name="connsiteX22" fmla="*/ 826098 w 6528462"/>
                  <a:gd name="connsiteY22" fmla="*/ 1349953 h 3798658"/>
                  <a:gd name="connsiteX23" fmla="*/ 475413 w 6528462"/>
                  <a:gd name="connsiteY23" fmla="*/ 2016120 h 3798658"/>
                  <a:gd name="connsiteX24" fmla="*/ 254034 w 6528462"/>
                  <a:gd name="connsiteY24" fmla="*/ 2419611 h 3798658"/>
                  <a:gd name="connsiteX25" fmla="*/ 87492 w 6528462"/>
                  <a:gd name="connsiteY25" fmla="*/ 3492655 h 3798658"/>
                  <a:gd name="connsiteX26" fmla="*/ 1600207 w 6528462"/>
                  <a:gd name="connsiteY26" fmla="*/ 3541638 h 3798658"/>
                  <a:gd name="connsiteX27" fmla="*/ 2399917 w 6528462"/>
                  <a:gd name="connsiteY27" fmla="*/ 3503420 h 3798658"/>
                  <a:gd name="connsiteX28" fmla="*/ 3437283 w 6528462"/>
                  <a:gd name="connsiteY28" fmla="*/ 3564416 h 3798658"/>
                  <a:gd name="connsiteX29" fmla="*/ 4395914 w 6528462"/>
                  <a:gd name="connsiteY29" fmla="*/ 3798658 h 3798658"/>
                  <a:gd name="connsiteX30" fmla="*/ 5188003 w 6528462"/>
                  <a:gd name="connsiteY30" fmla="*/ 3708617 h 3798658"/>
                  <a:gd name="connsiteX31" fmla="*/ 5982799 w 6528462"/>
                  <a:gd name="connsiteY31" fmla="*/ 3600297 h 3798658"/>
                  <a:gd name="connsiteX32" fmla="*/ 6208240 w 6528462"/>
                  <a:gd name="connsiteY32" fmla="*/ 3570510 h 3798658"/>
                  <a:gd name="connsiteX33" fmla="*/ 6409986 w 6528462"/>
                  <a:gd name="connsiteY33" fmla="*/ 3411415 h 3798658"/>
                  <a:gd name="connsiteX34" fmla="*/ 6495288 w 6528462"/>
                  <a:gd name="connsiteY34" fmla="*/ 3106088 h 3798658"/>
                  <a:gd name="connsiteX35" fmla="*/ 6528461 w 6528462"/>
                  <a:gd name="connsiteY35" fmla="*/ 2878617 h 3798658"/>
                  <a:gd name="connsiteX36" fmla="*/ 6344994 w 6528462"/>
                  <a:gd name="connsiteY36" fmla="*/ 2262547 h 3798658"/>
                  <a:gd name="connsiteX37" fmla="*/ 6344994 w 6528462"/>
                  <a:gd name="connsiteY37" fmla="*/ 2262547 h 3798658"/>
                  <a:gd name="connsiteX0" fmla="*/ 6344994 w 6528460"/>
                  <a:gd name="connsiteY0" fmla="*/ 2262547 h 3798658"/>
                  <a:gd name="connsiteX1" fmla="*/ 6144602 w 6528460"/>
                  <a:gd name="connsiteY1" fmla="*/ 1972792 h 3798658"/>
                  <a:gd name="connsiteX2" fmla="*/ 5445939 w 6528460"/>
                  <a:gd name="connsiteY2" fmla="*/ 890270 h 3798658"/>
                  <a:gd name="connsiteX3" fmla="*/ 5229977 w 6528460"/>
                  <a:gd name="connsiteY3" fmla="*/ 680401 h 3798658"/>
                  <a:gd name="connsiteX4" fmla="*/ 3865824 w 6528460"/>
                  <a:gd name="connsiteY4" fmla="*/ 107660 h 3798658"/>
                  <a:gd name="connsiteX5" fmla="*/ 3766982 w 6528460"/>
                  <a:gd name="connsiteY5" fmla="*/ 35898 h 3798658"/>
                  <a:gd name="connsiteX6" fmla="*/ 3748702 w 6528460"/>
                  <a:gd name="connsiteY6" fmla="*/ 16 h 3798658"/>
                  <a:gd name="connsiteX7" fmla="*/ 3731777 w 6528460"/>
                  <a:gd name="connsiteY7" fmla="*/ 16 h 3798658"/>
                  <a:gd name="connsiteX8" fmla="*/ 3712145 w 6528460"/>
                  <a:gd name="connsiteY8" fmla="*/ 32513 h 3798658"/>
                  <a:gd name="connsiteX9" fmla="*/ 3653923 w 6528460"/>
                  <a:gd name="connsiteY9" fmla="*/ 195669 h 3798658"/>
                  <a:gd name="connsiteX10" fmla="*/ 3180023 w 6528460"/>
                  <a:gd name="connsiteY10" fmla="*/ 645874 h 3798658"/>
                  <a:gd name="connsiteX11" fmla="*/ 3076443 w 6528460"/>
                  <a:gd name="connsiteY11" fmla="*/ 645874 h 3798658"/>
                  <a:gd name="connsiteX12" fmla="*/ 2645871 w 6528460"/>
                  <a:gd name="connsiteY12" fmla="*/ 100212 h 3798658"/>
                  <a:gd name="connsiteX13" fmla="*/ 2621499 w 6528460"/>
                  <a:gd name="connsiteY13" fmla="*/ 72455 h 3798658"/>
                  <a:gd name="connsiteX14" fmla="*/ 2594420 w 6528460"/>
                  <a:gd name="connsiteY14" fmla="*/ 137447 h 3798658"/>
                  <a:gd name="connsiteX15" fmla="*/ 2517919 w 6528460"/>
                  <a:gd name="connsiteY15" fmla="*/ 216656 h 3798658"/>
                  <a:gd name="connsiteX16" fmla="*/ 2366271 w 6528460"/>
                  <a:gd name="connsiteY16" fmla="*/ 254568 h 3798658"/>
                  <a:gd name="connsiteX17" fmla="*/ 2113750 w 6528460"/>
                  <a:gd name="connsiteY17" fmla="*/ 353410 h 3798658"/>
                  <a:gd name="connsiteX18" fmla="*/ 1872738 w 6528460"/>
                  <a:gd name="connsiteY18" fmla="*/ 467823 h 3798658"/>
                  <a:gd name="connsiteX19" fmla="*/ 1704843 w 6528460"/>
                  <a:gd name="connsiteY19" fmla="*/ 524691 h 3798658"/>
                  <a:gd name="connsiteX20" fmla="*/ 1379883 w 6528460"/>
                  <a:gd name="connsiteY20" fmla="*/ 749455 h 3798658"/>
                  <a:gd name="connsiteX21" fmla="*/ 1064402 w 6528460"/>
                  <a:gd name="connsiteY21" fmla="*/ 1079153 h 3798658"/>
                  <a:gd name="connsiteX22" fmla="*/ 826098 w 6528460"/>
                  <a:gd name="connsiteY22" fmla="*/ 1349953 h 3798658"/>
                  <a:gd name="connsiteX23" fmla="*/ 475413 w 6528460"/>
                  <a:gd name="connsiteY23" fmla="*/ 2016120 h 3798658"/>
                  <a:gd name="connsiteX24" fmla="*/ 254034 w 6528460"/>
                  <a:gd name="connsiteY24" fmla="*/ 2419611 h 3798658"/>
                  <a:gd name="connsiteX25" fmla="*/ 87492 w 6528460"/>
                  <a:gd name="connsiteY25" fmla="*/ 3492655 h 3798658"/>
                  <a:gd name="connsiteX26" fmla="*/ 1600207 w 6528460"/>
                  <a:gd name="connsiteY26" fmla="*/ 3541638 h 3798658"/>
                  <a:gd name="connsiteX27" fmla="*/ 2399917 w 6528460"/>
                  <a:gd name="connsiteY27" fmla="*/ 3503420 h 3798658"/>
                  <a:gd name="connsiteX28" fmla="*/ 3719445 w 6528460"/>
                  <a:gd name="connsiteY28" fmla="*/ 3530555 h 3798658"/>
                  <a:gd name="connsiteX29" fmla="*/ 4395914 w 6528460"/>
                  <a:gd name="connsiteY29" fmla="*/ 3798658 h 3798658"/>
                  <a:gd name="connsiteX30" fmla="*/ 5188003 w 6528460"/>
                  <a:gd name="connsiteY30" fmla="*/ 3708617 h 3798658"/>
                  <a:gd name="connsiteX31" fmla="*/ 5982799 w 6528460"/>
                  <a:gd name="connsiteY31" fmla="*/ 3600297 h 3798658"/>
                  <a:gd name="connsiteX32" fmla="*/ 6208240 w 6528460"/>
                  <a:gd name="connsiteY32" fmla="*/ 3570510 h 3798658"/>
                  <a:gd name="connsiteX33" fmla="*/ 6409986 w 6528460"/>
                  <a:gd name="connsiteY33" fmla="*/ 3411415 h 3798658"/>
                  <a:gd name="connsiteX34" fmla="*/ 6495288 w 6528460"/>
                  <a:gd name="connsiteY34" fmla="*/ 3106088 h 3798658"/>
                  <a:gd name="connsiteX35" fmla="*/ 6528461 w 6528460"/>
                  <a:gd name="connsiteY35" fmla="*/ 2878617 h 3798658"/>
                  <a:gd name="connsiteX36" fmla="*/ 6344994 w 6528460"/>
                  <a:gd name="connsiteY36" fmla="*/ 2262547 h 3798658"/>
                  <a:gd name="connsiteX37" fmla="*/ 6344994 w 6528460"/>
                  <a:gd name="connsiteY37" fmla="*/ 2262547 h 3798658"/>
                  <a:gd name="connsiteX0" fmla="*/ 6344994 w 6528462"/>
                  <a:gd name="connsiteY0" fmla="*/ 2262547 h 3798658"/>
                  <a:gd name="connsiteX1" fmla="*/ 6144602 w 6528462"/>
                  <a:gd name="connsiteY1" fmla="*/ 1972792 h 3798658"/>
                  <a:gd name="connsiteX2" fmla="*/ 5445939 w 6528462"/>
                  <a:gd name="connsiteY2" fmla="*/ 890270 h 3798658"/>
                  <a:gd name="connsiteX3" fmla="*/ 5229977 w 6528462"/>
                  <a:gd name="connsiteY3" fmla="*/ 680401 h 3798658"/>
                  <a:gd name="connsiteX4" fmla="*/ 3865824 w 6528462"/>
                  <a:gd name="connsiteY4" fmla="*/ 107660 h 3798658"/>
                  <a:gd name="connsiteX5" fmla="*/ 3766982 w 6528462"/>
                  <a:gd name="connsiteY5" fmla="*/ 35898 h 3798658"/>
                  <a:gd name="connsiteX6" fmla="*/ 3748702 w 6528462"/>
                  <a:gd name="connsiteY6" fmla="*/ 16 h 3798658"/>
                  <a:gd name="connsiteX7" fmla="*/ 3731777 w 6528462"/>
                  <a:gd name="connsiteY7" fmla="*/ 16 h 3798658"/>
                  <a:gd name="connsiteX8" fmla="*/ 3712145 w 6528462"/>
                  <a:gd name="connsiteY8" fmla="*/ 32513 h 3798658"/>
                  <a:gd name="connsiteX9" fmla="*/ 3653923 w 6528462"/>
                  <a:gd name="connsiteY9" fmla="*/ 195669 h 3798658"/>
                  <a:gd name="connsiteX10" fmla="*/ 3180023 w 6528462"/>
                  <a:gd name="connsiteY10" fmla="*/ 645874 h 3798658"/>
                  <a:gd name="connsiteX11" fmla="*/ 3076443 w 6528462"/>
                  <a:gd name="connsiteY11" fmla="*/ 645874 h 3798658"/>
                  <a:gd name="connsiteX12" fmla="*/ 2645871 w 6528462"/>
                  <a:gd name="connsiteY12" fmla="*/ 100212 h 3798658"/>
                  <a:gd name="connsiteX13" fmla="*/ 2621499 w 6528462"/>
                  <a:gd name="connsiteY13" fmla="*/ 72455 h 3798658"/>
                  <a:gd name="connsiteX14" fmla="*/ 2594420 w 6528462"/>
                  <a:gd name="connsiteY14" fmla="*/ 137447 h 3798658"/>
                  <a:gd name="connsiteX15" fmla="*/ 2517919 w 6528462"/>
                  <a:gd name="connsiteY15" fmla="*/ 216656 h 3798658"/>
                  <a:gd name="connsiteX16" fmla="*/ 2366271 w 6528462"/>
                  <a:gd name="connsiteY16" fmla="*/ 254568 h 3798658"/>
                  <a:gd name="connsiteX17" fmla="*/ 2113750 w 6528462"/>
                  <a:gd name="connsiteY17" fmla="*/ 353410 h 3798658"/>
                  <a:gd name="connsiteX18" fmla="*/ 1872738 w 6528462"/>
                  <a:gd name="connsiteY18" fmla="*/ 467823 h 3798658"/>
                  <a:gd name="connsiteX19" fmla="*/ 1704843 w 6528462"/>
                  <a:gd name="connsiteY19" fmla="*/ 524691 h 3798658"/>
                  <a:gd name="connsiteX20" fmla="*/ 1379883 w 6528462"/>
                  <a:gd name="connsiteY20" fmla="*/ 749455 h 3798658"/>
                  <a:gd name="connsiteX21" fmla="*/ 1064402 w 6528462"/>
                  <a:gd name="connsiteY21" fmla="*/ 1079153 h 3798658"/>
                  <a:gd name="connsiteX22" fmla="*/ 826098 w 6528462"/>
                  <a:gd name="connsiteY22" fmla="*/ 1349953 h 3798658"/>
                  <a:gd name="connsiteX23" fmla="*/ 475413 w 6528462"/>
                  <a:gd name="connsiteY23" fmla="*/ 2016120 h 3798658"/>
                  <a:gd name="connsiteX24" fmla="*/ 254034 w 6528462"/>
                  <a:gd name="connsiteY24" fmla="*/ 2419611 h 3798658"/>
                  <a:gd name="connsiteX25" fmla="*/ 87492 w 6528462"/>
                  <a:gd name="connsiteY25" fmla="*/ 3492655 h 3798658"/>
                  <a:gd name="connsiteX26" fmla="*/ 1600207 w 6528462"/>
                  <a:gd name="connsiteY26" fmla="*/ 3541638 h 3798658"/>
                  <a:gd name="connsiteX27" fmla="*/ 2399917 w 6528462"/>
                  <a:gd name="connsiteY27" fmla="*/ 3503420 h 3798658"/>
                  <a:gd name="connsiteX28" fmla="*/ 3617867 w 6528462"/>
                  <a:gd name="connsiteY28" fmla="*/ 3669754 h 3798658"/>
                  <a:gd name="connsiteX29" fmla="*/ 4395914 w 6528462"/>
                  <a:gd name="connsiteY29" fmla="*/ 3798658 h 3798658"/>
                  <a:gd name="connsiteX30" fmla="*/ 5188003 w 6528462"/>
                  <a:gd name="connsiteY30" fmla="*/ 3708617 h 3798658"/>
                  <a:gd name="connsiteX31" fmla="*/ 5982799 w 6528462"/>
                  <a:gd name="connsiteY31" fmla="*/ 3600297 h 3798658"/>
                  <a:gd name="connsiteX32" fmla="*/ 6208240 w 6528462"/>
                  <a:gd name="connsiteY32" fmla="*/ 3570510 h 3798658"/>
                  <a:gd name="connsiteX33" fmla="*/ 6409986 w 6528462"/>
                  <a:gd name="connsiteY33" fmla="*/ 3411415 h 3798658"/>
                  <a:gd name="connsiteX34" fmla="*/ 6495288 w 6528462"/>
                  <a:gd name="connsiteY34" fmla="*/ 3106088 h 3798658"/>
                  <a:gd name="connsiteX35" fmla="*/ 6528461 w 6528462"/>
                  <a:gd name="connsiteY35" fmla="*/ 2878617 h 3798658"/>
                  <a:gd name="connsiteX36" fmla="*/ 6344994 w 6528462"/>
                  <a:gd name="connsiteY36" fmla="*/ 2262547 h 3798658"/>
                  <a:gd name="connsiteX37" fmla="*/ 6344994 w 6528462"/>
                  <a:gd name="connsiteY37" fmla="*/ 2262547 h 3798658"/>
                  <a:gd name="connsiteX0" fmla="*/ 6344994 w 6528460"/>
                  <a:gd name="connsiteY0" fmla="*/ 2262547 h 3830797"/>
                  <a:gd name="connsiteX1" fmla="*/ 6144602 w 6528460"/>
                  <a:gd name="connsiteY1" fmla="*/ 1972792 h 3830797"/>
                  <a:gd name="connsiteX2" fmla="*/ 5445939 w 6528460"/>
                  <a:gd name="connsiteY2" fmla="*/ 890270 h 3830797"/>
                  <a:gd name="connsiteX3" fmla="*/ 5229977 w 6528460"/>
                  <a:gd name="connsiteY3" fmla="*/ 680401 h 3830797"/>
                  <a:gd name="connsiteX4" fmla="*/ 3865824 w 6528460"/>
                  <a:gd name="connsiteY4" fmla="*/ 107660 h 3830797"/>
                  <a:gd name="connsiteX5" fmla="*/ 3766982 w 6528460"/>
                  <a:gd name="connsiteY5" fmla="*/ 35898 h 3830797"/>
                  <a:gd name="connsiteX6" fmla="*/ 3748702 w 6528460"/>
                  <a:gd name="connsiteY6" fmla="*/ 16 h 3830797"/>
                  <a:gd name="connsiteX7" fmla="*/ 3731777 w 6528460"/>
                  <a:gd name="connsiteY7" fmla="*/ 16 h 3830797"/>
                  <a:gd name="connsiteX8" fmla="*/ 3712145 w 6528460"/>
                  <a:gd name="connsiteY8" fmla="*/ 32513 h 3830797"/>
                  <a:gd name="connsiteX9" fmla="*/ 3653923 w 6528460"/>
                  <a:gd name="connsiteY9" fmla="*/ 195669 h 3830797"/>
                  <a:gd name="connsiteX10" fmla="*/ 3180023 w 6528460"/>
                  <a:gd name="connsiteY10" fmla="*/ 645874 h 3830797"/>
                  <a:gd name="connsiteX11" fmla="*/ 3076443 w 6528460"/>
                  <a:gd name="connsiteY11" fmla="*/ 645874 h 3830797"/>
                  <a:gd name="connsiteX12" fmla="*/ 2645871 w 6528460"/>
                  <a:gd name="connsiteY12" fmla="*/ 100212 h 3830797"/>
                  <a:gd name="connsiteX13" fmla="*/ 2621499 w 6528460"/>
                  <a:gd name="connsiteY13" fmla="*/ 72455 h 3830797"/>
                  <a:gd name="connsiteX14" fmla="*/ 2594420 w 6528460"/>
                  <a:gd name="connsiteY14" fmla="*/ 137447 h 3830797"/>
                  <a:gd name="connsiteX15" fmla="*/ 2517919 w 6528460"/>
                  <a:gd name="connsiteY15" fmla="*/ 216656 h 3830797"/>
                  <a:gd name="connsiteX16" fmla="*/ 2366271 w 6528460"/>
                  <a:gd name="connsiteY16" fmla="*/ 254568 h 3830797"/>
                  <a:gd name="connsiteX17" fmla="*/ 2113750 w 6528460"/>
                  <a:gd name="connsiteY17" fmla="*/ 353410 h 3830797"/>
                  <a:gd name="connsiteX18" fmla="*/ 1872738 w 6528460"/>
                  <a:gd name="connsiteY18" fmla="*/ 467823 h 3830797"/>
                  <a:gd name="connsiteX19" fmla="*/ 1704843 w 6528460"/>
                  <a:gd name="connsiteY19" fmla="*/ 524691 h 3830797"/>
                  <a:gd name="connsiteX20" fmla="*/ 1379883 w 6528460"/>
                  <a:gd name="connsiteY20" fmla="*/ 749455 h 3830797"/>
                  <a:gd name="connsiteX21" fmla="*/ 1064402 w 6528460"/>
                  <a:gd name="connsiteY21" fmla="*/ 1079153 h 3830797"/>
                  <a:gd name="connsiteX22" fmla="*/ 826098 w 6528460"/>
                  <a:gd name="connsiteY22" fmla="*/ 1349953 h 3830797"/>
                  <a:gd name="connsiteX23" fmla="*/ 475413 w 6528460"/>
                  <a:gd name="connsiteY23" fmla="*/ 2016120 h 3830797"/>
                  <a:gd name="connsiteX24" fmla="*/ 254034 w 6528460"/>
                  <a:gd name="connsiteY24" fmla="*/ 2419611 h 3830797"/>
                  <a:gd name="connsiteX25" fmla="*/ 87492 w 6528460"/>
                  <a:gd name="connsiteY25" fmla="*/ 3492655 h 3830797"/>
                  <a:gd name="connsiteX26" fmla="*/ 1600207 w 6528460"/>
                  <a:gd name="connsiteY26" fmla="*/ 3541638 h 3830797"/>
                  <a:gd name="connsiteX27" fmla="*/ 2399917 w 6528460"/>
                  <a:gd name="connsiteY27" fmla="*/ 3503420 h 3830797"/>
                  <a:gd name="connsiteX28" fmla="*/ 3617867 w 6528460"/>
                  <a:gd name="connsiteY28" fmla="*/ 3669754 h 3830797"/>
                  <a:gd name="connsiteX29" fmla="*/ 4395914 w 6528460"/>
                  <a:gd name="connsiteY29" fmla="*/ 3798658 h 3830797"/>
                  <a:gd name="connsiteX30" fmla="*/ 5188003 w 6528460"/>
                  <a:gd name="connsiteY30" fmla="*/ 3708617 h 3830797"/>
                  <a:gd name="connsiteX31" fmla="*/ 5982799 w 6528460"/>
                  <a:gd name="connsiteY31" fmla="*/ 3600297 h 3830797"/>
                  <a:gd name="connsiteX32" fmla="*/ 6208240 w 6528460"/>
                  <a:gd name="connsiteY32" fmla="*/ 3570510 h 3830797"/>
                  <a:gd name="connsiteX33" fmla="*/ 6409986 w 6528460"/>
                  <a:gd name="connsiteY33" fmla="*/ 3411415 h 3830797"/>
                  <a:gd name="connsiteX34" fmla="*/ 6495288 w 6528460"/>
                  <a:gd name="connsiteY34" fmla="*/ 3106088 h 3830797"/>
                  <a:gd name="connsiteX35" fmla="*/ 6528461 w 6528460"/>
                  <a:gd name="connsiteY35" fmla="*/ 2878617 h 3830797"/>
                  <a:gd name="connsiteX36" fmla="*/ 6344994 w 6528460"/>
                  <a:gd name="connsiteY36" fmla="*/ 2262547 h 3830797"/>
                  <a:gd name="connsiteX37" fmla="*/ 6344994 w 6528460"/>
                  <a:gd name="connsiteY37" fmla="*/ 2262547 h 3830797"/>
                  <a:gd name="connsiteX0" fmla="*/ 6344994 w 6528462"/>
                  <a:gd name="connsiteY0" fmla="*/ 2262547 h 3808279"/>
                  <a:gd name="connsiteX1" fmla="*/ 6144602 w 6528462"/>
                  <a:gd name="connsiteY1" fmla="*/ 1972792 h 3808279"/>
                  <a:gd name="connsiteX2" fmla="*/ 5445939 w 6528462"/>
                  <a:gd name="connsiteY2" fmla="*/ 890270 h 3808279"/>
                  <a:gd name="connsiteX3" fmla="*/ 5229977 w 6528462"/>
                  <a:gd name="connsiteY3" fmla="*/ 680401 h 3808279"/>
                  <a:gd name="connsiteX4" fmla="*/ 3865824 w 6528462"/>
                  <a:gd name="connsiteY4" fmla="*/ 107660 h 3808279"/>
                  <a:gd name="connsiteX5" fmla="*/ 3766982 w 6528462"/>
                  <a:gd name="connsiteY5" fmla="*/ 35898 h 3808279"/>
                  <a:gd name="connsiteX6" fmla="*/ 3748702 w 6528462"/>
                  <a:gd name="connsiteY6" fmla="*/ 16 h 3808279"/>
                  <a:gd name="connsiteX7" fmla="*/ 3731777 w 6528462"/>
                  <a:gd name="connsiteY7" fmla="*/ 16 h 3808279"/>
                  <a:gd name="connsiteX8" fmla="*/ 3712145 w 6528462"/>
                  <a:gd name="connsiteY8" fmla="*/ 32513 h 3808279"/>
                  <a:gd name="connsiteX9" fmla="*/ 3653923 w 6528462"/>
                  <a:gd name="connsiteY9" fmla="*/ 195669 h 3808279"/>
                  <a:gd name="connsiteX10" fmla="*/ 3180023 w 6528462"/>
                  <a:gd name="connsiteY10" fmla="*/ 645874 h 3808279"/>
                  <a:gd name="connsiteX11" fmla="*/ 3076443 w 6528462"/>
                  <a:gd name="connsiteY11" fmla="*/ 645874 h 3808279"/>
                  <a:gd name="connsiteX12" fmla="*/ 2645871 w 6528462"/>
                  <a:gd name="connsiteY12" fmla="*/ 100212 h 3808279"/>
                  <a:gd name="connsiteX13" fmla="*/ 2621499 w 6528462"/>
                  <a:gd name="connsiteY13" fmla="*/ 72455 h 3808279"/>
                  <a:gd name="connsiteX14" fmla="*/ 2594420 w 6528462"/>
                  <a:gd name="connsiteY14" fmla="*/ 137447 h 3808279"/>
                  <a:gd name="connsiteX15" fmla="*/ 2517919 w 6528462"/>
                  <a:gd name="connsiteY15" fmla="*/ 216656 h 3808279"/>
                  <a:gd name="connsiteX16" fmla="*/ 2366271 w 6528462"/>
                  <a:gd name="connsiteY16" fmla="*/ 254568 h 3808279"/>
                  <a:gd name="connsiteX17" fmla="*/ 2113750 w 6528462"/>
                  <a:gd name="connsiteY17" fmla="*/ 353410 h 3808279"/>
                  <a:gd name="connsiteX18" fmla="*/ 1872738 w 6528462"/>
                  <a:gd name="connsiteY18" fmla="*/ 467823 h 3808279"/>
                  <a:gd name="connsiteX19" fmla="*/ 1704843 w 6528462"/>
                  <a:gd name="connsiteY19" fmla="*/ 524691 h 3808279"/>
                  <a:gd name="connsiteX20" fmla="*/ 1379883 w 6528462"/>
                  <a:gd name="connsiteY20" fmla="*/ 749455 h 3808279"/>
                  <a:gd name="connsiteX21" fmla="*/ 1064402 w 6528462"/>
                  <a:gd name="connsiteY21" fmla="*/ 1079153 h 3808279"/>
                  <a:gd name="connsiteX22" fmla="*/ 826098 w 6528462"/>
                  <a:gd name="connsiteY22" fmla="*/ 1349953 h 3808279"/>
                  <a:gd name="connsiteX23" fmla="*/ 475413 w 6528462"/>
                  <a:gd name="connsiteY23" fmla="*/ 2016120 h 3808279"/>
                  <a:gd name="connsiteX24" fmla="*/ 254034 w 6528462"/>
                  <a:gd name="connsiteY24" fmla="*/ 2419611 h 3808279"/>
                  <a:gd name="connsiteX25" fmla="*/ 87492 w 6528462"/>
                  <a:gd name="connsiteY25" fmla="*/ 3492655 h 3808279"/>
                  <a:gd name="connsiteX26" fmla="*/ 1600207 w 6528462"/>
                  <a:gd name="connsiteY26" fmla="*/ 3541638 h 3808279"/>
                  <a:gd name="connsiteX27" fmla="*/ 2399917 w 6528462"/>
                  <a:gd name="connsiteY27" fmla="*/ 3503420 h 3808279"/>
                  <a:gd name="connsiteX28" fmla="*/ 3772116 w 6528462"/>
                  <a:gd name="connsiteY28" fmla="*/ 3624607 h 3808279"/>
                  <a:gd name="connsiteX29" fmla="*/ 4395914 w 6528462"/>
                  <a:gd name="connsiteY29" fmla="*/ 3798658 h 3808279"/>
                  <a:gd name="connsiteX30" fmla="*/ 5188003 w 6528462"/>
                  <a:gd name="connsiteY30" fmla="*/ 3708617 h 3808279"/>
                  <a:gd name="connsiteX31" fmla="*/ 5982799 w 6528462"/>
                  <a:gd name="connsiteY31" fmla="*/ 3600297 h 3808279"/>
                  <a:gd name="connsiteX32" fmla="*/ 6208240 w 6528462"/>
                  <a:gd name="connsiteY32" fmla="*/ 3570510 h 3808279"/>
                  <a:gd name="connsiteX33" fmla="*/ 6409986 w 6528462"/>
                  <a:gd name="connsiteY33" fmla="*/ 3411415 h 3808279"/>
                  <a:gd name="connsiteX34" fmla="*/ 6495288 w 6528462"/>
                  <a:gd name="connsiteY34" fmla="*/ 3106088 h 3808279"/>
                  <a:gd name="connsiteX35" fmla="*/ 6528461 w 6528462"/>
                  <a:gd name="connsiteY35" fmla="*/ 2878617 h 3808279"/>
                  <a:gd name="connsiteX36" fmla="*/ 6344994 w 6528462"/>
                  <a:gd name="connsiteY36" fmla="*/ 2262547 h 3808279"/>
                  <a:gd name="connsiteX37" fmla="*/ 6344994 w 6528462"/>
                  <a:gd name="connsiteY37" fmla="*/ 2262547 h 3808279"/>
                  <a:gd name="connsiteX0" fmla="*/ 6344994 w 6528460"/>
                  <a:gd name="connsiteY0" fmla="*/ 2262547 h 3808279"/>
                  <a:gd name="connsiteX1" fmla="*/ 6144602 w 6528460"/>
                  <a:gd name="connsiteY1" fmla="*/ 1972792 h 3808279"/>
                  <a:gd name="connsiteX2" fmla="*/ 5445939 w 6528460"/>
                  <a:gd name="connsiteY2" fmla="*/ 890270 h 3808279"/>
                  <a:gd name="connsiteX3" fmla="*/ 5229977 w 6528460"/>
                  <a:gd name="connsiteY3" fmla="*/ 680401 h 3808279"/>
                  <a:gd name="connsiteX4" fmla="*/ 3865824 w 6528460"/>
                  <a:gd name="connsiteY4" fmla="*/ 107660 h 3808279"/>
                  <a:gd name="connsiteX5" fmla="*/ 3766982 w 6528460"/>
                  <a:gd name="connsiteY5" fmla="*/ 35898 h 3808279"/>
                  <a:gd name="connsiteX6" fmla="*/ 3748702 w 6528460"/>
                  <a:gd name="connsiteY6" fmla="*/ 16 h 3808279"/>
                  <a:gd name="connsiteX7" fmla="*/ 3731777 w 6528460"/>
                  <a:gd name="connsiteY7" fmla="*/ 16 h 3808279"/>
                  <a:gd name="connsiteX8" fmla="*/ 3712145 w 6528460"/>
                  <a:gd name="connsiteY8" fmla="*/ 32513 h 3808279"/>
                  <a:gd name="connsiteX9" fmla="*/ 3653923 w 6528460"/>
                  <a:gd name="connsiteY9" fmla="*/ 195669 h 3808279"/>
                  <a:gd name="connsiteX10" fmla="*/ 3180023 w 6528460"/>
                  <a:gd name="connsiteY10" fmla="*/ 645874 h 3808279"/>
                  <a:gd name="connsiteX11" fmla="*/ 3076443 w 6528460"/>
                  <a:gd name="connsiteY11" fmla="*/ 645874 h 3808279"/>
                  <a:gd name="connsiteX12" fmla="*/ 2645871 w 6528460"/>
                  <a:gd name="connsiteY12" fmla="*/ 100212 h 3808279"/>
                  <a:gd name="connsiteX13" fmla="*/ 2621499 w 6528460"/>
                  <a:gd name="connsiteY13" fmla="*/ 72455 h 3808279"/>
                  <a:gd name="connsiteX14" fmla="*/ 2594420 w 6528460"/>
                  <a:gd name="connsiteY14" fmla="*/ 137447 h 3808279"/>
                  <a:gd name="connsiteX15" fmla="*/ 2517919 w 6528460"/>
                  <a:gd name="connsiteY15" fmla="*/ 216656 h 3808279"/>
                  <a:gd name="connsiteX16" fmla="*/ 2366271 w 6528460"/>
                  <a:gd name="connsiteY16" fmla="*/ 254568 h 3808279"/>
                  <a:gd name="connsiteX17" fmla="*/ 2113750 w 6528460"/>
                  <a:gd name="connsiteY17" fmla="*/ 353410 h 3808279"/>
                  <a:gd name="connsiteX18" fmla="*/ 1872738 w 6528460"/>
                  <a:gd name="connsiteY18" fmla="*/ 467823 h 3808279"/>
                  <a:gd name="connsiteX19" fmla="*/ 1704843 w 6528460"/>
                  <a:gd name="connsiteY19" fmla="*/ 524691 h 3808279"/>
                  <a:gd name="connsiteX20" fmla="*/ 1379883 w 6528460"/>
                  <a:gd name="connsiteY20" fmla="*/ 749455 h 3808279"/>
                  <a:gd name="connsiteX21" fmla="*/ 1064402 w 6528460"/>
                  <a:gd name="connsiteY21" fmla="*/ 1079153 h 3808279"/>
                  <a:gd name="connsiteX22" fmla="*/ 826098 w 6528460"/>
                  <a:gd name="connsiteY22" fmla="*/ 1349953 h 3808279"/>
                  <a:gd name="connsiteX23" fmla="*/ 475413 w 6528460"/>
                  <a:gd name="connsiteY23" fmla="*/ 2016120 h 3808279"/>
                  <a:gd name="connsiteX24" fmla="*/ 254034 w 6528460"/>
                  <a:gd name="connsiteY24" fmla="*/ 2419611 h 3808279"/>
                  <a:gd name="connsiteX25" fmla="*/ 87492 w 6528460"/>
                  <a:gd name="connsiteY25" fmla="*/ 3492655 h 3808279"/>
                  <a:gd name="connsiteX26" fmla="*/ 1600207 w 6528460"/>
                  <a:gd name="connsiteY26" fmla="*/ 3541638 h 3808279"/>
                  <a:gd name="connsiteX27" fmla="*/ 2399917 w 6528460"/>
                  <a:gd name="connsiteY27" fmla="*/ 3503420 h 3808279"/>
                  <a:gd name="connsiteX28" fmla="*/ 3772116 w 6528460"/>
                  <a:gd name="connsiteY28" fmla="*/ 3624607 h 3808279"/>
                  <a:gd name="connsiteX29" fmla="*/ 4395914 w 6528460"/>
                  <a:gd name="connsiteY29" fmla="*/ 3798658 h 3808279"/>
                  <a:gd name="connsiteX30" fmla="*/ 5188003 w 6528460"/>
                  <a:gd name="connsiteY30" fmla="*/ 3708617 h 3808279"/>
                  <a:gd name="connsiteX31" fmla="*/ 5982799 w 6528460"/>
                  <a:gd name="connsiteY31" fmla="*/ 3600297 h 3808279"/>
                  <a:gd name="connsiteX32" fmla="*/ 6208240 w 6528460"/>
                  <a:gd name="connsiteY32" fmla="*/ 3570510 h 3808279"/>
                  <a:gd name="connsiteX33" fmla="*/ 6409986 w 6528460"/>
                  <a:gd name="connsiteY33" fmla="*/ 3411415 h 3808279"/>
                  <a:gd name="connsiteX34" fmla="*/ 6495288 w 6528460"/>
                  <a:gd name="connsiteY34" fmla="*/ 3106088 h 3808279"/>
                  <a:gd name="connsiteX35" fmla="*/ 6528461 w 6528460"/>
                  <a:gd name="connsiteY35" fmla="*/ 2878617 h 3808279"/>
                  <a:gd name="connsiteX36" fmla="*/ 6344994 w 6528460"/>
                  <a:gd name="connsiteY36" fmla="*/ 2262547 h 3808279"/>
                  <a:gd name="connsiteX37" fmla="*/ 6344994 w 6528460"/>
                  <a:gd name="connsiteY37" fmla="*/ 2262547 h 3808279"/>
                  <a:gd name="connsiteX0" fmla="*/ 6344994 w 6528462"/>
                  <a:gd name="connsiteY0" fmla="*/ 2262547 h 3808279"/>
                  <a:gd name="connsiteX1" fmla="*/ 6144602 w 6528462"/>
                  <a:gd name="connsiteY1" fmla="*/ 1972792 h 3808279"/>
                  <a:gd name="connsiteX2" fmla="*/ 5445939 w 6528462"/>
                  <a:gd name="connsiteY2" fmla="*/ 890270 h 3808279"/>
                  <a:gd name="connsiteX3" fmla="*/ 5229977 w 6528462"/>
                  <a:gd name="connsiteY3" fmla="*/ 680401 h 3808279"/>
                  <a:gd name="connsiteX4" fmla="*/ 3865824 w 6528462"/>
                  <a:gd name="connsiteY4" fmla="*/ 107660 h 3808279"/>
                  <a:gd name="connsiteX5" fmla="*/ 3766982 w 6528462"/>
                  <a:gd name="connsiteY5" fmla="*/ 35898 h 3808279"/>
                  <a:gd name="connsiteX6" fmla="*/ 3748702 w 6528462"/>
                  <a:gd name="connsiteY6" fmla="*/ 16 h 3808279"/>
                  <a:gd name="connsiteX7" fmla="*/ 3731777 w 6528462"/>
                  <a:gd name="connsiteY7" fmla="*/ 16 h 3808279"/>
                  <a:gd name="connsiteX8" fmla="*/ 3712145 w 6528462"/>
                  <a:gd name="connsiteY8" fmla="*/ 32513 h 3808279"/>
                  <a:gd name="connsiteX9" fmla="*/ 3653923 w 6528462"/>
                  <a:gd name="connsiteY9" fmla="*/ 195669 h 3808279"/>
                  <a:gd name="connsiteX10" fmla="*/ 3180023 w 6528462"/>
                  <a:gd name="connsiteY10" fmla="*/ 645874 h 3808279"/>
                  <a:gd name="connsiteX11" fmla="*/ 3076443 w 6528462"/>
                  <a:gd name="connsiteY11" fmla="*/ 645874 h 3808279"/>
                  <a:gd name="connsiteX12" fmla="*/ 2645871 w 6528462"/>
                  <a:gd name="connsiteY12" fmla="*/ 100212 h 3808279"/>
                  <a:gd name="connsiteX13" fmla="*/ 2621499 w 6528462"/>
                  <a:gd name="connsiteY13" fmla="*/ 72455 h 3808279"/>
                  <a:gd name="connsiteX14" fmla="*/ 2594420 w 6528462"/>
                  <a:gd name="connsiteY14" fmla="*/ 137447 h 3808279"/>
                  <a:gd name="connsiteX15" fmla="*/ 2517919 w 6528462"/>
                  <a:gd name="connsiteY15" fmla="*/ 216656 h 3808279"/>
                  <a:gd name="connsiteX16" fmla="*/ 2366271 w 6528462"/>
                  <a:gd name="connsiteY16" fmla="*/ 254568 h 3808279"/>
                  <a:gd name="connsiteX17" fmla="*/ 2113750 w 6528462"/>
                  <a:gd name="connsiteY17" fmla="*/ 353410 h 3808279"/>
                  <a:gd name="connsiteX18" fmla="*/ 1872738 w 6528462"/>
                  <a:gd name="connsiteY18" fmla="*/ 467823 h 3808279"/>
                  <a:gd name="connsiteX19" fmla="*/ 1704843 w 6528462"/>
                  <a:gd name="connsiteY19" fmla="*/ 524691 h 3808279"/>
                  <a:gd name="connsiteX20" fmla="*/ 1379883 w 6528462"/>
                  <a:gd name="connsiteY20" fmla="*/ 749455 h 3808279"/>
                  <a:gd name="connsiteX21" fmla="*/ 1064402 w 6528462"/>
                  <a:gd name="connsiteY21" fmla="*/ 1079153 h 3808279"/>
                  <a:gd name="connsiteX22" fmla="*/ 826098 w 6528462"/>
                  <a:gd name="connsiteY22" fmla="*/ 1349953 h 3808279"/>
                  <a:gd name="connsiteX23" fmla="*/ 475413 w 6528462"/>
                  <a:gd name="connsiteY23" fmla="*/ 2016120 h 3808279"/>
                  <a:gd name="connsiteX24" fmla="*/ 254034 w 6528462"/>
                  <a:gd name="connsiteY24" fmla="*/ 2419611 h 3808279"/>
                  <a:gd name="connsiteX25" fmla="*/ 87492 w 6528462"/>
                  <a:gd name="connsiteY25" fmla="*/ 3492655 h 3808279"/>
                  <a:gd name="connsiteX26" fmla="*/ 1600207 w 6528462"/>
                  <a:gd name="connsiteY26" fmla="*/ 3541638 h 3808279"/>
                  <a:gd name="connsiteX27" fmla="*/ 2399917 w 6528462"/>
                  <a:gd name="connsiteY27" fmla="*/ 3503420 h 3808279"/>
                  <a:gd name="connsiteX28" fmla="*/ 3772116 w 6528462"/>
                  <a:gd name="connsiteY28" fmla="*/ 3624607 h 3808279"/>
                  <a:gd name="connsiteX29" fmla="*/ 4395914 w 6528462"/>
                  <a:gd name="connsiteY29" fmla="*/ 3798658 h 3808279"/>
                  <a:gd name="connsiteX30" fmla="*/ 5188003 w 6528462"/>
                  <a:gd name="connsiteY30" fmla="*/ 3708617 h 3808279"/>
                  <a:gd name="connsiteX31" fmla="*/ 5982799 w 6528462"/>
                  <a:gd name="connsiteY31" fmla="*/ 3600297 h 3808279"/>
                  <a:gd name="connsiteX32" fmla="*/ 6208240 w 6528462"/>
                  <a:gd name="connsiteY32" fmla="*/ 3570510 h 3808279"/>
                  <a:gd name="connsiteX33" fmla="*/ 6409986 w 6528462"/>
                  <a:gd name="connsiteY33" fmla="*/ 3411415 h 3808279"/>
                  <a:gd name="connsiteX34" fmla="*/ 6495288 w 6528462"/>
                  <a:gd name="connsiteY34" fmla="*/ 3106088 h 3808279"/>
                  <a:gd name="connsiteX35" fmla="*/ 6528461 w 6528462"/>
                  <a:gd name="connsiteY35" fmla="*/ 2878617 h 3808279"/>
                  <a:gd name="connsiteX36" fmla="*/ 6344994 w 6528462"/>
                  <a:gd name="connsiteY36" fmla="*/ 2262547 h 3808279"/>
                  <a:gd name="connsiteX37" fmla="*/ 6344994 w 6528462"/>
                  <a:gd name="connsiteY37" fmla="*/ 2262547 h 3808279"/>
                  <a:gd name="connsiteX0" fmla="*/ 6344994 w 6528460"/>
                  <a:gd name="connsiteY0" fmla="*/ 2262547 h 3798658"/>
                  <a:gd name="connsiteX1" fmla="*/ 6144602 w 6528460"/>
                  <a:gd name="connsiteY1" fmla="*/ 1972792 h 3798658"/>
                  <a:gd name="connsiteX2" fmla="*/ 5445939 w 6528460"/>
                  <a:gd name="connsiteY2" fmla="*/ 890270 h 3798658"/>
                  <a:gd name="connsiteX3" fmla="*/ 5229977 w 6528460"/>
                  <a:gd name="connsiteY3" fmla="*/ 680401 h 3798658"/>
                  <a:gd name="connsiteX4" fmla="*/ 3865824 w 6528460"/>
                  <a:gd name="connsiteY4" fmla="*/ 107660 h 3798658"/>
                  <a:gd name="connsiteX5" fmla="*/ 3766982 w 6528460"/>
                  <a:gd name="connsiteY5" fmla="*/ 35898 h 3798658"/>
                  <a:gd name="connsiteX6" fmla="*/ 3748702 w 6528460"/>
                  <a:gd name="connsiteY6" fmla="*/ 16 h 3798658"/>
                  <a:gd name="connsiteX7" fmla="*/ 3731777 w 6528460"/>
                  <a:gd name="connsiteY7" fmla="*/ 16 h 3798658"/>
                  <a:gd name="connsiteX8" fmla="*/ 3712145 w 6528460"/>
                  <a:gd name="connsiteY8" fmla="*/ 32513 h 3798658"/>
                  <a:gd name="connsiteX9" fmla="*/ 3653923 w 6528460"/>
                  <a:gd name="connsiteY9" fmla="*/ 195669 h 3798658"/>
                  <a:gd name="connsiteX10" fmla="*/ 3180023 w 6528460"/>
                  <a:gd name="connsiteY10" fmla="*/ 645874 h 3798658"/>
                  <a:gd name="connsiteX11" fmla="*/ 3076443 w 6528460"/>
                  <a:gd name="connsiteY11" fmla="*/ 645874 h 3798658"/>
                  <a:gd name="connsiteX12" fmla="*/ 2645871 w 6528460"/>
                  <a:gd name="connsiteY12" fmla="*/ 100212 h 3798658"/>
                  <a:gd name="connsiteX13" fmla="*/ 2621499 w 6528460"/>
                  <a:gd name="connsiteY13" fmla="*/ 72455 h 3798658"/>
                  <a:gd name="connsiteX14" fmla="*/ 2594420 w 6528460"/>
                  <a:gd name="connsiteY14" fmla="*/ 137447 h 3798658"/>
                  <a:gd name="connsiteX15" fmla="*/ 2517919 w 6528460"/>
                  <a:gd name="connsiteY15" fmla="*/ 216656 h 3798658"/>
                  <a:gd name="connsiteX16" fmla="*/ 2366271 w 6528460"/>
                  <a:gd name="connsiteY16" fmla="*/ 254568 h 3798658"/>
                  <a:gd name="connsiteX17" fmla="*/ 2113750 w 6528460"/>
                  <a:gd name="connsiteY17" fmla="*/ 353410 h 3798658"/>
                  <a:gd name="connsiteX18" fmla="*/ 1872738 w 6528460"/>
                  <a:gd name="connsiteY18" fmla="*/ 467823 h 3798658"/>
                  <a:gd name="connsiteX19" fmla="*/ 1704843 w 6528460"/>
                  <a:gd name="connsiteY19" fmla="*/ 524691 h 3798658"/>
                  <a:gd name="connsiteX20" fmla="*/ 1379883 w 6528460"/>
                  <a:gd name="connsiteY20" fmla="*/ 749455 h 3798658"/>
                  <a:gd name="connsiteX21" fmla="*/ 1064402 w 6528460"/>
                  <a:gd name="connsiteY21" fmla="*/ 1079153 h 3798658"/>
                  <a:gd name="connsiteX22" fmla="*/ 826098 w 6528460"/>
                  <a:gd name="connsiteY22" fmla="*/ 1349953 h 3798658"/>
                  <a:gd name="connsiteX23" fmla="*/ 475413 w 6528460"/>
                  <a:gd name="connsiteY23" fmla="*/ 2016120 h 3798658"/>
                  <a:gd name="connsiteX24" fmla="*/ 254034 w 6528460"/>
                  <a:gd name="connsiteY24" fmla="*/ 2419611 h 3798658"/>
                  <a:gd name="connsiteX25" fmla="*/ 87492 w 6528460"/>
                  <a:gd name="connsiteY25" fmla="*/ 3492655 h 3798658"/>
                  <a:gd name="connsiteX26" fmla="*/ 1600207 w 6528460"/>
                  <a:gd name="connsiteY26" fmla="*/ 3541638 h 3798658"/>
                  <a:gd name="connsiteX27" fmla="*/ 2430015 w 6528460"/>
                  <a:gd name="connsiteY27" fmla="*/ 3495895 h 3798658"/>
                  <a:gd name="connsiteX28" fmla="*/ 3772116 w 6528460"/>
                  <a:gd name="connsiteY28" fmla="*/ 3624607 h 3798658"/>
                  <a:gd name="connsiteX29" fmla="*/ 4395914 w 6528460"/>
                  <a:gd name="connsiteY29" fmla="*/ 3798658 h 3798658"/>
                  <a:gd name="connsiteX30" fmla="*/ 5188003 w 6528460"/>
                  <a:gd name="connsiteY30" fmla="*/ 3708617 h 3798658"/>
                  <a:gd name="connsiteX31" fmla="*/ 5982799 w 6528460"/>
                  <a:gd name="connsiteY31" fmla="*/ 3600297 h 3798658"/>
                  <a:gd name="connsiteX32" fmla="*/ 6208240 w 6528460"/>
                  <a:gd name="connsiteY32" fmla="*/ 3570510 h 3798658"/>
                  <a:gd name="connsiteX33" fmla="*/ 6409986 w 6528460"/>
                  <a:gd name="connsiteY33" fmla="*/ 3411415 h 3798658"/>
                  <a:gd name="connsiteX34" fmla="*/ 6495288 w 6528460"/>
                  <a:gd name="connsiteY34" fmla="*/ 3106088 h 3798658"/>
                  <a:gd name="connsiteX35" fmla="*/ 6528461 w 6528460"/>
                  <a:gd name="connsiteY35" fmla="*/ 2878617 h 3798658"/>
                  <a:gd name="connsiteX36" fmla="*/ 6344994 w 6528460"/>
                  <a:gd name="connsiteY36" fmla="*/ 2262547 h 3798658"/>
                  <a:gd name="connsiteX37" fmla="*/ 6344994 w 6528460"/>
                  <a:gd name="connsiteY37" fmla="*/ 2262547 h 3798658"/>
                  <a:gd name="connsiteX0" fmla="*/ 6344994 w 6528462"/>
                  <a:gd name="connsiteY0" fmla="*/ 2262547 h 3798658"/>
                  <a:gd name="connsiteX1" fmla="*/ 6144602 w 6528462"/>
                  <a:gd name="connsiteY1" fmla="*/ 1972792 h 3798658"/>
                  <a:gd name="connsiteX2" fmla="*/ 5445939 w 6528462"/>
                  <a:gd name="connsiteY2" fmla="*/ 890270 h 3798658"/>
                  <a:gd name="connsiteX3" fmla="*/ 5229977 w 6528462"/>
                  <a:gd name="connsiteY3" fmla="*/ 680401 h 3798658"/>
                  <a:gd name="connsiteX4" fmla="*/ 3865824 w 6528462"/>
                  <a:gd name="connsiteY4" fmla="*/ 107660 h 3798658"/>
                  <a:gd name="connsiteX5" fmla="*/ 3766982 w 6528462"/>
                  <a:gd name="connsiteY5" fmla="*/ 35898 h 3798658"/>
                  <a:gd name="connsiteX6" fmla="*/ 3748702 w 6528462"/>
                  <a:gd name="connsiteY6" fmla="*/ 16 h 3798658"/>
                  <a:gd name="connsiteX7" fmla="*/ 3731777 w 6528462"/>
                  <a:gd name="connsiteY7" fmla="*/ 16 h 3798658"/>
                  <a:gd name="connsiteX8" fmla="*/ 3712145 w 6528462"/>
                  <a:gd name="connsiteY8" fmla="*/ 32513 h 3798658"/>
                  <a:gd name="connsiteX9" fmla="*/ 3653923 w 6528462"/>
                  <a:gd name="connsiteY9" fmla="*/ 195669 h 3798658"/>
                  <a:gd name="connsiteX10" fmla="*/ 3180023 w 6528462"/>
                  <a:gd name="connsiteY10" fmla="*/ 645874 h 3798658"/>
                  <a:gd name="connsiteX11" fmla="*/ 3076443 w 6528462"/>
                  <a:gd name="connsiteY11" fmla="*/ 645874 h 3798658"/>
                  <a:gd name="connsiteX12" fmla="*/ 2645871 w 6528462"/>
                  <a:gd name="connsiteY12" fmla="*/ 100212 h 3798658"/>
                  <a:gd name="connsiteX13" fmla="*/ 2621499 w 6528462"/>
                  <a:gd name="connsiteY13" fmla="*/ 72455 h 3798658"/>
                  <a:gd name="connsiteX14" fmla="*/ 2594420 w 6528462"/>
                  <a:gd name="connsiteY14" fmla="*/ 137447 h 3798658"/>
                  <a:gd name="connsiteX15" fmla="*/ 2517919 w 6528462"/>
                  <a:gd name="connsiteY15" fmla="*/ 216656 h 3798658"/>
                  <a:gd name="connsiteX16" fmla="*/ 2366271 w 6528462"/>
                  <a:gd name="connsiteY16" fmla="*/ 254568 h 3798658"/>
                  <a:gd name="connsiteX17" fmla="*/ 2113750 w 6528462"/>
                  <a:gd name="connsiteY17" fmla="*/ 353410 h 3798658"/>
                  <a:gd name="connsiteX18" fmla="*/ 1872738 w 6528462"/>
                  <a:gd name="connsiteY18" fmla="*/ 467823 h 3798658"/>
                  <a:gd name="connsiteX19" fmla="*/ 1704843 w 6528462"/>
                  <a:gd name="connsiteY19" fmla="*/ 524691 h 3798658"/>
                  <a:gd name="connsiteX20" fmla="*/ 1379883 w 6528462"/>
                  <a:gd name="connsiteY20" fmla="*/ 749455 h 3798658"/>
                  <a:gd name="connsiteX21" fmla="*/ 1064402 w 6528462"/>
                  <a:gd name="connsiteY21" fmla="*/ 1079153 h 3798658"/>
                  <a:gd name="connsiteX22" fmla="*/ 826098 w 6528462"/>
                  <a:gd name="connsiteY22" fmla="*/ 1349953 h 3798658"/>
                  <a:gd name="connsiteX23" fmla="*/ 475413 w 6528462"/>
                  <a:gd name="connsiteY23" fmla="*/ 2016120 h 3798658"/>
                  <a:gd name="connsiteX24" fmla="*/ 254034 w 6528462"/>
                  <a:gd name="connsiteY24" fmla="*/ 2419611 h 3798658"/>
                  <a:gd name="connsiteX25" fmla="*/ 87492 w 6528462"/>
                  <a:gd name="connsiteY25" fmla="*/ 3492655 h 3798658"/>
                  <a:gd name="connsiteX26" fmla="*/ 1600207 w 6528462"/>
                  <a:gd name="connsiteY26" fmla="*/ 3541638 h 3798658"/>
                  <a:gd name="connsiteX27" fmla="*/ 2430015 w 6528462"/>
                  <a:gd name="connsiteY27" fmla="*/ 3495895 h 3798658"/>
                  <a:gd name="connsiteX28" fmla="*/ 3772116 w 6528462"/>
                  <a:gd name="connsiteY28" fmla="*/ 3624607 h 3798658"/>
                  <a:gd name="connsiteX29" fmla="*/ 4395914 w 6528462"/>
                  <a:gd name="connsiteY29" fmla="*/ 3798658 h 3798658"/>
                  <a:gd name="connsiteX30" fmla="*/ 5188003 w 6528462"/>
                  <a:gd name="connsiteY30" fmla="*/ 3708617 h 3798658"/>
                  <a:gd name="connsiteX31" fmla="*/ 5982799 w 6528462"/>
                  <a:gd name="connsiteY31" fmla="*/ 3600297 h 3798658"/>
                  <a:gd name="connsiteX32" fmla="*/ 6208240 w 6528462"/>
                  <a:gd name="connsiteY32" fmla="*/ 3570510 h 3798658"/>
                  <a:gd name="connsiteX33" fmla="*/ 6409986 w 6528462"/>
                  <a:gd name="connsiteY33" fmla="*/ 3411415 h 3798658"/>
                  <a:gd name="connsiteX34" fmla="*/ 6495288 w 6528462"/>
                  <a:gd name="connsiteY34" fmla="*/ 3106088 h 3798658"/>
                  <a:gd name="connsiteX35" fmla="*/ 6528461 w 6528462"/>
                  <a:gd name="connsiteY35" fmla="*/ 2878617 h 3798658"/>
                  <a:gd name="connsiteX36" fmla="*/ 6344994 w 6528462"/>
                  <a:gd name="connsiteY36" fmla="*/ 2262547 h 3798658"/>
                  <a:gd name="connsiteX37" fmla="*/ 6344994 w 6528462"/>
                  <a:gd name="connsiteY37" fmla="*/ 2262547 h 3798658"/>
                  <a:gd name="connsiteX0" fmla="*/ 6344994 w 6528460"/>
                  <a:gd name="connsiteY0" fmla="*/ 2262547 h 3798658"/>
                  <a:gd name="connsiteX1" fmla="*/ 6144602 w 6528460"/>
                  <a:gd name="connsiteY1" fmla="*/ 1972792 h 3798658"/>
                  <a:gd name="connsiteX2" fmla="*/ 5445939 w 6528460"/>
                  <a:gd name="connsiteY2" fmla="*/ 890270 h 3798658"/>
                  <a:gd name="connsiteX3" fmla="*/ 5229977 w 6528460"/>
                  <a:gd name="connsiteY3" fmla="*/ 680401 h 3798658"/>
                  <a:gd name="connsiteX4" fmla="*/ 3865824 w 6528460"/>
                  <a:gd name="connsiteY4" fmla="*/ 107660 h 3798658"/>
                  <a:gd name="connsiteX5" fmla="*/ 3766982 w 6528460"/>
                  <a:gd name="connsiteY5" fmla="*/ 35898 h 3798658"/>
                  <a:gd name="connsiteX6" fmla="*/ 3748702 w 6528460"/>
                  <a:gd name="connsiteY6" fmla="*/ 16 h 3798658"/>
                  <a:gd name="connsiteX7" fmla="*/ 3731777 w 6528460"/>
                  <a:gd name="connsiteY7" fmla="*/ 16 h 3798658"/>
                  <a:gd name="connsiteX8" fmla="*/ 3712145 w 6528460"/>
                  <a:gd name="connsiteY8" fmla="*/ 32513 h 3798658"/>
                  <a:gd name="connsiteX9" fmla="*/ 3653923 w 6528460"/>
                  <a:gd name="connsiteY9" fmla="*/ 195669 h 3798658"/>
                  <a:gd name="connsiteX10" fmla="*/ 3180023 w 6528460"/>
                  <a:gd name="connsiteY10" fmla="*/ 645874 h 3798658"/>
                  <a:gd name="connsiteX11" fmla="*/ 3076443 w 6528460"/>
                  <a:gd name="connsiteY11" fmla="*/ 645874 h 3798658"/>
                  <a:gd name="connsiteX12" fmla="*/ 2645871 w 6528460"/>
                  <a:gd name="connsiteY12" fmla="*/ 100212 h 3798658"/>
                  <a:gd name="connsiteX13" fmla="*/ 2621499 w 6528460"/>
                  <a:gd name="connsiteY13" fmla="*/ 72455 h 3798658"/>
                  <a:gd name="connsiteX14" fmla="*/ 2594420 w 6528460"/>
                  <a:gd name="connsiteY14" fmla="*/ 137447 h 3798658"/>
                  <a:gd name="connsiteX15" fmla="*/ 2517919 w 6528460"/>
                  <a:gd name="connsiteY15" fmla="*/ 216656 h 3798658"/>
                  <a:gd name="connsiteX16" fmla="*/ 2366271 w 6528460"/>
                  <a:gd name="connsiteY16" fmla="*/ 254568 h 3798658"/>
                  <a:gd name="connsiteX17" fmla="*/ 2113750 w 6528460"/>
                  <a:gd name="connsiteY17" fmla="*/ 353410 h 3798658"/>
                  <a:gd name="connsiteX18" fmla="*/ 1872738 w 6528460"/>
                  <a:gd name="connsiteY18" fmla="*/ 467823 h 3798658"/>
                  <a:gd name="connsiteX19" fmla="*/ 1704843 w 6528460"/>
                  <a:gd name="connsiteY19" fmla="*/ 524691 h 3798658"/>
                  <a:gd name="connsiteX20" fmla="*/ 1379883 w 6528460"/>
                  <a:gd name="connsiteY20" fmla="*/ 749455 h 3798658"/>
                  <a:gd name="connsiteX21" fmla="*/ 1064402 w 6528460"/>
                  <a:gd name="connsiteY21" fmla="*/ 1079153 h 3798658"/>
                  <a:gd name="connsiteX22" fmla="*/ 826098 w 6528460"/>
                  <a:gd name="connsiteY22" fmla="*/ 1349953 h 3798658"/>
                  <a:gd name="connsiteX23" fmla="*/ 475413 w 6528460"/>
                  <a:gd name="connsiteY23" fmla="*/ 2016120 h 3798658"/>
                  <a:gd name="connsiteX24" fmla="*/ 254034 w 6528460"/>
                  <a:gd name="connsiteY24" fmla="*/ 2419611 h 3798658"/>
                  <a:gd name="connsiteX25" fmla="*/ 87492 w 6528460"/>
                  <a:gd name="connsiteY25" fmla="*/ 3492655 h 3798658"/>
                  <a:gd name="connsiteX26" fmla="*/ 1600207 w 6528460"/>
                  <a:gd name="connsiteY26" fmla="*/ 3541638 h 3798658"/>
                  <a:gd name="connsiteX27" fmla="*/ 2430015 w 6528460"/>
                  <a:gd name="connsiteY27" fmla="*/ 3495895 h 3798658"/>
                  <a:gd name="connsiteX28" fmla="*/ 3772116 w 6528460"/>
                  <a:gd name="connsiteY28" fmla="*/ 3624607 h 3798658"/>
                  <a:gd name="connsiteX29" fmla="*/ 4395914 w 6528460"/>
                  <a:gd name="connsiteY29" fmla="*/ 3798658 h 3798658"/>
                  <a:gd name="connsiteX30" fmla="*/ 5188003 w 6528460"/>
                  <a:gd name="connsiteY30" fmla="*/ 3708617 h 3798658"/>
                  <a:gd name="connsiteX31" fmla="*/ 5982799 w 6528460"/>
                  <a:gd name="connsiteY31" fmla="*/ 3600297 h 3798658"/>
                  <a:gd name="connsiteX32" fmla="*/ 6208240 w 6528460"/>
                  <a:gd name="connsiteY32" fmla="*/ 3570510 h 3798658"/>
                  <a:gd name="connsiteX33" fmla="*/ 6409986 w 6528460"/>
                  <a:gd name="connsiteY33" fmla="*/ 3411415 h 3798658"/>
                  <a:gd name="connsiteX34" fmla="*/ 6495288 w 6528460"/>
                  <a:gd name="connsiteY34" fmla="*/ 3106088 h 3798658"/>
                  <a:gd name="connsiteX35" fmla="*/ 6528461 w 6528460"/>
                  <a:gd name="connsiteY35" fmla="*/ 2878617 h 3798658"/>
                  <a:gd name="connsiteX36" fmla="*/ 6344994 w 6528460"/>
                  <a:gd name="connsiteY36" fmla="*/ 2262547 h 3798658"/>
                  <a:gd name="connsiteX37" fmla="*/ 6344994 w 6528460"/>
                  <a:gd name="connsiteY37" fmla="*/ 2262547 h 3798658"/>
                  <a:gd name="connsiteX0" fmla="*/ 6344994 w 6528462"/>
                  <a:gd name="connsiteY0" fmla="*/ 2262547 h 3798658"/>
                  <a:gd name="connsiteX1" fmla="*/ 6144602 w 6528462"/>
                  <a:gd name="connsiteY1" fmla="*/ 1972792 h 3798658"/>
                  <a:gd name="connsiteX2" fmla="*/ 5445939 w 6528462"/>
                  <a:gd name="connsiteY2" fmla="*/ 890270 h 3798658"/>
                  <a:gd name="connsiteX3" fmla="*/ 5229977 w 6528462"/>
                  <a:gd name="connsiteY3" fmla="*/ 680401 h 3798658"/>
                  <a:gd name="connsiteX4" fmla="*/ 3865824 w 6528462"/>
                  <a:gd name="connsiteY4" fmla="*/ 107660 h 3798658"/>
                  <a:gd name="connsiteX5" fmla="*/ 3766982 w 6528462"/>
                  <a:gd name="connsiteY5" fmla="*/ 35898 h 3798658"/>
                  <a:gd name="connsiteX6" fmla="*/ 3748702 w 6528462"/>
                  <a:gd name="connsiteY6" fmla="*/ 16 h 3798658"/>
                  <a:gd name="connsiteX7" fmla="*/ 3731777 w 6528462"/>
                  <a:gd name="connsiteY7" fmla="*/ 16 h 3798658"/>
                  <a:gd name="connsiteX8" fmla="*/ 3712145 w 6528462"/>
                  <a:gd name="connsiteY8" fmla="*/ 32513 h 3798658"/>
                  <a:gd name="connsiteX9" fmla="*/ 3653923 w 6528462"/>
                  <a:gd name="connsiteY9" fmla="*/ 195669 h 3798658"/>
                  <a:gd name="connsiteX10" fmla="*/ 3180023 w 6528462"/>
                  <a:gd name="connsiteY10" fmla="*/ 645874 h 3798658"/>
                  <a:gd name="connsiteX11" fmla="*/ 3076443 w 6528462"/>
                  <a:gd name="connsiteY11" fmla="*/ 645874 h 3798658"/>
                  <a:gd name="connsiteX12" fmla="*/ 2645871 w 6528462"/>
                  <a:gd name="connsiteY12" fmla="*/ 100212 h 3798658"/>
                  <a:gd name="connsiteX13" fmla="*/ 2621499 w 6528462"/>
                  <a:gd name="connsiteY13" fmla="*/ 72455 h 3798658"/>
                  <a:gd name="connsiteX14" fmla="*/ 2594420 w 6528462"/>
                  <a:gd name="connsiteY14" fmla="*/ 137447 h 3798658"/>
                  <a:gd name="connsiteX15" fmla="*/ 2517919 w 6528462"/>
                  <a:gd name="connsiteY15" fmla="*/ 216656 h 3798658"/>
                  <a:gd name="connsiteX16" fmla="*/ 2366271 w 6528462"/>
                  <a:gd name="connsiteY16" fmla="*/ 254568 h 3798658"/>
                  <a:gd name="connsiteX17" fmla="*/ 2113750 w 6528462"/>
                  <a:gd name="connsiteY17" fmla="*/ 353410 h 3798658"/>
                  <a:gd name="connsiteX18" fmla="*/ 1872738 w 6528462"/>
                  <a:gd name="connsiteY18" fmla="*/ 467823 h 3798658"/>
                  <a:gd name="connsiteX19" fmla="*/ 1704843 w 6528462"/>
                  <a:gd name="connsiteY19" fmla="*/ 524691 h 3798658"/>
                  <a:gd name="connsiteX20" fmla="*/ 1379883 w 6528462"/>
                  <a:gd name="connsiteY20" fmla="*/ 749455 h 3798658"/>
                  <a:gd name="connsiteX21" fmla="*/ 1064402 w 6528462"/>
                  <a:gd name="connsiteY21" fmla="*/ 1079153 h 3798658"/>
                  <a:gd name="connsiteX22" fmla="*/ 826098 w 6528462"/>
                  <a:gd name="connsiteY22" fmla="*/ 1349953 h 3798658"/>
                  <a:gd name="connsiteX23" fmla="*/ 475413 w 6528462"/>
                  <a:gd name="connsiteY23" fmla="*/ 2016120 h 3798658"/>
                  <a:gd name="connsiteX24" fmla="*/ 254034 w 6528462"/>
                  <a:gd name="connsiteY24" fmla="*/ 2419611 h 3798658"/>
                  <a:gd name="connsiteX25" fmla="*/ 87492 w 6528462"/>
                  <a:gd name="connsiteY25" fmla="*/ 3492655 h 3798658"/>
                  <a:gd name="connsiteX26" fmla="*/ 1600207 w 6528462"/>
                  <a:gd name="connsiteY26" fmla="*/ 3541638 h 3798658"/>
                  <a:gd name="connsiteX27" fmla="*/ 2430015 w 6528462"/>
                  <a:gd name="connsiteY27" fmla="*/ 3495895 h 3798658"/>
                  <a:gd name="connsiteX28" fmla="*/ 3666776 w 6528462"/>
                  <a:gd name="connsiteY28" fmla="*/ 3500456 h 3798658"/>
                  <a:gd name="connsiteX29" fmla="*/ 4395914 w 6528462"/>
                  <a:gd name="connsiteY29" fmla="*/ 3798658 h 3798658"/>
                  <a:gd name="connsiteX30" fmla="*/ 5188003 w 6528462"/>
                  <a:gd name="connsiteY30" fmla="*/ 3708617 h 3798658"/>
                  <a:gd name="connsiteX31" fmla="*/ 5982799 w 6528462"/>
                  <a:gd name="connsiteY31" fmla="*/ 3600297 h 3798658"/>
                  <a:gd name="connsiteX32" fmla="*/ 6208240 w 6528462"/>
                  <a:gd name="connsiteY32" fmla="*/ 3570510 h 3798658"/>
                  <a:gd name="connsiteX33" fmla="*/ 6409986 w 6528462"/>
                  <a:gd name="connsiteY33" fmla="*/ 3411415 h 3798658"/>
                  <a:gd name="connsiteX34" fmla="*/ 6495288 w 6528462"/>
                  <a:gd name="connsiteY34" fmla="*/ 3106088 h 3798658"/>
                  <a:gd name="connsiteX35" fmla="*/ 6528461 w 6528462"/>
                  <a:gd name="connsiteY35" fmla="*/ 2878617 h 3798658"/>
                  <a:gd name="connsiteX36" fmla="*/ 6344994 w 6528462"/>
                  <a:gd name="connsiteY36" fmla="*/ 2262547 h 3798658"/>
                  <a:gd name="connsiteX37" fmla="*/ 6344994 w 6528462"/>
                  <a:gd name="connsiteY37" fmla="*/ 2262547 h 3798658"/>
                  <a:gd name="connsiteX0" fmla="*/ 6344994 w 6528460"/>
                  <a:gd name="connsiteY0" fmla="*/ 2262547 h 3798658"/>
                  <a:gd name="connsiteX1" fmla="*/ 6144602 w 6528460"/>
                  <a:gd name="connsiteY1" fmla="*/ 1972792 h 3798658"/>
                  <a:gd name="connsiteX2" fmla="*/ 5445939 w 6528460"/>
                  <a:gd name="connsiteY2" fmla="*/ 890270 h 3798658"/>
                  <a:gd name="connsiteX3" fmla="*/ 5229977 w 6528460"/>
                  <a:gd name="connsiteY3" fmla="*/ 680401 h 3798658"/>
                  <a:gd name="connsiteX4" fmla="*/ 3865824 w 6528460"/>
                  <a:gd name="connsiteY4" fmla="*/ 107660 h 3798658"/>
                  <a:gd name="connsiteX5" fmla="*/ 3766982 w 6528460"/>
                  <a:gd name="connsiteY5" fmla="*/ 35898 h 3798658"/>
                  <a:gd name="connsiteX6" fmla="*/ 3748702 w 6528460"/>
                  <a:gd name="connsiteY6" fmla="*/ 16 h 3798658"/>
                  <a:gd name="connsiteX7" fmla="*/ 3731777 w 6528460"/>
                  <a:gd name="connsiteY7" fmla="*/ 16 h 3798658"/>
                  <a:gd name="connsiteX8" fmla="*/ 3712145 w 6528460"/>
                  <a:gd name="connsiteY8" fmla="*/ 32513 h 3798658"/>
                  <a:gd name="connsiteX9" fmla="*/ 3653923 w 6528460"/>
                  <a:gd name="connsiteY9" fmla="*/ 195669 h 3798658"/>
                  <a:gd name="connsiteX10" fmla="*/ 3180023 w 6528460"/>
                  <a:gd name="connsiteY10" fmla="*/ 645874 h 3798658"/>
                  <a:gd name="connsiteX11" fmla="*/ 3076443 w 6528460"/>
                  <a:gd name="connsiteY11" fmla="*/ 645874 h 3798658"/>
                  <a:gd name="connsiteX12" fmla="*/ 2645871 w 6528460"/>
                  <a:gd name="connsiteY12" fmla="*/ 100212 h 3798658"/>
                  <a:gd name="connsiteX13" fmla="*/ 2621499 w 6528460"/>
                  <a:gd name="connsiteY13" fmla="*/ 72455 h 3798658"/>
                  <a:gd name="connsiteX14" fmla="*/ 2594420 w 6528460"/>
                  <a:gd name="connsiteY14" fmla="*/ 137447 h 3798658"/>
                  <a:gd name="connsiteX15" fmla="*/ 2517919 w 6528460"/>
                  <a:gd name="connsiteY15" fmla="*/ 216656 h 3798658"/>
                  <a:gd name="connsiteX16" fmla="*/ 2366271 w 6528460"/>
                  <a:gd name="connsiteY16" fmla="*/ 254568 h 3798658"/>
                  <a:gd name="connsiteX17" fmla="*/ 2113750 w 6528460"/>
                  <a:gd name="connsiteY17" fmla="*/ 353410 h 3798658"/>
                  <a:gd name="connsiteX18" fmla="*/ 1872738 w 6528460"/>
                  <a:gd name="connsiteY18" fmla="*/ 467823 h 3798658"/>
                  <a:gd name="connsiteX19" fmla="*/ 1704843 w 6528460"/>
                  <a:gd name="connsiteY19" fmla="*/ 524691 h 3798658"/>
                  <a:gd name="connsiteX20" fmla="*/ 1379883 w 6528460"/>
                  <a:gd name="connsiteY20" fmla="*/ 749455 h 3798658"/>
                  <a:gd name="connsiteX21" fmla="*/ 1064402 w 6528460"/>
                  <a:gd name="connsiteY21" fmla="*/ 1079153 h 3798658"/>
                  <a:gd name="connsiteX22" fmla="*/ 826098 w 6528460"/>
                  <a:gd name="connsiteY22" fmla="*/ 1349953 h 3798658"/>
                  <a:gd name="connsiteX23" fmla="*/ 475413 w 6528460"/>
                  <a:gd name="connsiteY23" fmla="*/ 2016120 h 3798658"/>
                  <a:gd name="connsiteX24" fmla="*/ 254034 w 6528460"/>
                  <a:gd name="connsiteY24" fmla="*/ 2419611 h 3798658"/>
                  <a:gd name="connsiteX25" fmla="*/ 87492 w 6528460"/>
                  <a:gd name="connsiteY25" fmla="*/ 3492655 h 3798658"/>
                  <a:gd name="connsiteX26" fmla="*/ 1600207 w 6528460"/>
                  <a:gd name="connsiteY26" fmla="*/ 3541638 h 3798658"/>
                  <a:gd name="connsiteX27" fmla="*/ 2430015 w 6528460"/>
                  <a:gd name="connsiteY27" fmla="*/ 3495895 h 3798658"/>
                  <a:gd name="connsiteX28" fmla="*/ 3666776 w 6528460"/>
                  <a:gd name="connsiteY28" fmla="*/ 3500456 h 3798658"/>
                  <a:gd name="connsiteX29" fmla="*/ 4395914 w 6528460"/>
                  <a:gd name="connsiteY29" fmla="*/ 3798658 h 3798658"/>
                  <a:gd name="connsiteX30" fmla="*/ 5188003 w 6528460"/>
                  <a:gd name="connsiteY30" fmla="*/ 3708617 h 3798658"/>
                  <a:gd name="connsiteX31" fmla="*/ 5982799 w 6528460"/>
                  <a:gd name="connsiteY31" fmla="*/ 3600297 h 3798658"/>
                  <a:gd name="connsiteX32" fmla="*/ 6208240 w 6528460"/>
                  <a:gd name="connsiteY32" fmla="*/ 3570510 h 3798658"/>
                  <a:gd name="connsiteX33" fmla="*/ 6409986 w 6528460"/>
                  <a:gd name="connsiteY33" fmla="*/ 3411415 h 3798658"/>
                  <a:gd name="connsiteX34" fmla="*/ 6495288 w 6528460"/>
                  <a:gd name="connsiteY34" fmla="*/ 3106088 h 3798658"/>
                  <a:gd name="connsiteX35" fmla="*/ 6528461 w 6528460"/>
                  <a:gd name="connsiteY35" fmla="*/ 2878617 h 3798658"/>
                  <a:gd name="connsiteX36" fmla="*/ 6344994 w 6528460"/>
                  <a:gd name="connsiteY36" fmla="*/ 2262547 h 3798658"/>
                  <a:gd name="connsiteX37" fmla="*/ 6344994 w 6528460"/>
                  <a:gd name="connsiteY37" fmla="*/ 2262547 h 3798658"/>
                  <a:gd name="connsiteX0" fmla="*/ 6344994 w 6528462"/>
                  <a:gd name="connsiteY0" fmla="*/ 2262547 h 3798658"/>
                  <a:gd name="connsiteX1" fmla="*/ 6144602 w 6528462"/>
                  <a:gd name="connsiteY1" fmla="*/ 1972792 h 3798658"/>
                  <a:gd name="connsiteX2" fmla="*/ 5445939 w 6528462"/>
                  <a:gd name="connsiteY2" fmla="*/ 890270 h 3798658"/>
                  <a:gd name="connsiteX3" fmla="*/ 5229977 w 6528462"/>
                  <a:gd name="connsiteY3" fmla="*/ 680401 h 3798658"/>
                  <a:gd name="connsiteX4" fmla="*/ 3865824 w 6528462"/>
                  <a:gd name="connsiteY4" fmla="*/ 107660 h 3798658"/>
                  <a:gd name="connsiteX5" fmla="*/ 3766982 w 6528462"/>
                  <a:gd name="connsiteY5" fmla="*/ 35898 h 3798658"/>
                  <a:gd name="connsiteX6" fmla="*/ 3748702 w 6528462"/>
                  <a:gd name="connsiteY6" fmla="*/ 16 h 3798658"/>
                  <a:gd name="connsiteX7" fmla="*/ 3731777 w 6528462"/>
                  <a:gd name="connsiteY7" fmla="*/ 16 h 3798658"/>
                  <a:gd name="connsiteX8" fmla="*/ 3712145 w 6528462"/>
                  <a:gd name="connsiteY8" fmla="*/ 32513 h 3798658"/>
                  <a:gd name="connsiteX9" fmla="*/ 3653923 w 6528462"/>
                  <a:gd name="connsiteY9" fmla="*/ 195669 h 3798658"/>
                  <a:gd name="connsiteX10" fmla="*/ 3180023 w 6528462"/>
                  <a:gd name="connsiteY10" fmla="*/ 645874 h 3798658"/>
                  <a:gd name="connsiteX11" fmla="*/ 3076443 w 6528462"/>
                  <a:gd name="connsiteY11" fmla="*/ 645874 h 3798658"/>
                  <a:gd name="connsiteX12" fmla="*/ 2645871 w 6528462"/>
                  <a:gd name="connsiteY12" fmla="*/ 100212 h 3798658"/>
                  <a:gd name="connsiteX13" fmla="*/ 2621499 w 6528462"/>
                  <a:gd name="connsiteY13" fmla="*/ 72455 h 3798658"/>
                  <a:gd name="connsiteX14" fmla="*/ 2594420 w 6528462"/>
                  <a:gd name="connsiteY14" fmla="*/ 137447 h 3798658"/>
                  <a:gd name="connsiteX15" fmla="*/ 2517919 w 6528462"/>
                  <a:gd name="connsiteY15" fmla="*/ 216656 h 3798658"/>
                  <a:gd name="connsiteX16" fmla="*/ 2366271 w 6528462"/>
                  <a:gd name="connsiteY16" fmla="*/ 254568 h 3798658"/>
                  <a:gd name="connsiteX17" fmla="*/ 2113750 w 6528462"/>
                  <a:gd name="connsiteY17" fmla="*/ 353410 h 3798658"/>
                  <a:gd name="connsiteX18" fmla="*/ 1872738 w 6528462"/>
                  <a:gd name="connsiteY18" fmla="*/ 467823 h 3798658"/>
                  <a:gd name="connsiteX19" fmla="*/ 1704843 w 6528462"/>
                  <a:gd name="connsiteY19" fmla="*/ 524691 h 3798658"/>
                  <a:gd name="connsiteX20" fmla="*/ 1379883 w 6528462"/>
                  <a:gd name="connsiteY20" fmla="*/ 749455 h 3798658"/>
                  <a:gd name="connsiteX21" fmla="*/ 1064402 w 6528462"/>
                  <a:gd name="connsiteY21" fmla="*/ 1079153 h 3798658"/>
                  <a:gd name="connsiteX22" fmla="*/ 826098 w 6528462"/>
                  <a:gd name="connsiteY22" fmla="*/ 1349953 h 3798658"/>
                  <a:gd name="connsiteX23" fmla="*/ 475413 w 6528462"/>
                  <a:gd name="connsiteY23" fmla="*/ 2016120 h 3798658"/>
                  <a:gd name="connsiteX24" fmla="*/ 254034 w 6528462"/>
                  <a:gd name="connsiteY24" fmla="*/ 2419611 h 3798658"/>
                  <a:gd name="connsiteX25" fmla="*/ 87492 w 6528462"/>
                  <a:gd name="connsiteY25" fmla="*/ 3492655 h 3798658"/>
                  <a:gd name="connsiteX26" fmla="*/ 1600207 w 6528462"/>
                  <a:gd name="connsiteY26" fmla="*/ 3541638 h 3798658"/>
                  <a:gd name="connsiteX27" fmla="*/ 2430015 w 6528462"/>
                  <a:gd name="connsiteY27" fmla="*/ 3495895 h 3798658"/>
                  <a:gd name="connsiteX28" fmla="*/ 3666776 w 6528462"/>
                  <a:gd name="connsiteY28" fmla="*/ 3500456 h 3798658"/>
                  <a:gd name="connsiteX29" fmla="*/ 4395914 w 6528462"/>
                  <a:gd name="connsiteY29" fmla="*/ 3798658 h 3798658"/>
                  <a:gd name="connsiteX30" fmla="*/ 5188003 w 6528462"/>
                  <a:gd name="connsiteY30" fmla="*/ 3708617 h 3798658"/>
                  <a:gd name="connsiteX31" fmla="*/ 5982799 w 6528462"/>
                  <a:gd name="connsiteY31" fmla="*/ 3600297 h 3798658"/>
                  <a:gd name="connsiteX32" fmla="*/ 6208240 w 6528462"/>
                  <a:gd name="connsiteY32" fmla="*/ 3570510 h 3798658"/>
                  <a:gd name="connsiteX33" fmla="*/ 6409986 w 6528462"/>
                  <a:gd name="connsiteY33" fmla="*/ 3411415 h 3798658"/>
                  <a:gd name="connsiteX34" fmla="*/ 6495288 w 6528462"/>
                  <a:gd name="connsiteY34" fmla="*/ 3106088 h 3798658"/>
                  <a:gd name="connsiteX35" fmla="*/ 6528461 w 6528462"/>
                  <a:gd name="connsiteY35" fmla="*/ 2878617 h 3798658"/>
                  <a:gd name="connsiteX36" fmla="*/ 6344994 w 6528462"/>
                  <a:gd name="connsiteY36" fmla="*/ 2262547 h 3798658"/>
                  <a:gd name="connsiteX37" fmla="*/ 6344994 w 6528462"/>
                  <a:gd name="connsiteY37" fmla="*/ 2262547 h 3798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6528462" h="3798658">
                    <a:moveTo>
                      <a:pt x="6344994" y="2262547"/>
                    </a:moveTo>
                    <a:cubicBezTo>
                      <a:pt x="6290834" y="2158289"/>
                      <a:pt x="6210272" y="2069603"/>
                      <a:pt x="6144602" y="1972792"/>
                    </a:cubicBezTo>
                    <a:cubicBezTo>
                      <a:pt x="6034252" y="1809635"/>
                      <a:pt x="5492653" y="974895"/>
                      <a:pt x="5445939" y="890270"/>
                    </a:cubicBezTo>
                    <a:cubicBezTo>
                      <a:pt x="5393810" y="797521"/>
                      <a:pt x="5317310" y="731175"/>
                      <a:pt x="5229977" y="680401"/>
                    </a:cubicBezTo>
                    <a:cubicBezTo>
                      <a:pt x="4934805" y="509120"/>
                      <a:pt x="3917952" y="163850"/>
                      <a:pt x="3865824" y="107660"/>
                    </a:cubicBezTo>
                    <a:cubicBezTo>
                      <a:pt x="3821142" y="100212"/>
                      <a:pt x="3776460" y="91411"/>
                      <a:pt x="3766982" y="35898"/>
                    </a:cubicBezTo>
                    <a:cubicBezTo>
                      <a:pt x="3761566" y="24388"/>
                      <a:pt x="3764274" y="6786"/>
                      <a:pt x="3748702" y="16"/>
                    </a:cubicBezTo>
                    <a:lnTo>
                      <a:pt x="3731777" y="16"/>
                    </a:lnTo>
                    <a:cubicBezTo>
                      <a:pt x="3707406" y="-660"/>
                      <a:pt x="3712145" y="19650"/>
                      <a:pt x="3712145" y="32513"/>
                    </a:cubicBezTo>
                    <a:cubicBezTo>
                      <a:pt x="3709437" y="92765"/>
                      <a:pt x="3685742" y="146248"/>
                      <a:pt x="3653923" y="195669"/>
                    </a:cubicBezTo>
                    <a:cubicBezTo>
                      <a:pt x="3624135" y="242382"/>
                      <a:pt x="3305268" y="541616"/>
                      <a:pt x="3180023" y="645874"/>
                    </a:cubicBezTo>
                    <a:cubicBezTo>
                      <a:pt x="3131280" y="686494"/>
                      <a:pt x="3125186" y="685817"/>
                      <a:pt x="3076443" y="645874"/>
                    </a:cubicBezTo>
                    <a:cubicBezTo>
                      <a:pt x="2983017" y="570050"/>
                      <a:pt x="2664827" y="312790"/>
                      <a:pt x="2645871" y="100212"/>
                    </a:cubicBezTo>
                    <a:cubicBezTo>
                      <a:pt x="2643840" y="86672"/>
                      <a:pt x="2645871" y="67040"/>
                      <a:pt x="2621499" y="72455"/>
                    </a:cubicBezTo>
                    <a:cubicBezTo>
                      <a:pt x="2600512" y="88703"/>
                      <a:pt x="2599835" y="113752"/>
                      <a:pt x="2594420" y="137447"/>
                    </a:cubicBezTo>
                    <a:cubicBezTo>
                      <a:pt x="2584265" y="178744"/>
                      <a:pt x="2561924" y="205824"/>
                      <a:pt x="2517919" y="216656"/>
                    </a:cubicBezTo>
                    <a:cubicBezTo>
                      <a:pt x="2466467" y="228165"/>
                      <a:pt x="2417046" y="243736"/>
                      <a:pt x="2366271" y="254568"/>
                    </a:cubicBezTo>
                    <a:cubicBezTo>
                      <a:pt x="2279615" y="282325"/>
                      <a:pt x="2190928" y="301958"/>
                      <a:pt x="2113750" y="353410"/>
                    </a:cubicBezTo>
                    <a:cubicBezTo>
                      <a:pt x="2039280" y="403508"/>
                      <a:pt x="1960071" y="444128"/>
                      <a:pt x="1872738" y="467823"/>
                    </a:cubicBezTo>
                    <a:cubicBezTo>
                      <a:pt x="1864615" y="471208"/>
                      <a:pt x="1733953" y="513859"/>
                      <a:pt x="1704843" y="524691"/>
                    </a:cubicBezTo>
                    <a:cubicBezTo>
                      <a:pt x="1578244" y="573435"/>
                      <a:pt x="1471955" y="650613"/>
                      <a:pt x="1379883" y="749455"/>
                    </a:cubicBezTo>
                    <a:cubicBezTo>
                      <a:pt x="1373790" y="755547"/>
                      <a:pt x="1170691" y="981665"/>
                      <a:pt x="1064402" y="1079153"/>
                    </a:cubicBezTo>
                    <a:cubicBezTo>
                      <a:pt x="975715" y="1160393"/>
                      <a:pt x="880935" y="1238248"/>
                      <a:pt x="826098" y="1349953"/>
                    </a:cubicBezTo>
                    <a:cubicBezTo>
                      <a:pt x="725225" y="1580132"/>
                      <a:pt x="612843" y="1804896"/>
                      <a:pt x="475413" y="2016120"/>
                    </a:cubicBezTo>
                    <a:cubicBezTo>
                      <a:pt x="409067" y="2119024"/>
                      <a:pt x="315641" y="2313322"/>
                      <a:pt x="254034" y="2419611"/>
                    </a:cubicBezTo>
                    <a:cubicBezTo>
                      <a:pt x="122019" y="2788576"/>
                      <a:pt x="-135241" y="2588184"/>
                      <a:pt x="87492" y="3492655"/>
                    </a:cubicBezTo>
                    <a:cubicBezTo>
                      <a:pt x="722555" y="3551119"/>
                      <a:pt x="1271235" y="3578719"/>
                      <a:pt x="1600207" y="3541638"/>
                    </a:cubicBezTo>
                    <a:cubicBezTo>
                      <a:pt x="1797504" y="3455648"/>
                      <a:pt x="2098127" y="3483948"/>
                      <a:pt x="2430015" y="3495895"/>
                    </a:cubicBezTo>
                    <a:cubicBezTo>
                      <a:pt x="2783329" y="3489893"/>
                      <a:pt x="3335364" y="3476331"/>
                      <a:pt x="3666776" y="3500456"/>
                    </a:cubicBezTo>
                    <a:cubicBezTo>
                      <a:pt x="3828116" y="3633628"/>
                      <a:pt x="4104127" y="3774625"/>
                      <a:pt x="4395914" y="3798658"/>
                    </a:cubicBezTo>
                    <a:cubicBezTo>
                      <a:pt x="4629479" y="3726896"/>
                      <a:pt x="5077652" y="3722834"/>
                      <a:pt x="5188003" y="3708617"/>
                    </a:cubicBezTo>
                    <a:lnTo>
                      <a:pt x="5982799" y="3600297"/>
                    </a:lnTo>
                    <a:lnTo>
                      <a:pt x="6208240" y="3570510"/>
                    </a:lnTo>
                    <a:cubicBezTo>
                      <a:pt x="6305051" y="3556292"/>
                      <a:pt x="6366658" y="3494686"/>
                      <a:pt x="6409986" y="3411415"/>
                    </a:cubicBezTo>
                    <a:cubicBezTo>
                      <a:pt x="6412694" y="3379596"/>
                      <a:pt x="6491903" y="3117597"/>
                      <a:pt x="6495288" y="3106088"/>
                    </a:cubicBezTo>
                    <a:cubicBezTo>
                      <a:pt x="6517628" y="3031618"/>
                      <a:pt x="6526430" y="2955795"/>
                      <a:pt x="6528461" y="2878617"/>
                    </a:cubicBezTo>
                    <a:cubicBezTo>
                      <a:pt x="6528461" y="2804147"/>
                      <a:pt x="6403893" y="2375606"/>
                      <a:pt x="6344994" y="2262547"/>
                    </a:cubicBezTo>
                    <a:lnTo>
                      <a:pt x="6344994" y="2262547"/>
                    </a:lnTo>
                    <a:close/>
                  </a:path>
                </a:pathLst>
              </a:custGeom>
              <a:solidFill>
                <a:srgbClr val="E3E9F4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D9C560EA-BAD5-44EE-A6DD-4508CEDF857F}"/>
                  </a:ext>
                </a:extLst>
              </p:cNvPr>
              <p:cNvSpPr/>
              <p:nvPr/>
            </p:nvSpPr>
            <p:spPr>
              <a:xfrm>
                <a:off x="9492416" y="3729716"/>
                <a:ext cx="792190" cy="662344"/>
              </a:xfrm>
              <a:custGeom>
                <a:avLst/>
                <a:gdLst>
                  <a:gd name="connsiteX0" fmla="*/ 1105540 w 1192918"/>
                  <a:gd name="connsiteY0" fmla="*/ 0 h 997390"/>
                  <a:gd name="connsiteX1" fmla="*/ 1119080 w 1192918"/>
                  <a:gd name="connsiteY1" fmla="*/ 41297 h 997390"/>
                  <a:gd name="connsiteX2" fmla="*/ 1159023 w 1192918"/>
                  <a:gd name="connsiteY2" fmla="*/ 335115 h 997390"/>
                  <a:gd name="connsiteX3" fmla="*/ 1001282 w 1192918"/>
                  <a:gd name="connsiteY3" fmla="*/ 825939 h 997390"/>
                  <a:gd name="connsiteX4" fmla="*/ 896347 w 1192918"/>
                  <a:gd name="connsiteY4" fmla="*/ 871298 h 997390"/>
                  <a:gd name="connsiteX5" fmla="*/ 377766 w 1192918"/>
                  <a:gd name="connsiteY5" fmla="*/ 540922 h 997390"/>
                  <a:gd name="connsiteX6" fmla="*/ 0 w 1192918"/>
                  <a:gd name="connsiteY6" fmla="*/ 943737 h 997390"/>
                  <a:gd name="connsiteX7" fmla="*/ 31819 w 1192918"/>
                  <a:gd name="connsiteY7" fmla="*/ 957277 h 997390"/>
                  <a:gd name="connsiteX8" fmla="*/ 73793 w 1192918"/>
                  <a:gd name="connsiteY8" fmla="*/ 963370 h 997390"/>
                  <a:gd name="connsiteX9" fmla="*/ 367611 w 1192918"/>
                  <a:gd name="connsiteY9" fmla="*/ 606591 h 997390"/>
                  <a:gd name="connsiteX10" fmla="*/ 912595 w 1192918"/>
                  <a:gd name="connsiteY10" fmla="*/ 970140 h 997390"/>
                  <a:gd name="connsiteX11" fmla="*/ 1003313 w 1192918"/>
                  <a:gd name="connsiteY11" fmla="*/ 939675 h 997390"/>
                  <a:gd name="connsiteX12" fmla="*/ 1060858 w 1192918"/>
                  <a:gd name="connsiteY12" fmla="*/ 730482 h 997390"/>
                  <a:gd name="connsiteX13" fmla="*/ 1170531 w 1192918"/>
                  <a:gd name="connsiteY13" fmla="*/ 401460 h 997390"/>
                  <a:gd name="connsiteX14" fmla="*/ 1105540 w 1192918"/>
                  <a:gd name="connsiteY14" fmla="*/ 0 h 997390"/>
                  <a:gd name="connsiteX15" fmla="*/ 1105540 w 1192918"/>
                  <a:gd name="connsiteY15" fmla="*/ 0 h 997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92918" h="997390">
                    <a:moveTo>
                      <a:pt x="1105540" y="0"/>
                    </a:moveTo>
                    <a:cubicBezTo>
                      <a:pt x="1100801" y="16925"/>
                      <a:pt x="1113663" y="27757"/>
                      <a:pt x="1119080" y="41297"/>
                    </a:cubicBezTo>
                    <a:cubicBezTo>
                      <a:pt x="1158346" y="136077"/>
                      <a:pt x="1182718" y="233565"/>
                      <a:pt x="1159023" y="335115"/>
                    </a:cubicBezTo>
                    <a:cubicBezTo>
                      <a:pt x="1120433" y="502333"/>
                      <a:pt x="1061535" y="664813"/>
                      <a:pt x="1001282" y="825939"/>
                    </a:cubicBezTo>
                    <a:cubicBezTo>
                      <a:pt x="979618" y="884838"/>
                      <a:pt x="956600" y="893639"/>
                      <a:pt x="896347" y="871298"/>
                    </a:cubicBezTo>
                    <a:cubicBezTo>
                      <a:pt x="793443" y="832709"/>
                      <a:pt x="406877" y="538891"/>
                      <a:pt x="377766" y="540922"/>
                    </a:cubicBezTo>
                    <a:cubicBezTo>
                      <a:pt x="359487" y="541599"/>
                      <a:pt x="100196" y="800890"/>
                      <a:pt x="0" y="943737"/>
                    </a:cubicBezTo>
                    <a:cubicBezTo>
                      <a:pt x="10155" y="958631"/>
                      <a:pt x="28434" y="938998"/>
                      <a:pt x="31819" y="957277"/>
                    </a:cubicBezTo>
                    <a:cubicBezTo>
                      <a:pt x="39943" y="998574"/>
                      <a:pt x="58899" y="979618"/>
                      <a:pt x="73793" y="963370"/>
                    </a:cubicBezTo>
                    <a:cubicBezTo>
                      <a:pt x="113059" y="921396"/>
                      <a:pt x="306681" y="662782"/>
                      <a:pt x="367611" y="606591"/>
                    </a:cubicBezTo>
                    <a:cubicBezTo>
                      <a:pt x="470514" y="672260"/>
                      <a:pt x="857758" y="929520"/>
                      <a:pt x="912595" y="970140"/>
                    </a:cubicBezTo>
                    <a:cubicBezTo>
                      <a:pt x="970140" y="1012791"/>
                      <a:pt x="987742" y="1007374"/>
                      <a:pt x="1003313" y="939675"/>
                    </a:cubicBezTo>
                    <a:cubicBezTo>
                      <a:pt x="1019561" y="869267"/>
                      <a:pt x="1035132" y="798182"/>
                      <a:pt x="1060858" y="730482"/>
                    </a:cubicBezTo>
                    <a:cubicBezTo>
                      <a:pt x="1102832" y="622839"/>
                      <a:pt x="1140067" y="513842"/>
                      <a:pt x="1170531" y="401460"/>
                    </a:cubicBezTo>
                    <a:cubicBezTo>
                      <a:pt x="1210475" y="257260"/>
                      <a:pt x="1201673" y="122537"/>
                      <a:pt x="1105540" y="0"/>
                    </a:cubicBezTo>
                    <a:lnTo>
                      <a:pt x="1105540" y="0"/>
                    </a:lnTo>
                    <a:close/>
                  </a:path>
                </a:pathLst>
              </a:custGeom>
              <a:solidFill>
                <a:srgbClr val="CBD7EC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4FA2A4EE-3D15-4BED-A21C-21F2AF71F674}"/>
                  </a:ext>
                </a:extLst>
              </p:cNvPr>
              <p:cNvSpPr/>
              <p:nvPr/>
            </p:nvSpPr>
            <p:spPr>
              <a:xfrm>
                <a:off x="10572756" y="5112566"/>
                <a:ext cx="1454389" cy="1037237"/>
              </a:xfrm>
              <a:custGeom>
                <a:avLst/>
                <a:gdLst>
                  <a:gd name="connsiteX0" fmla="*/ 0 w 2190091"/>
                  <a:gd name="connsiteY0" fmla="*/ 1561923 h 1561922"/>
                  <a:gd name="connsiteX1" fmla="*/ 266061 w 2190091"/>
                  <a:gd name="connsiteY1" fmla="*/ 1471882 h 1561922"/>
                  <a:gd name="connsiteX2" fmla="*/ 701371 w 2190091"/>
                  <a:gd name="connsiteY2" fmla="*/ 1393350 h 1561922"/>
                  <a:gd name="connsiteX3" fmla="*/ 1087260 w 2190091"/>
                  <a:gd name="connsiteY3" fmla="*/ 1344606 h 1561922"/>
                  <a:gd name="connsiteX4" fmla="*/ 1663386 w 2190091"/>
                  <a:gd name="connsiteY4" fmla="*/ 1299247 h 1561922"/>
                  <a:gd name="connsiteX5" fmla="*/ 1698591 w 2190091"/>
                  <a:gd name="connsiteY5" fmla="*/ 1279614 h 1561922"/>
                  <a:gd name="connsiteX6" fmla="*/ 1668803 w 2190091"/>
                  <a:gd name="connsiteY6" fmla="*/ 1255919 h 1561922"/>
                  <a:gd name="connsiteX7" fmla="*/ 1283590 w 2190091"/>
                  <a:gd name="connsiteY7" fmla="*/ 1117812 h 1561922"/>
                  <a:gd name="connsiteX8" fmla="*/ 1052734 w 2190091"/>
                  <a:gd name="connsiteY8" fmla="*/ 1018293 h 1561922"/>
                  <a:gd name="connsiteX9" fmla="*/ 894316 w 2190091"/>
                  <a:gd name="connsiteY9" fmla="*/ 1048758 h 1561922"/>
                  <a:gd name="connsiteX10" fmla="*/ 750792 w 2190091"/>
                  <a:gd name="connsiteY10" fmla="*/ 1192282 h 1561922"/>
                  <a:gd name="connsiteX11" fmla="*/ 473222 w 2190091"/>
                  <a:gd name="connsiteY11" fmla="*/ 1270137 h 1561922"/>
                  <a:gd name="connsiteX12" fmla="*/ 538891 w 2190091"/>
                  <a:gd name="connsiteY12" fmla="*/ 1236963 h 1561922"/>
                  <a:gd name="connsiteX13" fmla="*/ 800213 w 2190091"/>
                  <a:gd name="connsiteY13" fmla="*/ 1051466 h 1561922"/>
                  <a:gd name="connsiteX14" fmla="*/ 991127 w 2190091"/>
                  <a:gd name="connsiteY14" fmla="*/ 941115 h 1561922"/>
                  <a:gd name="connsiteX15" fmla="*/ 1164438 w 2190091"/>
                  <a:gd name="connsiteY15" fmla="*/ 951270 h 1561922"/>
                  <a:gd name="connsiteX16" fmla="*/ 1507676 w 2190091"/>
                  <a:gd name="connsiteY16" fmla="*/ 1056882 h 1561922"/>
                  <a:gd name="connsiteX17" fmla="*/ 1794047 w 2190091"/>
                  <a:gd name="connsiteY17" fmla="*/ 1125259 h 1561922"/>
                  <a:gd name="connsiteX18" fmla="*/ 1993085 w 2190091"/>
                  <a:gd name="connsiteY18" fmla="*/ 1001368 h 1561922"/>
                  <a:gd name="connsiteX19" fmla="*/ 1968713 w 2190091"/>
                  <a:gd name="connsiteY19" fmla="*/ 867999 h 1561922"/>
                  <a:gd name="connsiteX20" fmla="*/ 1859039 w 2190091"/>
                  <a:gd name="connsiteY20" fmla="*/ 675731 h 1561922"/>
                  <a:gd name="connsiteX21" fmla="*/ 1976837 w 2190091"/>
                  <a:gd name="connsiteY21" fmla="*/ 754263 h 1561922"/>
                  <a:gd name="connsiteX22" fmla="*/ 2082449 w 2190091"/>
                  <a:gd name="connsiteY22" fmla="*/ 735984 h 1561922"/>
                  <a:gd name="connsiteX23" fmla="*/ 2109529 w 2190091"/>
                  <a:gd name="connsiteY23" fmla="*/ 466539 h 1561922"/>
                  <a:gd name="connsiteX24" fmla="*/ 1930124 w 2190091"/>
                  <a:gd name="connsiteY24" fmla="*/ 33259 h 1561922"/>
                  <a:gd name="connsiteX25" fmla="*/ 1922677 w 2190091"/>
                  <a:gd name="connsiteY25" fmla="*/ 2794 h 1561922"/>
                  <a:gd name="connsiteX26" fmla="*/ 1954496 w 2190091"/>
                  <a:gd name="connsiteY26" fmla="*/ 12949 h 1561922"/>
                  <a:gd name="connsiteX27" fmla="*/ 2037767 w 2190091"/>
                  <a:gd name="connsiteY27" fmla="*/ 93512 h 1561922"/>
                  <a:gd name="connsiteX28" fmla="*/ 2152180 w 2190091"/>
                  <a:gd name="connsiteY28" fmla="*/ 412379 h 1561922"/>
                  <a:gd name="connsiteX29" fmla="*/ 2190092 w 2190091"/>
                  <a:gd name="connsiteY29" fmla="*/ 627664 h 1561922"/>
                  <a:gd name="connsiteX30" fmla="*/ 2156919 w 2190091"/>
                  <a:gd name="connsiteY30" fmla="*/ 856490 h 1561922"/>
                  <a:gd name="connsiteX31" fmla="*/ 2070940 w 2190091"/>
                  <a:gd name="connsiteY31" fmla="*/ 1162494 h 1561922"/>
                  <a:gd name="connsiteX32" fmla="*/ 1869194 w 2190091"/>
                  <a:gd name="connsiteY32" fmla="*/ 1322266 h 1561922"/>
                  <a:gd name="connsiteX33" fmla="*/ 1643076 w 2190091"/>
                  <a:gd name="connsiteY33" fmla="*/ 1352053 h 1561922"/>
                  <a:gd name="connsiteX34" fmla="*/ 1270727 w 2190091"/>
                  <a:gd name="connsiteY34" fmla="*/ 1400797 h 1561922"/>
                  <a:gd name="connsiteX35" fmla="*/ 846249 w 2190091"/>
                  <a:gd name="connsiteY35" fmla="*/ 1460373 h 1561922"/>
                  <a:gd name="connsiteX36" fmla="*/ 513842 w 2190091"/>
                  <a:gd name="connsiteY36" fmla="*/ 1503701 h 1561922"/>
                  <a:gd name="connsiteX37" fmla="*/ 491501 w 2190091"/>
                  <a:gd name="connsiteY37" fmla="*/ 1505732 h 1561922"/>
                  <a:gd name="connsiteX38" fmla="*/ 51452 w 2190091"/>
                  <a:gd name="connsiteY38" fmla="*/ 1551091 h 1561922"/>
                  <a:gd name="connsiteX39" fmla="*/ 0 w 2190091"/>
                  <a:gd name="connsiteY39" fmla="*/ 1561923 h 1561922"/>
                  <a:gd name="connsiteX40" fmla="*/ 0 w 2190091"/>
                  <a:gd name="connsiteY40" fmla="*/ 1561923 h 1561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2190091" h="1561922">
                    <a:moveTo>
                      <a:pt x="0" y="1561923"/>
                    </a:moveTo>
                    <a:cubicBezTo>
                      <a:pt x="83271" y="1513856"/>
                      <a:pt x="174666" y="1494223"/>
                      <a:pt x="266061" y="1471882"/>
                    </a:cubicBezTo>
                    <a:cubicBezTo>
                      <a:pt x="409584" y="1437355"/>
                      <a:pt x="556493" y="1417045"/>
                      <a:pt x="701371" y="1393350"/>
                    </a:cubicBezTo>
                    <a:cubicBezTo>
                      <a:pt x="829324" y="1372363"/>
                      <a:pt x="959307" y="1361531"/>
                      <a:pt x="1087260" y="1344606"/>
                    </a:cubicBezTo>
                    <a:cubicBezTo>
                      <a:pt x="1278175" y="1319557"/>
                      <a:pt x="1471119" y="1312787"/>
                      <a:pt x="1663386" y="1299247"/>
                    </a:cubicBezTo>
                    <a:cubicBezTo>
                      <a:pt x="1677604" y="1298571"/>
                      <a:pt x="1697914" y="1297216"/>
                      <a:pt x="1698591" y="1279614"/>
                    </a:cubicBezTo>
                    <a:cubicBezTo>
                      <a:pt x="1699268" y="1264043"/>
                      <a:pt x="1680311" y="1260658"/>
                      <a:pt x="1668803" y="1255919"/>
                    </a:cubicBezTo>
                    <a:cubicBezTo>
                      <a:pt x="1540850" y="1209883"/>
                      <a:pt x="1410866" y="1166556"/>
                      <a:pt x="1283590" y="1117812"/>
                    </a:cubicBezTo>
                    <a:cubicBezTo>
                      <a:pt x="1205058" y="1088024"/>
                      <a:pt x="1129235" y="1052820"/>
                      <a:pt x="1052734" y="1018293"/>
                    </a:cubicBezTo>
                    <a:cubicBezTo>
                      <a:pt x="991127" y="991213"/>
                      <a:pt x="940352" y="1002045"/>
                      <a:pt x="894316" y="1048758"/>
                    </a:cubicBezTo>
                    <a:cubicBezTo>
                      <a:pt x="846249" y="1096825"/>
                      <a:pt x="798182" y="1143538"/>
                      <a:pt x="750792" y="1192282"/>
                    </a:cubicBezTo>
                    <a:cubicBezTo>
                      <a:pt x="674968" y="1273522"/>
                      <a:pt x="580188" y="1287062"/>
                      <a:pt x="473222" y="1270137"/>
                    </a:cubicBezTo>
                    <a:cubicBezTo>
                      <a:pt x="494886" y="1259304"/>
                      <a:pt x="515873" y="1245764"/>
                      <a:pt x="538891" y="1236963"/>
                    </a:cubicBezTo>
                    <a:cubicBezTo>
                      <a:pt x="642472" y="1198374"/>
                      <a:pt x="727097" y="1134059"/>
                      <a:pt x="800213" y="1051466"/>
                    </a:cubicBezTo>
                    <a:cubicBezTo>
                      <a:pt x="851665" y="993921"/>
                      <a:pt x="915302" y="956686"/>
                      <a:pt x="991127" y="941115"/>
                    </a:cubicBezTo>
                    <a:cubicBezTo>
                      <a:pt x="1050025" y="929606"/>
                      <a:pt x="1107570" y="939084"/>
                      <a:pt x="1164438" y="951270"/>
                    </a:cubicBezTo>
                    <a:cubicBezTo>
                      <a:pt x="1282236" y="975642"/>
                      <a:pt x="1394618" y="1019647"/>
                      <a:pt x="1507676" y="1056882"/>
                    </a:cubicBezTo>
                    <a:cubicBezTo>
                      <a:pt x="1601103" y="1087347"/>
                      <a:pt x="1695883" y="1113750"/>
                      <a:pt x="1794047" y="1125259"/>
                    </a:cubicBezTo>
                    <a:cubicBezTo>
                      <a:pt x="1883411" y="1136091"/>
                      <a:pt x="1972775" y="1082608"/>
                      <a:pt x="1993085" y="1001368"/>
                    </a:cubicBezTo>
                    <a:cubicBezTo>
                      <a:pt x="2005948" y="954655"/>
                      <a:pt x="1987669" y="909973"/>
                      <a:pt x="1968713" y="867999"/>
                    </a:cubicBezTo>
                    <a:cubicBezTo>
                      <a:pt x="1939602" y="803684"/>
                      <a:pt x="1903721" y="744108"/>
                      <a:pt x="1859039" y="675731"/>
                    </a:cubicBezTo>
                    <a:cubicBezTo>
                      <a:pt x="1910491" y="697395"/>
                      <a:pt x="1940279" y="731922"/>
                      <a:pt x="1976837" y="754263"/>
                    </a:cubicBezTo>
                    <a:cubicBezTo>
                      <a:pt x="2028289" y="786759"/>
                      <a:pt x="2039121" y="776604"/>
                      <a:pt x="2082449" y="735984"/>
                    </a:cubicBezTo>
                    <a:cubicBezTo>
                      <a:pt x="2171813" y="651359"/>
                      <a:pt x="2126454" y="557257"/>
                      <a:pt x="2109529" y="466539"/>
                    </a:cubicBezTo>
                    <a:cubicBezTo>
                      <a:pt x="2080418" y="310152"/>
                      <a:pt x="2016103" y="166628"/>
                      <a:pt x="1930124" y="33259"/>
                    </a:cubicBezTo>
                    <a:cubicBezTo>
                      <a:pt x="1924031" y="23104"/>
                      <a:pt x="1910491" y="13626"/>
                      <a:pt x="1922677" y="2794"/>
                    </a:cubicBezTo>
                    <a:cubicBezTo>
                      <a:pt x="1933509" y="-5330"/>
                      <a:pt x="1945019" y="6179"/>
                      <a:pt x="1954496" y="12949"/>
                    </a:cubicBezTo>
                    <a:cubicBezTo>
                      <a:pt x="1981576" y="33936"/>
                      <a:pt x="2010687" y="56954"/>
                      <a:pt x="2037767" y="93512"/>
                    </a:cubicBezTo>
                    <a:cubicBezTo>
                      <a:pt x="2081095" y="163243"/>
                      <a:pt x="2124423" y="310152"/>
                      <a:pt x="2152180" y="412379"/>
                    </a:cubicBezTo>
                    <a:cubicBezTo>
                      <a:pt x="2165720" y="483464"/>
                      <a:pt x="2190092" y="552518"/>
                      <a:pt x="2190092" y="627664"/>
                    </a:cubicBezTo>
                    <a:cubicBezTo>
                      <a:pt x="2189415" y="706196"/>
                      <a:pt x="2179937" y="782020"/>
                      <a:pt x="2156919" y="856490"/>
                    </a:cubicBezTo>
                    <a:cubicBezTo>
                      <a:pt x="2153534" y="867322"/>
                      <a:pt x="2073648" y="1129998"/>
                      <a:pt x="2070940" y="1162494"/>
                    </a:cubicBezTo>
                    <a:cubicBezTo>
                      <a:pt x="2027612" y="1246442"/>
                      <a:pt x="1966682" y="1308048"/>
                      <a:pt x="1869194" y="1322266"/>
                    </a:cubicBezTo>
                    <a:cubicBezTo>
                      <a:pt x="1794047" y="1333097"/>
                      <a:pt x="1718901" y="1341898"/>
                      <a:pt x="1643076" y="1352053"/>
                    </a:cubicBezTo>
                    <a:cubicBezTo>
                      <a:pt x="1518509" y="1368301"/>
                      <a:pt x="1395295" y="1384549"/>
                      <a:pt x="1270727" y="1400797"/>
                    </a:cubicBezTo>
                    <a:cubicBezTo>
                      <a:pt x="1129235" y="1419753"/>
                      <a:pt x="987742" y="1440740"/>
                      <a:pt x="846249" y="1460373"/>
                    </a:cubicBezTo>
                    <a:cubicBezTo>
                      <a:pt x="735221" y="1475944"/>
                      <a:pt x="624193" y="1489484"/>
                      <a:pt x="513842" y="1503701"/>
                    </a:cubicBezTo>
                    <a:cubicBezTo>
                      <a:pt x="506396" y="1504378"/>
                      <a:pt x="498271" y="1506409"/>
                      <a:pt x="491501" y="1505732"/>
                    </a:cubicBezTo>
                    <a:cubicBezTo>
                      <a:pt x="342561" y="1497608"/>
                      <a:pt x="197007" y="1519949"/>
                      <a:pt x="51452" y="1551091"/>
                    </a:cubicBezTo>
                    <a:cubicBezTo>
                      <a:pt x="35881" y="1556507"/>
                      <a:pt x="17602" y="1559215"/>
                      <a:pt x="0" y="1561923"/>
                    </a:cubicBezTo>
                    <a:lnTo>
                      <a:pt x="0" y="1561923"/>
                    </a:lnTo>
                    <a:close/>
                  </a:path>
                </a:pathLst>
              </a:custGeom>
              <a:solidFill>
                <a:srgbClr val="CBD7EC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7B71A70D-6619-463F-8F5D-80CDFFAC0BB8}"/>
                  </a:ext>
                </a:extLst>
              </p:cNvPr>
              <p:cNvSpPr/>
              <p:nvPr/>
            </p:nvSpPr>
            <p:spPr>
              <a:xfrm>
                <a:off x="8483674" y="4434657"/>
                <a:ext cx="1023577" cy="1513285"/>
              </a:xfrm>
              <a:custGeom>
                <a:avLst/>
                <a:gdLst>
                  <a:gd name="connsiteX0" fmla="*/ 1533906 w 1541353"/>
                  <a:gd name="connsiteY0" fmla="*/ 2278779 h 2278778"/>
                  <a:gd name="connsiteX1" fmla="*/ 536010 w 1541353"/>
                  <a:gd name="connsiteY1" fmla="*/ 2230712 h 2278778"/>
                  <a:gd name="connsiteX2" fmla="*/ 359313 w 1541353"/>
                  <a:gd name="connsiteY2" fmla="*/ 1427114 h 2278778"/>
                  <a:gd name="connsiteX3" fmla="*/ 137257 w 1541353"/>
                  <a:gd name="connsiteY3" fmla="*/ 1767645 h 2278778"/>
                  <a:gd name="connsiteX4" fmla="*/ 504 w 1541353"/>
                  <a:gd name="connsiteY4" fmla="*/ 1621413 h 2278778"/>
                  <a:gd name="connsiteX5" fmla="*/ 37738 w 1541353"/>
                  <a:gd name="connsiteY5" fmla="*/ 1452163 h 2278778"/>
                  <a:gd name="connsiteX6" fmla="*/ 97314 w 1541353"/>
                  <a:gd name="connsiteY6" fmla="*/ 1442008 h 2278778"/>
                  <a:gd name="connsiteX7" fmla="*/ 175846 w 1541353"/>
                  <a:gd name="connsiteY7" fmla="*/ 1545589 h 2278778"/>
                  <a:gd name="connsiteX8" fmla="*/ 271980 w 1541353"/>
                  <a:gd name="connsiteY8" fmla="*/ 1540173 h 2278778"/>
                  <a:gd name="connsiteX9" fmla="*/ 302445 w 1541353"/>
                  <a:gd name="connsiteY9" fmla="*/ 1330980 h 2278778"/>
                  <a:gd name="connsiteX10" fmla="*/ 229329 w 1541353"/>
                  <a:gd name="connsiteY10" fmla="*/ 881453 h 2278778"/>
                  <a:gd name="connsiteX11" fmla="*/ 110854 w 1541353"/>
                  <a:gd name="connsiteY11" fmla="*/ 413647 h 2278778"/>
                  <a:gd name="connsiteX12" fmla="*/ 57371 w 1541353"/>
                  <a:gd name="connsiteY12" fmla="*/ 0 h 2278778"/>
                  <a:gd name="connsiteX13" fmla="*/ 78358 w 1541353"/>
                  <a:gd name="connsiteY13" fmla="*/ 83948 h 2278778"/>
                  <a:gd name="connsiteX14" fmla="*/ 137934 w 1541353"/>
                  <a:gd name="connsiteY14" fmla="*/ 321575 h 2278778"/>
                  <a:gd name="connsiteX15" fmla="*/ 188709 w 1541353"/>
                  <a:gd name="connsiteY15" fmla="*/ 373027 h 2278778"/>
                  <a:gd name="connsiteX16" fmla="*/ 233391 w 1541353"/>
                  <a:gd name="connsiteY16" fmla="*/ 321575 h 2278778"/>
                  <a:gd name="connsiteX17" fmla="*/ 303122 w 1541353"/>
                  <a:gd name="connsiteY17" fmla="*/ 88010 h 2278778"/>
                  <a:gd name="connsiteX18" fmla="*/ 309215 w 1541353"/>
                  <a:gd name="connsiteY18" fmla="*/ 343915 h 2278778"/>
                  <a:gd name="connsiteX19" fmla="*/ 311246 w 1541353"/>
                  <a:gd name="connsiteY19" fmla="*/ 790058 h 2278778"/>
                  <a:gd name="connsiteX20" fmla="*/ 456124 w 1541353"/>
                  <a:gd name="connsiteY20" fmla="*/ 1332334 h 2278778"/>
                  <a:gd name="connsiteX21" fmla="*/ 783114 w 1541353"/>
                  <a:gd name="connsiteY21" fmla="*/ 1474504 h 2278778"/>
                  <a:gd name="connsiteX22" fmla="*/ 981475 w 1541353"/>
                  <a:gd name="connsiteY22" fmla="*/ 1471119 h 2278778"/>
                  <a:gd name="connsiteX23" fmla="*/ 1034281 w 1541353"/>
                  <a:gd name="connsiteY23" fmla="*/ 1534757 h 2278778"/>
                  <a:gd name="connsiteX24" fmla="*/ 977413 w 1541353"/>
                  <a:gd name="connsiteY24" fmla="*/ 1708746 h 2278778"/>
                  <a:gd name="connsiteX25" fmla="*/ 920545 w 1541353"/>
                  <a:gd name="connsiteY25" fmla="*/ 1869195 h 2278778"/>
                  <a:gd name="connsiteX26" fmla="*/ 925284 w 1541353"/>
                  <a:gd name="connsiteY26" fmla="*/ 1911845 h 2278778"/>
                  <a:gd name="connsiteX27" fmla="*/ 965904 w 1541353"/>
                  <a:gd name="connsiteY27" fmla="*/ 1903721 h 2278778"/>
                  <a:gd name="connsiteX28" fmla="*/ 1096565 w 1541353"/>
                  <a:gd name="connsiteY28" fmla="*/ 1750720 h 2278778"/>
                  <a:gd name="connsiteX29" fmla="*/ 1375488 w 1541353"/>
                  <a:gd name="connsiteY29" fmla="*/ 1241616 h 2278778"/>
                  <a:gd name="connsiteX30" fmla="*/ 1519689 w 1541353"/>
                  <a:gd name="connsiteY30" fmla="*/ 922073 h 2278778"/>
                  <a:gd name="connsiteX31" fmla="*/ 1541353 w 1541353"/>
                  <a:gd name="connsiteY31" fmla="*/ 898378 h 2278778"/>
                  <a:gd name="connsiteX32" fmla="*/ 1406630 w 1541353"/>
                  <a:gd name="connsiteY32" fmla="*/ 1316763 h 2278778"/>
                  <a:gd name="connsiteX33" fmla="*/ 1139216 w 1541353"/>
                  <a:gd name="connsiteY33" fmla="*/ 1911168 h 2278778"/>
                  <a:gd name="connsiteX34" fmla="*/ 1106720 w 1541353"/>
                  <a:gd name="connsiteY34" fmla="*/ 2092604 h 2278778"/>
                  <a:gd name="connsiteX35" fmla="*/ 1238058 w 1541353"/>
                  <a:gd name="connsiteY35" fmla="*/ 2206340 h 2278778"/>
                  <a:gd name="connsiteX36" fmla="*/ 1528490 w 1541353"/>
                  <a:gd name="connsiteY36" fmla="*/ 2134578 h 2278778"/>
                  <a:gd name="connsiteX37" fmla="*/ 1533906 w 1541353"/>
                  <a:gd name="connsiteY37" fmla="*/ 2278779 h 2278778"/>
                  <a:gd name="connsiteX38" fmla="*/ 1533906 w 1541353"/>
                  <a:gd name="connsiteY38" fmla="*/ 2278779 h 2278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541353" h="2278778">
                    <a:moveTo>
                      <a:pt x="1533906" y="2278779"/>
                    </a:moveTo>
                    <a:cubicBezTo>
                      <a:pt x="1378873" y="2276071"/>
                      <a:pt x="551580" y="2237482"/>
                      <a:pt x="536010" y="2230712"/>
                    </a:cubicBezTo>
                    <a:cubicBezTo>
                      <a:pt x="520439" y="2215141"/>
                      <a:pt x="472371" y="1621413"/>
                      <a:pt x="359313" y="1427114"/>
                    </a:cubicBezTo>
                    <a:cubicBezTo>
                      <a:pt x="359990" y="1704683"/>
                      <a:pt x="163660" y="1771030"/>
                      <a:pt x="137257" y="1767645"/>
                    </a:cubicBezTo>
                    <a:cubicBezTo>
                      <a:pt x="43831" y="1758843"/>
                      <a:pt x="-5590" y="1718901"/>
                      <a:pt x="504" y="1621413"/>
                    </a:cubicBezTo>
                    <a:cubicBezTo>
                      <a:pt x="3888" y="1562514"/>
                      <a:pt x="10658" y="1504969"/>
                      <a:pt x="37738" y="1452163"/>
                    </a:cubicBezTo>
                    <a:cubicBezTo>
                      <a:pt x="51955" y="1423052"/>
                      <a:pt x="70234" y="1416959"/>
                      <a:pt x="97314" y="1442008"/>
                    </a:cubicBezTo>
                    <a:cubicBezTo>
                      <a:pt x="129133" y="1472473"/>
                      <a:pt x="150797" y="1510385"/>
                      <a:pt x="175846" y="1545589"/>
                    </a:cubicBezTo>
                    <a:cubicBezTo>
                      <a:pt x="215112" y="1600426"/>
                      <a:pt x="242869" y="1600426"/>
                      <a:pt x="271980" y="1540173"/>
                    </a:cubicBezTo>
                    <a:cubicBezTo>
                      <a:pt x="303799" y="1474504"/>
                      <a:pt x="311923" y="1406127"/>
                      <a:pt x="302445" y="1330980"/>
                    </a:cubicBezTo>
                    <a:cubicBezTo>
                      <a:pt x="283489" y="1179332"/>
                      <a:pt x="253701" y="1031069"/>
                      <a:pt x="229329" y="881453"/>
                    </a:cubicBezTo>
                    <a:cubicBezTo>
                      <a:pt x="202926" y="721681"/>
                      <a:pt x="171107" y="564617"/>
                      <a:pt x="110854" y="413647"/>
                    </a:cubicBezTo>
                    <a:cubicBezTo>
                      <a:pt x="57371" y="282309"/>
                      <a:pt x="47216" y="143524"/>
                      <a:pt x="57371" y="0"/>
                    </a:cubicBezTo>
                    <a:cubicBezTo>
                      <a:pt x="75650" y="27080"/>
                      <a:pt x="71588" y="56868"/>
                      <a:pt x="78358" y="83948"/>
                    </a:cubicBezTo>
                    <a:cubicBezTo>
                      <a:pt x="84451" y="111028"/>
                      <a:pt x="114916" y="272831"/>
                      <a:pt x="137934" y="321575"/>
                    </a:cubicBezTo>
                    <a:cubicBezTo>
                      <a:pt x="148766" y="343915"/>
                      <a:pt x="157567" y="373027"/>
                      <a:pt x="188709" y="373027"/>
                    </a:cubicBezTo>
                    <a:cubicBezTo>
                      <a:pt x="217820" y="372349"/>
                      <a:pt x="225944" y="343239"/>
                      <a:pt x="233391" y="321575"/>
                    </a:cubicBezTo>
                    <a:cubicBezTo>
                      <a:pt x="251670" y="266738"/>
                      <a:pt x="294321" y="117121"/>
                      <a:pt x="303122" y="88010"/>
                    </a:cubicBezTo>
                    <a:cubicBezTo>
                      <a:pt x="322755" y="161803"/>
                      <a:pt x="309215" y="325637"/>
                      <a:pt x="309215" y="343915"/>
                    </a:cubicBezTo>
                    <a:cubicBezTo>
                      <a:pt x="309215" y="492855"/>
                      <a:pt x="301768" y="641118"/>
                      <a:pt x="311246" y="790058"/>
                    </a:cubicBezTo>
                    <a:cubicBezTo>
                      <a:pt x="322078" y="978941"/>
                      <a:pt x="366760" y="1163762"/>
                      <a:pt x="456124" y="1332334"/>
                    </a:cubicBezTo>
                    <a:cubicBezTo>
                      <a:pt x="530594" y="1470442"/>
                      <a:pt x="621989" y="1488044"/>
                      <a:pt x="783114" y="1474504"/>
                    </a:cubicBezTo>
                    <a:cubicBezTo>
                      <a:pt x="849460" y="1469088"/>
                      <a:pt x="915129" y="1469088"/>
                      <a:pt x="981475" y="1471119"/>
                    </a:cubicBezTo>
                    <a:cubicBezTo>
                      <a:pt x="1018033" y="1471796"/>
                      <a:pt x="1038343" y="1495491"/>
                      <a:pt x="1034281" y="1534757"/>
                    </a:cubicBezTo>
                    <a:cubicBezTo>
                      <a:pt x="1028188" y="1597041"/>
                      <a:pt x="999754" y="1651878"/>
                      <a:pt x="977413" y="1708746"/>
                    </a:cubicBezTo>
                    <a:cubicBezTo>
                      <a:pt x="955749" y="1762228"/>
                      <a:pt x="934085" y="1814357"/>
                      <a:pt x="920545" y="1869195"/>
                    </a:cubicBezTo>
                    <a:cubicBezTo>
                      <a:pt x="917160" y="1883411"/>
                      <a:pt x="913098" y="1899660"/>
                      <a:pt x="925284" y="1911845"/>
                    </a:cubicBezTo>
                    <a:cubicBezTo>
                      <a:pt x="940855" y="1925385"/>
                      <a:pt x="954395" y="1911845"/>
                      <a:pt x="965904" y="1903721"/>
                    </a:cubicBezTo>
                    <a:cubicBezTo>
                      <a:pt x="1024126" y="1865132"/>
                      <a:pt x="1060007" y="1807587"/>
                      <a:pt x="1096565" y="1750720"/>
                    </a:cubicBezTo>
                    <a:cubicBezTo>
                      <a:pt x="1201500" y="1587563"/>
                      <a:pt x="1292218" y="1416282"/>
                      <a:pt x="1375488" y="1241616"/>
                    </a:cubicBezTo>
                    <a:cubicBezTo>
                      <a:pt x="1426263" y="1136004"/>
                      <a:pt x="1471622" y="1028362"/>
                      <a:pt x="1519689" y="922073"/>
                    </a:cubicBezTo>
                    <a:cubicBezTo>
                      <a:pt x="1523074" y="913272"/>
                      <a:pt x="1525105" y="901086"/>
                      <a:pt x="1541353" y="898378"/>
                    </a:cubicBezTo>
                    <a:cubicBezTo>
                      <a:pt x="1504118" y="1041902"/>
                      <a:pt x="1456051" y="1179332"/>
                      <a:pt x="1406630" y="1316763"/>
                    </a:cubicBezTo>
                    <a:cubicBezTo>
                      <a:pt x="1333514" y="1521894"/>
                      <a:pt x="1227903" y="1713485"/>
                      <a:pt x="1139216" y="1911168"/>
                    </a:cubicBezTo>
                    <a:cubicBezTo>
                      <a:pt x="1114167" y="1968713"/>
                      <a:pt x="1096565" y="2028289"/>
                      <a:pt x="1106720" y="2092604"/>
                    </a:cubicBezTo>
                    <a:cubicBezTo>
                      <a:pt x="1119583" y="2171813"/>
                      <a:pt x="1174420" y="2198893"/>
                      <a:pt x="1238058" y="2206340"/>
                    </a:cubicBezTo>
                    <a:cubicBezTo>
                      <a:pt x="1340962" y="2217849"/>
                      <a:pt x="1442511" y="2197539"/>
                      <a:pt x="1528490" y="2134578"/>
                    </a:cubicBezTo>
                    <a:cubicBezTo>
                      <a:pt x="1524428" y="2211756"/>
                      <a:pt x="1544061" y="2253053"/>
                      <a:pt x="1533906" y="2278779"/>
                    </a:cubicBezTo>
                    <a:lnTo>
                      <a:pt x="1533906" y="2278779"/>
                    </a:lnTo>
                    <a:close/>
                  </a:path>
                </a:pathLst>
              </a:custGeom>
              <a:solidFill>
                <a:srgbClr val="CBD7EC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27B9988C-06C7-42C3-AE7F-44C16A325265}"/>
                  </a:ext>
                </a:extLst>
              </p:cNvPr>
              <p:cNvSpPr/>
              <p:nvPr/>
            </p:nvSpPr>
            <p:spPr>
              <a:xfrm>
                <a:off x="10803487" y="4262918"/>
                <a:ext cx="1065483" cy="1368660"/>
              </a:xfrm>
              <a:custGeom>
                <a:avLst/>
                <a:gdLst>
                  <a:gd name="connsiteX0" fmla="*/ 967962 w 1604456"/>
                  <a:gd name="connsiteY0" fmla="*/ 1468411 h 2060996"/>
                  <a:gd name="connsiteX1" fmla="*/ 902969 w 1604456"/>
                  <a:gd name="connsiteY1" fmla="*/ 1545589 h 2060996"/>
                  <a:gd name="connsiteX2" fmla="*/ 870474 w 1604456"/>
                  <a:gd name="connsiteY2" fmla="*/ 1582147 h 2060996"/>
                  <a:gd name="connsiteX3" fmla="*/ 865057 w 1604456"/>
                  <a:gd name="connsiteY3" fmla="*/ 1614643 h 2060996"/>
                  <a:gd name="connsiteX4" fmla="*/ 894845 w 1604456"/>
                  <a:gd name="connsiteY4" fmla="*/ 1615320 h 2060996"/>
                  <a:gd name="connsiteX5" fmla="*/ 1011289 w 1604456"/>
                  <a:gd name="connsiteY5" fmla="*/ 1566576 h 2060996"/>
                  <a:gd name="connsiteX6" fmla="*/ 1495343 w 1604456"/>
                  <a:gd name="connsiteY6" fmla="*/ 1512416 h 2060996"/>
                  <a:gd name="connsiteX7" fmla="*/ 1586061 w 1604456"/>
                  <a:gd name="connsiteY7" fmla="*/ 1550328 h 2060996"/>
                  <a:gd name="connsiteX8" fmla="*/ 1604341 w 1604456"/>
                  <a:gd name="connsiteY8" fmla="*/ 1573346 h 2060996"/>
                  <a:gd name="connsiteX9" fmla="*/ 1576583 w 1604456"/>
                  <a:gd name="connsiteY9" fmla="*/ 1591625 h 2060996"/>
                  <a:gd name="connsiteX10" fmla="*/ 1508883 w 1604456"/>
                  <a:gd name="connsiteY10" fmla="*/ 1590948 h 2060996"/>
                  <a:gd name="connsiteX11" fmla="*/ 1205588 w 1604456"/>
                  <a:gd name="connsiteY11" fmla="*/ 1598395 h 2060996"/>
                  <a:gd name="connsiteX12" fmla="*/ 412823 w 1604456"/>
                  <a:gd name="connsiteY12" fmla="*/ 1862424 h 2060996"/>
                  <a:gd name="connsiteX13" fmla="*/ 115620 w 1604456"/>
                  <a:gd name="connsiteY13" fmla="*/ 2027612 h 2060996"/>
                  <a:gd name="connsiteX14" fmla="*/ 28287 w 1604456"/>
                  <a:gd name="connsiteY14" fmla="*/ 2060108 h 2060996"/>
                  <a:gd name="connsiteX15" fmla="*/ 1207 w 1604456"/>
                  <a:gd name="connsiteY15" fmla="*/ 2048599 h 2060996"/>
                  <a:gd name="connsiteX16" fmla="*/ 9330 w 1604456"/>
                  <a:gd name="connsiteY16" fmla="*/ 2029643 h 2060996"/>
                  <a:gd name="connsiteX17" fmla="*/ 86508 w 1604456"/>
                  <a:gd name="connsiteY17" fmla="*/ 1829251 h 2060996"/>
                  <a:gd name="connsiteX18" fmla="*/ 67553 w 1604456"/>
                  <a:gd name="connsiteY18" fmla="*/ 1343166 h 2060996"/>
                  <a:gd name="connsiteX19" fmla="*/ 108850 w 1604456"/>
                  <a:gd name="connsiteY19" fmla="*/ 962693 h 2060996"/>
                  <a:gd name="connsiteX20" fmla="*/ 142023 w 1604456"/>
                  <a:gd name="connsiteY20" fmla="*/ 621485 h 2060996"/>
                  <a:gd name="connsiteX21" fmla="*/ 204983 w 1604456"/>
                  <a:gd name="connsiteY21" fmla="*/ 77855 h 2060996"/>
                  <a:gd name="connsiteX22" fmla="*/ 235448 w 1604456"/>
                  <a:gd name="connsiteY22" fmla="*/ 0 h 2060996"/>
                  <a:gd name="connsiteX23" fmla="*/ 226648 w 1604456"/>
                  <a:gd name="connsiteY23" fmla="*/ 123214 h 2060996"/>
                  <a:gd name="connsiteX24" fmla="*/ 186028 w 1604456"/>
                  <a:gd name="connsiteY24" fmla="*/ 494886 h 2060996"/>
                  <a:gd name="connsiteX25" fmla="*/ 175873 w 1604456"/>
                  <a:gd name="connsiteY25" fmla="*/ 619454 h 2060996"/>
                  <a:gd name="connsiteX26" fmla="*/ 196860 w 1604456"/>
                  <a:gd name="connsiteY26" fmla="*/ 674968 h 2060996"/>
                  <a:gd name="connsiteX27" fmla="*/ 245603 w 1604456"/>
                  <a:gd name="connsiteY27" fmla="*/ 658720 h 2060996"/>
                  <a:gd name="connsiteX28" fmla="*/ 296378 w 1604456"/>
                  <a:gd name="connsiteY28" fmla="*/ 630286 h 2060996"/>
                  <a:gd name="connsiteX29" fmla="*/ 324135 w 1604456"/>
                  <a:gd name="connsiteY29" fmla="*/ 624870 h 2060996"/>
                  <a:gd name="connsiteX30" fmla="*/ 324135 w 1604456"/>
                  <a:gd name="connsiteY30" fmla="*/ 654658 h 2060996"/>
                  <a:gd name="connsiteX31" fmla="*/ 242218 w 1604456"/>
                  <a:gd name="connsiteY31" fmla="*/ 891608 h 2060996"/>
                  <a:gd name="connsiteX32" fmla="*/ 158270 w 1604456"/>
                  <a:gd name="connsiteY32" fmla="*/ 1354675 h 2060996"/>
                  <a:gd name="connsiteX33" fmla="*/ 158270 w 1604456"/>
                  <a:gd name="connsiteY33" fmla="*/ 1377016 h 2060996"/>
                  <a:gd name="connsiteX34" fmla="*/ 171133 w 1604456"/>
                  <a:gd name="connsiteY34" fmla="*/ 1402065 h 2060996"/>
                  <a:gd name="connsiteX35" fmla="*/ 188058 w 1604456"/>
                  <a:gd name="connsiteY35" fmla="*/ 1383786 h 2060996"/>
                  <a:gd name="connsiteX36" fmla="*/ 263883 w 1604456"/>
                  <a:gd name="connsiteY36" fmla="*/ 1226045 h 2060996"/>
                  <a:gd name="connsiteX37" fmla="*/ 293670 w 1604456"/>
                  <a:gd name="connsiteY37" fmla="*/ 1175947 h 2060996"/>
                  <a:gd name="connsiteX38" fmla="*/ 318043 w 1604456"/>
                  <a:gd name="connsiteY38" fmla="*/ 1159022 h 2060996"/>
                  <a:gd name="connsiteX39" fmla="*/ 337675 w 1604456"/>
                  <a:gd name="connsiteY39" fmla="*/ 1186102 h 2060996"/>
                  <a:gd name="connsiteX40" fmla="*/ 343091 w 1604456"/>
                  <a:gd name="connsiteY40" fmla="*/ 1462318 h 2060996"/>
                  <a:gd name="connsiteX41" fmla="*/ 320750 w 1604456"/>
                  <a:gd name="connsiteY41" fmla="*/ 1683696 h 2060996"/>
                  <a:gd name="connsiteX42" fmla="*/ 381680 w 1604456"/>
                  <a:gd name="connsiteY42" fmla="*/ 1730410 h 2060996"/>
                  <a:gd name="connsiteX43" fmla="*/ 527912 w 1604456"/>
                  <a:gd name="connsiteY43" fmla="*/ 1738534 h 2060996"/>
                  <a:gd name="connsiteX44" fmla="*/ 624046 w 1604456"/>
                  <a:gd name="connsiteY44" fmla="*/ 1727701 h 2060996"/>
                  <a:gd name="connsiteX45" fmla="*/ 735074 w 1604456"/>
                  <a:gd name="connsiteY45" fmla="*/ 1637661 h 2060996"/>
                  <a:gd name="connsiteX46" fmla="*/ 936142 w 1604456"/>
                  <a:gd name="connsiteY46" fmla="*/ 1474504 h 2060996"/>
                  <a:gd name="connsiteX47" fmla="*/ 960514 w 1604456"/>
                  <a:gd name="connsiteY47" fmla="*/ 1464349 h 2060996"/>
                  <a:gd name="connsiteX48" fmla="*/ 967962 w 1604456"/>
                  <a:gd name="connsiteY48" fmla="*/ 1468411 h 2060996"/>
                  <a:gd name="connsiteX49" fmla="*/ 967962 w 1604456"/>
                  <a:gd name="connsiteY49" fmla="*/ 1468411 h 206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604456" h="2060996">
                    <a:moveTo>
                      <a:pt x="967962" y="1468411"/>
                    </a:moveTo>
                    <a:cubicBezTo>
                      <a:pt x="946297" y="1494137"/>
                      <a:pt x="924634" y="1520540"/>
                      <a:pt x="902969" y="1545589"/>
                    </a:cubicBezTo>
                    <a:cubicBezTo>
                      <a:pt x="892137" y="1558452"/>
                      <a:pt x="879274" y="1568607"/>
                      <a:pt x="870474" y="1582147"/>
                    </a:cubicBezTo>
                    <a:cubicBezTo>
                      <a:pt x="864381" y="1590948"/>
                      <a:pt x="854902" y="1602457"/>
                      <a:pt x="865057" y="1614643"/>
                    </a:cubicBezTo>
                    <a:cubicBezTo>
                      <a:pt x="873182" y="1623444"/>
                      <a:pt x="884690" y="1620059"/>
                      <a:pt x="894845" y="1615320"/>
                    </a:cubicBezTo>
                    <a:cubicBezTo>
                      <a:pt x="933434" y="1599072"/>
                      <a:pt x="972024" y="1582824"/>
                      <a:pt x="1011289" y="1566576"/>
                    </a:cubicBezTo>
                    <a:cubicBezTo>
                      <a:pt x="1166999" y="1502261"/>
                      <a:pt x="1329479" y="1488721"/>
                      <a:pt x="1495343" y="1512416"/>
                    </a:cubicBezTo>
                    <a:cubicBezTo>
                      <a:pt x="1528516" y="1517155"/>
                      <a:pt x="1557628" y="1534080"/>
                      <a:pt x="1586061" y="1550328"/>
                    </a:cubicBezTo>
                    <a:cubicBezTo>
                      <a:pt x="1594863" y="1555744"/>
                      <a:pt x="1605694" y="1561837"/>
                      <a:pt x="1604341" y="1573346"/>
                    </a:cubicBezTo>
                    <a:cubicBezTo>
                      <a:pt x="1602309" y="1587563"/>
                      <a:pt x="1588093" y="1590271"/>
                      <a:pt x="1576583" y="1591625"/>
                    </a:cubicBezTo>
                    <a:cubicBezTo>
                      <a:pt x="1554243" y="1592302"/>
                      <a:pt x="1531225" y="1594333"/>
                      <a:pt x="1508883" y="1590948"/>
                    </a:cubicBezTo>
                    <a:cubicBezTo>
                      <a:pt x="1407333" y="1574700"/>
                      <a:pt x="1305107" y="1583501"/>
                      <a:pt x="1205588" y="1598395"/>
                    </a:cubicBezTo>
                    <a:cubicBezTo>
                      <a:pt x="925310" y="1639015"/>
                      <a:pt x="669404" y="1752074"/>
                      <a:pt x="412823" y="1862424"/>
                    </a:cubicBezTo>
                    <a:cubicBezTo>
                      <a:pt x="307210" y="1907106"/>
                      <a:pt x="211076" y="1966682"/>
                      <a:pt x="115620" y="2027612"/>
                    </a:cubicBezTo>
                    <a:cubicBezTo>
                      <a:pt x="88540" y="2044537"/>
                      <a:pt x="58752" y="2052661"/>
                      <a:pt x="28287" y="2060108"/>
                    </a:cubicBezTo>
                    <a:cubicBezTo>
                      <a:pt x="17455" y="2062816"/>
                      <a:pt x="6623" y="2059431"/>
                      <a:pt x="1207" y="2048599"/>
                    </a:cubicBezTo>
                    <a:cubicBezTo>
                      <a:pt x="-2178" y="2040475"/>
                      <a:pt x="1884" y="2034382"/>
                      <a:pt x="9330" y="2029643"/>
                    </a:cubicBezTo>
                    <a:cubicBezTo>
                      <a:pt x="77030" y="1979545"/>
                      <a:pt x="83123" y="1903044"/>
                      <a:pt x="86508" y="1829251"/>
                    </a:cubicBezTo>
                    <a:cubicBezTo>
                      <a:pt x="94633" y="1666772"/>
                      <a:pt x="66875" y="1505646"/>
                      <a:pt x="67553" y="1343166"/>
                    </a:cubicBezTo>
                    <a:cubicBezTo>
                      <a:pt x="68230" y="1213859"/>
                      <a:pt x="91248" y="1088615"/>
                      <a:pt x="108850" y="962693"/>
                    </a:cubicBezTo>
                    <a:cubicBezTo>
                      <a:pt x="125098" y="849634"/>
                      <a:pt x="135930" y="735898"/>
                      <a:pt x="142023" y="621485"/>
                    </a:cubicBezTo>
                    <a:cubicBezTo>
                      <a:pt x="150823" y="439372"/>
                      <a:pt x="156240" y="256583"/>
                      <a:pt x="204983" y="77855"/>
                    </a:cubicBezTo>
                    <a:cubicBezTo>
                      <a:pt x="211076" y="52806"/>
                      <a:pt x="216493" y="26403"/>
                      <a:pt x="235448" y="0"/>
                    </a:cubicBezTo>
                    <a:cubicBezTo>
                      <a:pt x="246958" y="46713"/>
                      <a:pt x="233418" y="85302"/>
                      <a:pt x="226648" y="123214"/>
                    </a:cubicBezTo>
                    <a:cubicBezTo>
                      <a:pt x="204983" y="246428"/>
                      <a:pt x="179935" y="368964"/>
                      <a:pt x="186028" y="494886"/>
                    </a:cubicBezTo>
                    <a:cubicBezTo>
                      <a:pt x="188735" y="536860"/>
                      <a:pt x="174518" y="577480"/>
                      <a:pt x="175873" y="619454"/>
                    </a:cubicBezTo>
                    <a:cubicBezTo>
                      <a:pt x="176550" y="641118"/>
                      <a:pt x="176550" y="664136"/>
                      <a:pt x="196860" y="674968"/>
                    </a:cubicBezTo>
                    <a:cubicBezTo>
                      <a:pt x="215138" y="685123"/>
                      <a:pt x="230033" y="666167"/>
                      <a:pt x="245603" y="658720"/>
                    </a:cubicBezTo>
                    <a:cubicBezTo>
                      <a:pt x="262528" y="650596"/>
                      <a:pt x="278776" y="639087"/>
                      <a:pt x="296378" y="630286"/>
                    </a:cubicBezTo>
                    <a:cubicBezTo>
                      <a:pt x="305179" y="625547"/>
                      <a:pt x="314658" y="616069"/>
                      <a:pt x="324135" y="624870"/>
                    </a:cubicBezTo>
                    <a:cubicBezTo>
                      <a:pt x="332936" y="632994"/>
                      <a:pt x="327520" y="644503"/>
                      <a:pt x="324135" y="654658"/>
                    </a:cubicBezTo>
                    <a:cubicBezTo>
                      <a:pt x="296378" y="733867"/>
                      <a:pt x="269298" y="812399"/>
                      <a:pt x="242218" y="891608"/>
                    </a:cubicBezTo>
                    <a:cubicBezTo>
                      <a:pt x="190766" y="1041225"/>
                      <a:pt x="159625" y="1195580"/>
                      <a:pt x="158270" y="1354675"/>
                    </a:cubicBezTo>
                    <a:cubicBezTo>
                      <a:pt x="158270" y="1362122"/>
                      <a:pt x="158270" y="1370246"/>
                      <a:pt x="158270" y="1377016"/>
                    </a:cubicBezTo>
                    <a:cubicBezTo>
                      <a:pt x="158948" y="1387171"/>
                      <a:pt x="157593" y="1400034"/>
                      <a:pt x="171133" y="1402065"/>
                    </a:cubicBezTo>
                    <a:cubicBezTo>
                      <a:pt x="181965" y="1404096"/>
                      <a:pt x="184673" y="1391233"/>
                      <a:pt x="188058" y="1383786"/>
                    </a:cubicBezTo>
                    <a:cubicBezTo>
                      <a:pt x="213108" y="1330980"/>
                      <a:pt x="237480" y="1278851"/>
                      <a:pt x="263883" y="1226045"/>
                    </a:cubicBezTo>
                    <a:cubicBezTo>
                      <a:pt x="272006" y="1209120"/>
                      <a:pt x="283515" y="1192872"/>
                      <a:pt x="293670" y="1175947"/>
                    </a:cubicBezTo>
                    <a:cubicBezTo>
                      <a:pt x="299086" y="1165792"/>
                      <a:pt x="305179" y="1156991"/>
                      <a:pt x="318043" y="1159022"/>
                    </a:cubicBezTo>
                    <a:cubicBezTo>
                      <a:pt x="332259" y="1161730"/>
                      <a:pt x="336321" y="1174593"/>
                      <a:pt x="337675" y="1186102"/>
                    </a:cubicBezTo>
                    <a:cubicBezTo>
                      <a:pt x="353923" y="1277497"/>
                      <a:pt x="351215" y="1370246"/>
                      <a:pt x="343091" y="1462318"/>
                    </a:cubicBezTo>
                    <a:cubicBezTo>
                      <a:pt x="336998" y="1536111"/>
                      <a:pt x="319396" y="1609227"/>
                      <a:pt x="320750" y="1683696"/>
                    </a:cubicBezTo>
                    <a:cubicBezTo>
                      <a:pt x="321428" y="1736502"/>
                      <a:pt x="334968" y="1748011"/>
                      <a:pt x="381680" y="1730410"/>
                    </a:cubicBezTo>
                    <a:cubicBezTo>
                      <a:pt x="432455" y="1710776"/>
                      <a:pt x="477814" y="1699267"/>
                      <a:pt x="527912" y="1738534"/>
                    </a:cubicBezTo>
                    <a:cubicBezTo>
                      <a:pt x="557700" y="1762905"/>
                      <a:pt x="594258" y="1746657"/>
                      <a:pt x="624046" y="1727701"/>
                    </a:cubicBezTo>
                    <a:cubicBezTo>
                      <a:pt x="664666" y="1701976"/>
                      <a:pt x="701224" y="1672187"/>
                      <a:pt x="735074" y="1637661"/>
                    </a:cubicBezTo>
                    <a:cubicBezTo>
                      <a:pt x="795327" y="1576054"/>
                      <a:pt x="858287" y="1515801"/>
                      <a:pt x="936142" y="1474504"/>
                    </a:cubicBezTo>
                    <a:cubicBezTo>
                      <a:pt x="944267" y="1471119"/>
                      <a:pt x="952390" y="1468411"/>
                      <a:pt x="960514" y="1464349"/>
                    </a:cubicBezTo>
                    <a:cubicBezTo>
                      <a:pt x="962545" y="1462995"/>
                      <a:pt x="965254" y="1465703"/>
                      <a:pt x="967962" y="1468411"/>
                    </a:cubicBezTo>
                    <a:lnTo>
                      <a:pt x="967962" y="1468411"/>
                    </a:lnTo>
                    <a:close/>
                  </a:path>
                </a:pathLst>
              </a:custGeom>
              <a:solidFill>
                <a:srgbClr val="CBD7EC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3ED8D2DC-EE45-4117-BFC5-F26A07FF8CA3}"/>
                  </a:ext>
                </a:extLst>
              </p:cNvPr>
              <p:cNvSpPr/>
              <p:nvPr/>
            </p:nvSpPr>
            <p:spPr>
              <a:xfrm>
                <a:off x="7648703" y="5213321"/>
                <a:ext cx="547144" cy="748473"/>
              </a:xfrm>
              <a:custGeom>
                <a:avLst/>
                <a:gdLst>
                  <a:gd name="connsiteX0" fmla="*/ 135380 w 823917"/>
                  <a:gd name="connsiteY0" fmla="*/ 228161 h 1127087"/>
                  <a:gd name="connsiteX1" fmla="*/ 288382 w 823917"/>
                  <a:gd name="connsiteY1" fmla="*/ 31154 h 1127087"/>
                  <a:gd name="connsiteX2" fmla="*/ 307338 w 823917"/>
                  <a:gd name="connsiteY2" fmla="*/ 1366 h 1127087"/>
                  <a:gd name="connsiteX3" fmla="*/ 444092 w 823917"/>
                  <a:gd name="connsiteY3" fmla="*/ 23707 h 1127087"/>
                  <a:gd name="connsiteX4" fmla="*/ 282966 w 823917"/>
                  <a:gd name="connsiteY4" fmla="*/ 191602 h 1127087"/>
                  <a:gd name="connsiteX5" fmla="*/ 127256 w 823917"/>
                  <a:gd name="connsiteY5" fmla="*/ 515208 h 1127087"/>
                  <a:gd name="connsiteX6" fmla="*/ 127256 w 823917"/>
                  <a:gd name="connsiteY6" fmla="*/ 714923 h 1127087"/>
                  <a:gd name="connsiteX7" fmla="*/ 212558 w 823917"/>
                  <a:gd name="connsiteY7" fmla="*/ 739972 h 1127087"/>
                  <a:gd name="connsiteX8" fmla="*/ 278227 w 823917"/>
                  <a:gd name="connsiteY8" fmla="*/ 693936 h 1127087"/>
                  <a:gd name="connsiteX9" fmla="*/ 289059 w 823917"/>
                  <a:gd name="connsiteY9" fmla="*/ 773145 h 1127087"/>
                  <a:gd name="connsiteX10" fmla="*/ 362852 w 823917"/>
                  <a:gd name="connsiteY10" fmla="*/ 915315 h 1127087"/>
                  <a:gd name="connsiteX11" fmla="*/ 635683 w 823917"/>
                  <a:gd name="connsiteY11" fmla="*/ 1017541 h 1127087"/>
                  <a:gd name="connsiteX12" fmla="*/ 717599 w 823917"/>
                  <a:gd name="connsiteY12" fmla="*/ 983691 h 1127087"/>
                  <a:gd name="connsiteX13" fmla="*/ 696612 w 823917"/>
                  <a:gd name="connsiteY13" fmla="*/ 897036 h 1127087"/>
                  <a:gd name="connsiteX14" fmla="*/ 446123 w 823917"/>
                  <a:gd name="connsiteY14" fmla="*/ 626913 h 1127087"/>
                  <a:gd name="connsiteX15" fmla="*/ 446800 w 823917"/>
                  <a:gd name="connsiteY15" fmla="*/ 593063 h 1127087"/>
                  <a:gd name="connsiteX16" fmla="*/ 478619 w 823917"/>
                  <a:gd name="connsiteY16" fmla="*/ 601187 h 1127087"/>
                  <a:gd name="connsiteX17" fmla="*/ 746033 w 823917"/>
                  <a:gd name="connsiteY17" fmla="*/ 866571 h 1127087"/>
                  <a:gd name="connsiteX18" fmla="*/ 790716 w 823917"/>
                  <a:gd name="connsiteY18" fmla="*/ 1022280 h 1127087"/>
                  <a:gd name="connsiteX19" fmla="*/ 814410 w 823917"/>
                  <a:gd name="connsiteY19" fmla="*/ 1106905 h 1127087"/>
                  <a:gd name="connsiteX20" fmla="*/ 802901 w 823917"/>
                  <a:gd name="connsiteY20" fmla="*/ 1126538 h 1127087"/>
                  <a:gd name="connsiteX21" fmla="*/ 135380 w 823917"/>
                  <a:gd name="connsiteY21" fmla="*/ 1090657 h 1127087"/>
                  <a:gd name="connsiteX22" fmla="*/ 48047 w 823917"/>
                  <a:gd name="connsiteY22" fmla="*/ 773822 h 1127087"/>
                  <a:gd name="connsiteX23" fmla="*/ 1334 w 823917"/>
                  <a:gd name="connsiteY23" fmla="*/ 527394 h 1127087"/>
                  <a:gd name="connsiteX24" fmla="*/ 73097 w 823917"/>
                  <a:gd name="connsiteY24" fmla="*/ 278935 h 1127087"/>
                  <a:gd name="connsiteX25" fmla="*/ 135380 w 823917"/>
                  <a:gd name="connsiteY25" fmla="*/ 228161 h 1127087"/>
                  <a:gd name="connsiteX26" fmla="*/ 135380 w 823917"/>
                  <a:gd name="connsiteY26" fmla="*/ 228161 h 1127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823917" h="1127087">
                    <a:moveTo>
                      <a:pt x="135380" y="228161"/>
                    </a:moveTo>
                    <a:cubicBezTo>
                      <a:pt x="213912" y="174001"/>
                      <a:pt x="266041" y="129996"/>
                      <a:pt x="288382" y="31154"/>
                    </a:cubicBezTo>
                    <a:cubicBezTo>
                      <a:pt x="291090" y="20322"/>
                      <a:pt x="301245" y="11521"/>
                      <a:pt x="307338" y="1366"/>
                    </a:cubicBezTo>
                    <a:cubicBezTo>
                      <a:pt x="345927" y="-2019"/>
                      <a:pt x="456955" y="-665"/>
                      <a:pt x="444092" y="23707"/>
                    </a:cubicBezTo>
                    <a:cubicBezTo>
                      <a:pt x="436645" y="36570"/>
                      <a:pt x="329679" y="150306"/>
                      <a:pt x="282966" y="191602"/>
                    </a:cubicBezTo>
                    <a:cubicBezTo>
                      <a:pt x="184801" y="278258"/>
                      <a:pt x="146212" y="391317"/>
                      <a:pt x="127256" y="515208"/>
                    </a:cubicBezTo>
                    <a:cubicBezTo>
                      <a:pt x="117101" y="581554"/>
                      <a:pt x="111008" y="648577"/>
                      <a:pt x="127256" y="714923"/>
                    </a:cubicBezTo>
                    <a:cubicBezTo>
                      <a:pt x="140796" y="771791"/>
                      <a:pt x="168553" y="778561"/>
                      <a:pt x="212558" y="739972"/>
                    </a:cubicBezTo>
                    <a:cubicBezTo>
                      <a:pt x="233545" y="721693"/>
                      <a:pt x="250470" y="682427"/>
                      <a:pt x="278227" y="693936"/>
                    </a:cubicBezTo>
                    <a:cubicBezTo>
                      <a:pt x="305307" y="705445"/>
                      <a:pt x="289059" y="745388"/>
                      <a:pt x="289059" y="773145"/>
                    </a:cubicBezTo>
                    <a:cubicBezTo>
                      <a:pt x="289736" y="833397"/>
                      <a:pt x="318170" y="880111"/>
                      <a:pt x="362852" y="915315"/>
                    </a:cubicBezTo>
                    <a:cubicBezTo>
                      <a:pt x="442738" y="977599"/>
                      <a:pt x="534810" y="1010094"/>
                      <a:pt x="635683" y="1017541"/>
                    </a:cubicBezTo>
                    <a:cubicBezTo>
                      <a:pt x="668178" y="1020249"/>
                      <a:pt x="703382" y="1012802"/>
                      <a:pt x="717599" y="983691"/>
                    </a:cubicBezTo>
                    <a:cubicBezTo>
                      <a:pt x="731817" y="953904"/>
                      <a:pt x="717599" y="925470"/>
                      <a:pt x="696612" y="897036"/>
                    </a:cubicBezTo>
                    <a:cubicBezTo>
                      <a:pt x="639744" y="822566"/>
                      <a:pt x="469818" y="677688"/>
                      <a:pt x="446123" y="626913"/>
                    </a:cubicBezTo>
                    <a:cubicBezTo>
                      <a:pt x="440707" y="616081"/>
                      <a:pt x="437999" y="601864"/>
                      <a:pt x="446800" y="593063"/>
                    </a:cubicBezTo>
                    <a:cubicBezTo>
                      <a:pt x="457632" y="582908"/>
                      <a:pt x="469141" y="595094"/>
                      <a:pt x="478619" y="601187"/>
                    </a:cubicBezTo>
                    <a:cubicBezTo>
                      <a:pt x="533456" y="636391"/>
                      <a:pt x="702706" y="823242"/>
                      <a:pt x="746033" y="866571"/>
                    </a:cubicBezTo>
                    <a:cubicBezTo>
                      <a:pt x="790716" y="910575"/>
                      <a:pt x="817795" y="958642"/>
                      <a:pt x="790716" y="1022280"/>
                    </a:cubicBezTo>
                    <a:cubicBezTo>
                      <a:pt x="776498" y="1054776"/>
                      <a:pt x="793423" y="1085241"/>
                      <a:pt x="814410" y="1106905"/>
                    </a:cubicBezTo>
                    <a:cubicBezTo>
                      <a:pt x="835397" y="1127892"/>
                      <a:pt x="817118" y="1126538"/>
                      <a:pt x="802901" y="1126538"/>
                    </a:cubicBezTo>
                    <a:cubicBezTo>
                      <a:pt x="737232" y="1131277"/>
                      <a:pt x="136734" y="1104197"/>
                      <a:pt x="135380" y="1090657"/>
                    </a:cubicBezTo>
                    <a:cubicBezTo>
                      <a:pt x="118455" y="993846"/>
                      <a:pt x="73097" y="869279"/>
                      <a:pt x="48047" y="773822"/>
                    </a:cubicBezTo>
                    <a:cubicBezTo>
                      <a:pt x="26383" y="692582"/>
                      <a:pt x="7428" y="611342"/>
                      <a:pt x="1334" y="527394"/>
                    </a:cubicBezTo>
                    <a:cubicBezTo>
                      <a:pt x="-6112" y="436676"/>
                      <a:pt x="17583" y="352728"/>
                      <a:pt x="73097" y="278935"/>
                    </a:cubicBezTo>
                    <a:cubicBezTo>
                      <a:pt x="83928" y="264041"/>
                      <a:pt x="112362" y="246440"/>
                      <a:pt x="135380" y="228161"/>
                    </a:cubicBezTo>
                    <a:lnTo>
                      <a:pt x="135380" y="228161"/>
                    </a:lnTo>
                    <a:close/>
                  </a:path>
                </a:pathLst>
              </a:custGeom>
              <a:solidFill>
                <a:srgbClr val="CBD7EC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13DAC1BA-2E8C-4027-AF28-7F9924F2A1E9}"/>
                  </a:ext>
                </a:extLst>
              </p:cNvPr>
              <p:cNvSpPr/>
              <p:nvPr/>
            </p:nvSpPr>
            <p:spPr>
              <a:xfrm>
                <a:off x="8440849" y="5631438"/>
                <a:ext cx="302567" cy="72199"/>
              </a:xfrm>
              <a:custGeom>
                <a:avLst/>
                <a:gdLst>
                  <a:gd name="connsiteX0" fmla="*/ 314805 w 455620"/>
                  <a:gd name="connsiteY0" fmla="*/ 0 h 108721"/>
                  <a:gd name="connsiteX1" fmla="*/ 455620 w 455620"/>
                  <a:gd name="connsiteY1" fmla="*/ 82594 h 108721"/>
                  <a:gd name="connsiteX2" fmla="*/ 270123 w 455620"/>
                  <a:gd name="connsiteY2" fmla="*/ 83948 h 108721"/>
                  <a:gd name="connsiteX3" fmla="*/ 0 w 455620"/>
                  <a:gd name="connsiteY3" fmla="*/ 58899 h 108721"/>
                  <a:gd name="connsiteX4" fmla="*/ 261999 w 455620"/>
                  <a:gd name="connsiteY4" fmla="*/ 1354 h 108721"/>
                  <a:gd name="connsiteX5" fmla="*/ 314805 w 455620"/>
                  <a:gd name="connsiteY5" fmla="*/ 0 h 108721"/>
                  <a:gd name="connsiteX6" fmla="*/ 314805 w 455620"/>
                  <a:gd name="connsiteY6" fmla="*/ 0 h 108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620" h="108721">
                    <a:moveTo>
                      <a:pt x="314805" y="0"/>
                    </a:moveTo>
                    <a:cubicBezTo>
                      <a:pt x="370319" y="7447"/>
                      <a:pt x="420417" y="27080"/>
                      <a:pt x="455620" y="82594"/>
                    </a:cubicBezTo>
                    <a:cubicBezTo>
                      <a:pt x="398753" y="114413"/>
                      <a:pt x="333084" y="119829"/>
                      <a:pt x="270123" y="83948"/>
                    </a:cubicBezTo>
                    <a:cubicBezTo>
                      <a:pt x="182790" y="44005"/>
                      <a:pt x="91395" y="8801"/>
                      <a:pt x="0" y="58899"/>
                    </a:cubicBezTo>
                    <a:cubicBezTo>
                      <a:pt x="68377" y="7447"/>
                      <a:pt x="155710" y="7447"/>
                      <a:pt x="261999" y="1354"/>
                    </a:cubicBezTo>
                    <a:cubicBezTo>
                      <a:pt x="279601" y="0"/>
                      <a:pt x="297203" y="0"/>
                      <a:pt x="314805" y="0"/>
                    </a:cubicBezTo>
                    <a:lnTo>
                      <a:pt x="314805" y="0"/>
                    </a:lnTo>
                    <a:close/>
                  </a:path>
                </a:pathLst>
              </a:custGeom>
              <a:solidFill>
                <a:srgbClr val="CBD7EC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ECF1C8A7-D28A-4529-B42E-EBEFA5078B7E}"/>
                </a:ext>
              </a:extLst>
            </p:cNvPr>
            <p:cNvSpPr/>
            <p:nvPr/>
          </p:nvSpPr>
          <p:spPr>
            <a:xfrm>
              <a:off x="9621690" y="4521875"/>
              <a:ext cx="14591" cy="57546"/>
            </a:xfrm>
            <a:custGeom>
              <a:avLst/>
              <a:gdLst>
                <a:gd name="connsiteX0" fmla="*/ 21972 w 21972"/>
                <a:gd name="connsiteY0" fmla="*/ 11509 h 86655"/>
                <a:gd name="connsiteX1" fmla="*/ 4370 w 21972"/>
                <a:gd name="connsiteY1" fmla="*/ 86656 h 86655"/>
                <a:gd name="connsiteX2" fmla="*/ 17233 w 21972"/>
                <a:gd name="connsiteY2" fmla="*/ 0 h 86655"/>
                <a:gd name="connsiteX3" fmla="*/ 20618 w 21972"/>
                <a:gd name="connsiteY3" fmla="*/ 2708 h 86655"/>
                <a:gd name="connsiteX4" fmla="*/ 21972 w 21972"/>
                <a:gd name="connsiteY4" fmla="*/ 11509 h 86655"/>
                <a:gd name="connsiteX5" fmla="*/ 21972 w 21972"/>
                <a:gd name="connsiteY5" fmla="*/ 11509 h 86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72" h="86655">
                  <a:moveTo>
                    <a:pt x="21972" y="11509"/>
                  </a:moveTo>
                  <a:cubicBezTo>
                    <a:pt x="20618" y="37235"/>
                    <a:pt x="12495" y="62284"/>
                    <a:pt x="4370" y="86656"/>
                  </a:cubicBezTo>
                  <a:cubicBezTo>
                    <a:pt x="-7815" y="54160"/>
                    <a:pt x="8432" y="27757"/>
                    <a:pt x="17233" y="0"/>
                  </a:cubicBezTo>
                  <a:cubicBezTo>
                    <a:pt x="17910" y="677"/>
                    <a:pt x="19942" y="677"/>
                    <a:pt x="20618" y="2708"/>
                  </a:cubicBezTo>
                  <a:cubicBezTo>
                    <a:pt x="21295" y="6093"/>
                    <a:pt x="21295" y="8801"/>
                    <a:pt x="21972" y="11509"/>
                  </a:cubicBezTo>
                  <a:lnTo>
                    <a:pt x="21972" y="11509"/>
                  </a:lnTo>
                  <a:close/>
                </a:path>
              </a:pathLst>
            </a:custGeom>
            <a:solidFill>
              <a:srgbClr val="EAF1F6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9DB85359-B9E2-493A-9AB0-7E251875E593}"/>
                </a:ext>
              </a:extLst>
            </p:cNvPr>
            <p:cNvGrpSpPr/>
            <p:nvPr/>
          </p:nvGrpSpPr>
          <p:grpSpPr>
            <a:xfrm>
              <a:off x="4854267" y="3354767"/>
              <a:ext cx="2232607" cy="3342246"/>
              <a:chOff x="4854267" y="3354767"/>
              <a:chExt cx="2232607" cy="3342246"/>
            </a:xfrm>
          </p:grpSpPr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82ED937C-4152-4003-BEC8-AC387AF65436}"/>
                  </a:ext>
                </a:extLst>
              </p:cNvPr>
              <p:cNvSpPr/>
              <p:nvPr/>
            </p:nvSpPr>
            <p:spPr>
              <a:xfrm>
                <a:off x="4854267" y="3354767"/>
                <a:ext cx="2232607" cy="2910128"/>
              </a:xfrm>
              <a:custGeom>
                <a:avLst/>
                <a:gdLst>
                  <a:gd name="connsiteX0" fmla="*/ 3157277 w 3361970"/>
                  <a:gd name="connsiteY0" fmla="*/ 4382215 h 4382214"/>
                  <a:gd name="connsiteX1" fmla="*/ 674721 w 3361970"/>
                  <a:gd name="connsiteY1" fmla="*/ 3821659 h 4382214"/>
                  <a:gd name="connsiteX2" fmla="*/ 586712 w 3361970"/>
                  <a:gd name="connsiteY2" fmla="*/ 3733649 h 4382214"/>
                  <a:gd name="connsiteX3" fmla="*/ 430 w 3361970"/>
                  <a:gd name="connsiteY3" fmla="*/ 178051 h 4382214"/>
                  <a:gd name="connsiteX4" fmla="*/ 149370 w 3361970"/>
                  <a:gd name="connsiteY4" fmla="*/ 83948 h 4382214"/>
                  <a:gd name="connsiteX5" fmla="*/ 2656298 w 3361970"/>
                  <a:gd name="connsiteY5" fmla="*/ 0 h 4382214"/>
                  <a:gd name="connsiteX6" fmla="*/ 2744307 w 3361970"/>
                  <a:gd name="connsiteY6" fmla="*/ 88010 h 4382214"/>
                  <a:gd name="connsiteX7" fmla="*/ 3359699 w 3361970"/>
                  <a:gd name="connsiteY7" fmla="*/ 4176407 h 4382214"/>
                  <a:gd name="connsiteX8" fmla="*/ 3157277 w 3361970"/>
                  <a:gd name="connsiteY8" fmla="*/ 4382215 h 4382214"/>
                  <a:gd name="connsiteX9" fmla="*/ 3157277 w 3361970"/>
                  <a:gd name="connsiteY9" fmla="*/ 4382215 h 4382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1970" h="4382214">
                    <a:moveTo>
                      <a:pt x="3157277" y="4382215"/>
                    </a:moveTo>
                    <a:lnTo>
                      <a:pt x="674721" y="3821659"/>
                    </a:lnTo>
                    <a:cubicBezTo>
                      <a:pt x="627331" y="3810151"/>
                      <a:pt x="619207" y="3832492"/>
                      <a:pt x="586712" y="3733649"/>
                    </a:cubicBezTo>
                    <a:cubicBezTo>
                      <a:pt x="361271" y="3043788"/>
                      <a:pt x="107396" y="1081167"/>
                      <a:pt x="430" y="178051"/>
                    </a:cubicBezTo>
                    <a:cubicBezTo>
                      <a:pt x="-7694" y="107643"/>
                      <a:pt x="101303" y="83948"/>
                      <a:pt x="149370" y="83948"/>
                    </a:cubicBezTo>
                    <a:lnTo>
                      <a:pt x="2656298" y="0"/>
                    </a:lnTo>
                    <a:cubicBezTo>
                      <a:pt x="2705042" y="0"/>
                      <a:pt x="2744307" y="39943"/>
                      <a:pt x="2744307" y="88010"/>
                    </a:cubicBezTo>
                    <a:lnTo>
                      <a:pt x="3359699" y="4176407"/>
                    </a:lnTo>
                    <a:cubicBezTo>
                      <a:pt x="3384071" y="4254939"/>
                      <a:pt x="3205344" y="4382215"/>
                      <a:pt x="3157277" y="4382215"/>
                    </a:cubicBezTo>
                    <a:lnTo>
                      <a:pt x="3157277" y="4382215"/>
                    </a:lnTo>
                    <a:close/>
                  </a:path>
                </a:pathLst>
              </a:custGeom>
              <a:solidFill>
                <a:srgbClr val="7A7979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BEA7BB0-36AA-4B91-AF80-A278F1436BBE}"/>
                  </a:ext>
                </a:extLst>
              </p:cNvPr>
              <p:cNvSpPr/>
              <p:nvPr/>
            </p:nvSpPr>
            <p:spPr>
              <a:xfrm>
                <a:off x="4854311" y="3398826"/>
                <a:ext cx="1987833" cy="2938919"/>
              </a:xfrm>
              <a:custGeom>
                <a:avLst/>
                <a:gdLst>
                  <a:gd name="connsiteX0" fmla="*/ 95821 w 2993377"/>
                  <a:gd name="connsiteY0" fmla="*/ 1229430 h 4425568"/>
                  <a:gd name="connsiteX1" fmla="*/ 57909 w 2993377"/>
                  <a:gd name="connsiteY1" fmla="*/ 855050 h 4425568"/>
                  <a:gd name="connsiteX2" fmla="*/ 365 w 2993377"/>
                  <a:gd name="connsiteY2" fmla="*/ 180759 h 4425568"/>
                  <a:gd name="connsiteX3" fmla="*/ 109361 w 2993377"/>
                  <a:gd name="connsiteY3" fmla="*/ 44682 h 4425568"/>
                  <a:gd name="connsiteX4" fmla="*/ 2393556 w 2993377"/>
                  <a:gd name="connsiteY4" fmla="*/ 0 h 4425568"/>
                  <a:gd name="connsiteX5" fmla="*/ 1987357 w 2993377"/>
                  <a:gd name="connsiteY5" fmla="*/ 1939602 h 4425568"/>
                  <a:gd name="connsiteX6" fmla="*/ 2865424 w 2993377"/>
                  <a:gd name="connsiteY6" fmla="*/ 4122924 h 4425568"/>
                  <a:gd name="connsiteX7" fmla="*/ 2993377 w 2993377"/>
                  <a:gd name="connsiteY7" fmla="*/ 4270510 h 4425568"/>
                  <a:gd name="connsiteX8" fmla="*/ 1806598 w 2993377"/>
                  <a:gd name="connsiteY8" fmla="*/ 4001064 h 4425568"/>
                  <a:gd name="connsiteX9" fmla="*/ 1772071 w 2993377"/>
                  <a:gd name="connsiteY9" fmla="*/ 4023405 h 4425568"/>
                  <a:gd name="connsiteX10" fmla="*/ 1860758 w 2993377"/>
                  <a:gd name="connsiteY10" fmla="*/ 4353104 h 4425568"/>
                  <a:gd name="connsiteX11" fmla="*/ 1814722 w 2993377"/>
                  <a:gd name="connsiteY11" fmla="*/ 4412680 h 4425568"/>
                  <a:gd name="connsiteX12" fmla="*/ 1587250 w 2993377"/>
                  <a:gd name="connsiteY12" fmla="*/ 4425543 h 4425568"/>
                  <a:gd name="connsiteX13" fmla="*/ 1506687 w 2993377"/>
                  <a:gd name="connsiteY13" fmla="*/ 4319254 h 4425568"/>
                  <a:gd name="connsiteX14" fmla="*/ 1533090 w 2993377"/>
                  <a:gd name="connsiteY14" fmla="*/ 3940811 h 4425568"/>
                  <a:gd name="connsiteX15" fmla="*/ 648930 w 2993377"/>
                  <a:gd name="connsiteY15" fmla="*/ 3752606 h 4425568"/>
                  <a:gd name="connsiteX16" fmla="*/ 594770 w 2993377"/>
                  <a:gd name="connsiteY16" fmla="*/ 3683552 h 4425568"/>
                  <a:gd name="connsiteX17" fmla="*/ 95821 w 2993377"/>
                  <a:gd name="connsiteY17" fmla="*/ 1229430 h 4425568"/>
                  <a:gd name="connsiteX18" fmla="*/ 95821 w 2993377"/>
                  <a:gd name="connsiteY18" fmla="*/ 1229430 h 4425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993377" h="4425568">
                    <a:moveTo>
                      <a:pt x="95821" y="1229430"/>
                    </a:moveTo>
                    <a:cubicBezTo>
                      <a:pt x="81604" y="1104863"/>
                      <a:pt x="68741" y="980295"/>
                      <a:pt x="57909" y="855050"/>
                    </a:cubicBezTo>
                    <a:cubicBezTo>
                      <a:pt x="38277" y="636379"/>
                      <a:pt x="8489" y="399429"/>
                      <a:pt x="365" y="180759"/>
                    </a:cubicBezTo>
                    <a:cubicBezTo>
                      <a:pt x="-3020" y="88687"/>
                      <a:pt x="15936" y="67023"/>
                      <a:pt x="109361" y="44682"/>
                    </a:cubicBezTo>
                    <a:cubicBezTo>
                      <a:pt x="504729" y="46713"/>
                      <a:pt x="2393556" y="677"/>
                      <a:pt x="2393556" y="0"/>
                    </a:cubicBezTo>
                    <a:cubicBezTo>
                      <a:pt x="2092969" y="580865"/>
                      <a:pt x="1955538" y="1288329"/>
                      <a:pt x="1987357" y="1939602"/>
                    </a:cubicBezTo>
                    <a:cubicBezTo>
                      <a:pt x="2027300" y="2739815"/>
                      <a:pt x="2325179" y="3524457"/>
                      <a:pt x="2865424" y="4122924"/>
                    </a:cubicBezTo>
                    <a:cubicBezTo>
                      <a:pt x="2904013" y="4166252"/>
                      <a:pt x="2960204" y="4223797"/>
                      <a:pt x="2993377" y="4270510"/>
                    </a:cubicBezTo>
                    <a:cubicBezTo>
                      <a:pt x="2755751" y="4227859"/>
                      <a:pt x="1992773" y="4044392"/>
                      <a:pt x="1806598" y="4001064"/>
                    </a:cubicBezTo>
                    <a:cubicBezTo>
                      <a:pt x="1772071" y="3992940"/>
                      <a:pt x="1765978" y="3992940"/>
                      <a:pt x="1772071" y="4023405"/>
                    </a:cubicBezTo>
                    <a:cubicBezTo>
                      <a:pt x="1777487" y="4051162"/>
                      <a:pt x="1852634" y="4309776"/>
                      <a:pt x="1860758" y="4353104"/>
                    </a:cubicBezTo>
                    <a:cubicBezTo>
                      <a:pt x="1869559" y="4397109"/>
                      <a:pt x="1860081" y="4409972"/>
                      <a:pt x="1814722" y="4412680"/>
                    </a:cubicBezTo>
                    <a:cubicBezTo>
                      <a:pt x="1796443" y="4413357"/>
                      <a:pt x="1593343" y="4426220"/>
                      <a:pt x="1587250" y="4425543"/>
                    </a:cubicBezTo>
                    <a:cubicBezTo>
                      <a:pt x="1498563" y="4412680"/>
                      <a:pt x="1497886" y="4412003"/>
                      <a:pt x="1506687" y="4319254"/>
                    </a:cubicBezTo>
                    <a:cubicBezTo>
                      <a:pt x="1516842" y="4287435"/>
                      <a:pt x="1517519" y="4114800"/>
                      <a:pt x="1533090" y="3940811"/>
                    </a:cubicBezTo>
                    <a:cubicBezTo>
                      <a:pt x="1535798" y="3908316"/>
                      <a:pt x="745740" y="3773593"/>
                      <a:pt x="648930" y="3752606"/>
                    </a:cubicBezTo>
                    <a:cubicBezTo>
                      <a:pt x="602217" y="3739743"/>
                      <a:pt x="602217" y="3708601"/>
                      <a:pt x="594770" y="3683552"/>
                    </a:cubicBezTo>
                    <a:cubicBezTo>
                      <a:pt x="358497" y="2881985"/>
                      <a:pt x="191278" y="2055369"/>
                      <a:pt x="95821" y="1229430"/>
                    </a:cubicBezTo>
                    <a:lnTo>
                      <a:pt x="95821" y="1229430"/>
                    </a:lnTo>
                    <a:close/>
                  </a:path>
                </a:pathLst>
              </a:custGeom>
              <a:solidFill>
                <a:srgbClr val="B4B4B4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09D7576B-889F-40FA-A806-6759825FAA29}"/>
                  </a:ext>
                </a:extLst>
              </p:cNvPr>
              <p:cNvSpPr/>
              <p:nvPr/>
            </p:nvSpPr>
            <p:spPr>
              <a:xfrm>
                <a:off x="4926017" y="5343420"/>
                <a:ext cx="1915606" cy="1252888"/>
              </a:xfrm>
              <a:custGeom>
                <a:avLst/>
                <a:gdLst>
                  <a:gd name="connsiteX0" fmla="*/ 940380 w 2884614"/>
                  <a:gd name="connsiteY0" fmla="*/ 27512 h 1886660"/>
                  <a:gd name="connsiteX1" fmla="*/ 970845 w 2884614"/>
                  <a:gd name="connsiteY1" fmla="*/ 432 h 1886660"/>
                  <a:gd name="connsiteX2" fmla="*/ 1500259 w 2884614"/>
                  <a:gd name="connsiteY2" fmla="*/ 99951 h 1886660"/>
                  <a:gd name="connsiteX3" fmla="*/ 1399386 w 2884614"/>
                  <a:gd name="connsiteY3" fmla="*/ 1382864 h 1886660"/>
                  <a:gd name="connsiteX4" fmla="*/ 1408187 w 2884614"/>
                  <a:gd name="connsiteY4" fmla="*/ 1481029 h 1886660"/>
                  <a:gd name="connsiteX5" fmla="*/ 1648521 w 2884614"/>
                  <a:gd name="connsiteY5" fmla="*/ 1487121 h 1886660"/>
                  <a:gd name="connsiteX6" fmla="*/ 1724345 w 2884614"/>
                  <a:gd name="connsiteY6" fmla="*/ 1374063 h 1886660"/>
                  <a:gd name="connsiteX7" fmla="*/ 1687110 w 2884614"/>
                  <a:gd name="connsiteY7" fmla="*/ 1212260 h 1886660"/>
                  <a:gd name="connsiteX8" fmla="*/ 2877952 w 2884614"/>
                  <a:gd name="connsiteY8" fmla="*/ 1525034 h 1886660"/>
                  <a:gd name="connsiteX9" fmla="*/ 2861704 w 2884614"/>
                  <a:gd name="connsiteY9" fmla="*/ 1544666 h 1886660"/>
                  <a:gd name="connsiteX10" fmla="*/ 1118431 w 2884614"/>
                  <a:gd name="connsiteY10" fmla="*/ 1883843 h 1886660"/>
                  <a:gd name="connsiteX11" fmla="*/ 1038545 w 2884614"/>
                  <a:gd name="connsiteY11" fmla="*/ 1878427 h 1886660"/>
                  <a:gd name="connsiteX12" fmla="*/ 29 w 2884614"/>
                  <a:gd name="connsiteY12" fmla="*/ 1543989 h 1886660"/>
                  <a:gd name="connsiteX13" fmla="*/ 754206 w 2884614"/>
                  <a:gd name="connsiteY13" fmla="*/ 1357138 h 1886660"/>
                  <a:gd name="connsiteX14" fmla="*/ 838831 w 2884614"/>
                  <a:gd name="connsiteY14" fmla="*/ 1253557 h 1886660"/>
                  <a:gd name="connsiteX15" fmla="*/ 940380 w 2884614"/>
                  <a:gd name="connsiteY15" fmla="*/ 27512 h 1886660"/>
                  <a:gd name="connsiteX16" fmla="*/ 940380 w 2884614"/>
                  <a:gd name="connsiteY16" fmla="*/ 27512 h 1886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84614" h="1886660">
                    <a:moveTo>
                      <a:pt x="940380" y="27512"/>
                    </a:moveTo>
                    <a:cubicBezTo>
                      <a:pt x="943089" y="7878"/>
                      <a:pt x="949181" y="-2277"/>
                      <a:pt x="970845" y="432"/>
                    </a:cubicBezTo>
                    <a:cubicBezTo>
                      <a:pt x="1026359" y="8556"/>
                      <a:pt x="1514476" y="-245"/>
                      <a:pt x="1500259" y="99951"/>
                    </a:cubicBezTo>
                    <a:cubicBezTo>
                      <a:pt x="1459639" y="376843"/>
                      <a:pt x="1404125" y="1241371"/>
                      <a:pt x="1399386" y="1382864"/>
                    </a:cubicBezTo>
                    <a:cubicBezTo>
                      <a:pt x="1398709" y="1411298"/>
                      <a:pt x="1383815" y="1456656"/>
                      <a:pt x="1408187" y="1481029"/>
                    </a:cubicBezTo>
                    <a:cubicBezTo>
                      <a:pt x="1443391" y="1516233"/>
                      <a:pt x="1612641" y="1489153"/>
                      <a:pt x="1648521" y="1487121"/>
                    </a:cubicBezTo>
                    <a:cubicBezTo>
                      <a:pt x="1720283" y="1484414"/>
                      <a:pt x="1733823" y="1436346"/>
                      <a:pt x="1724345" y="1374063"/>
                    </a:cubicBezTo>
                    <a:cubicBezTo>
                      <a:pt x="1719606" y="1345629"/>
                      <a:pt x="1699973" y="1264389"/>
                      <a:pt x="1687110" y="1212260"/>
                    </a:cubicBezTo>
                    <a:cubicBezTo>
                      <a:pt x="2068261" y="1311779"/>
                      <a:pt x="2498155" y="1422806"/>
                      <a:pt x="2877952" y="1525034"/>
                    </a:cubicBezTo>
                    <a:cubicBezTo>
                      <a:pt x="2888107" y="1533834"/>
                      <a:pt x="2889461" y="1539250"/>
                      <a:pt x="2861704" y="1544666"/>
                    </a:cubicBezTo>
                    <a:cubicBezTo>
                      <a:pt x="2803482" y="1556175"/>
                      <a:pt x="1321531" y="1843900"/>
                      <a:pt x="1118431" y="1883843"/>
                    </a:cubicBezTo>
                    <a:cubicBezTo>
                      <a:pt x="1090674" y="1889259"/>
                      <a:pt x="1064271" y="1886551"/>
                      <a:pt x="1038545" y="1878427"/>
                    </a:cubicBezTo>
                    <a:cubicBezTo>
                      <a:pt x="721033" y="1782293"/>
                      <a:pt x="7476" y="1575809"/>
                      <a:pt x="29" y="1543989"/>
                    </a:cubicBezTo>
                    <a:cubicBezTo>
                      <a:pt x="-5387" y="1522325"/>
                      <a:pt x="753529" y="1357138"/>
                      <a:pt x="754206" y="1357138"/>
                    </a:cubicBezTo>
                    <a:cubicBezTo>
                      <a:pt x="820552" y="1335474"/>
                      <a:pt x="827999" y="1321934"/>
                      <a:pt x="838831" y="1253557"/>
                    </a:cubicBezTo>
                    <a:cubicBezTo>
                      <a:pt x="843570" y="1265066"/>
                      <a:pt x="928195" y="110782"/>
                      <a:pt x="940380" y="27512"/>
                    </a:cubicBezTo>
                    <a:lnTo>
                      <a:pt x="940380" y="27512"/>
                    </a:lnTo>
                    <a:close/>
                  </a:path>
                </a:pathLst>
              </a:custGeom>
              <a:solidFill>
                <a:srgbClr val="4D4D4D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6F3D348-773D-46C2-8D79-92AC7266D837}"/>
                  </a:ext>
                </a:extLst>
              </p:cNvPr>
              <p:cNvSpPr/>
              <p:nvPr/>
            </p:nvSpPr>
            <p:spPr>
              <a:xfrm>
                <a:off x="4897107" y="6351664"/>
                <a:ext cx="1973360" cy="345349"/>
              </a:xfrm>
              <a:custGeom>
                <a:avLst/>
                <a:gdLst>
                  <a:gd name="connsiteX0" fmla="*/ 86890 w 2971582"/>
                  <a:gd name="connsiteY0" fmla="*/ 35881 h 520043"/>
                  <a:gd name="connsiteX1" fmla="*/ 571621 w 2971582"/>
                  <a:gd name="connsiteY1" fmla="*/ 183467 h 520043"/>
                  <a:gd name="connsiteX2" fmla="*/ 992038 w 2971582"/>
                  <a:gd name="connsiteY2" fmla="*/ 311420 h 520043"/>
                  <a:gd name="connsiteX3" fmla="*/ 1289240 w 2971582"/>
                  <a:gd name="connsiteY3" fmla="*/ 324282 h 520043"/>
                  <a:gd name="connsiteX4" fmla="*/ 2911330 w 2971582"/>
                  <a:gd name="connsiteY4" fmla="*/ 16248 h 520043"/>
                  <a:gd name="connsiteX5" fmla="*/ 2925547 w 2971582"/>
                  <a:gd name="connsiteY5" fmla="*/ 0 h 520043"/>
                  <a:gd name="connsiteX6" fmla="*/ 2971583 w 2971582"/>
                  <a:gd name="connsiteY6" fmla="*/ 70408 h 520043"/>
                  <a:gd name="connsiteX7" fmla="*/ 2921485 w 2971582"/>
                  <a:gd name="connsiteY7" fmla="*/ 134723 h 520043"/>
                  <a:gd name="connsiteX8" fmla="*/ 2339943 w 2971582"/>
                  <a:gd name="connsiteY8" fmla="*/ 261321 h 520043"/>
                  <a:gd name="connsiteX9" fmla="*/ 1168734 w 2971582"/>
                  <a:gd name="connsiteY9" fmla="*/ 518581 h 520043"/>
                  <a:gd name="connsiteX10" fmla="*/ 1099681 w 2971582"/>
                  <a:gd name="connsiteY10" fmla="*/ 505718 h 520043"/>
                  <a:gd name="connsiteX11" fmla="*/ 51686 w 2971582"/>
                  <a:gd name="connsiteY11" fmla="*/ 197007 h 520043"/>
                  <a:gd name="connsiteX12" fmla="*/ 234 w 2971582"/>
                  <a:gd name="connsiteY12" fmla="*/ 96134 h 520043"/>
                  <a:gd name="connsiteX13" fmla="*/ 52363 w 2971582"/>
                  <a:gd name="connsiteY13" fmla="*/ 18956 h 520043"/>
                  <a:gd name="connsiteX14" fmla="*/ 86890 w 2971582"/>
                  <a:gd name="connsiteY14" fmla="*/ 35881 h 520043"/>
                  <a:gd name="connsiteX15" fmla="*/ 86890 w 2971582"/>
                  <a:gd name="connsiteY15" fmla="*/ 35881 h 520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971582" h="520043">
                    <a:moveTo>
                      <a:pt x="86890" y="35881"/>
                    </a:moveTo>
                    <a:cubicBezTo>
                      <a:pt x="248693" y="84625"/>
                      <a:pt x="410496" y="134723"/>
                      <a:pt x="571621" y="183467"/>
                    </a:cubicBezTo>
                    <a:cubicBezTo>
                      <a:pt x="711760" y="226117"/>
                      <a:pt x="854607" y="261321"/>
                      <a:pt x="992038" y="311420"/>
                    </a:cubicBezTo>
                    <a:cubicBezTo>
                      <a:pt x="1167381" y="375734"/>
                      <a:pt x="1150456" y="353394"/>
                      <a:pt x="1289240" y="324282"/>
                    </a:cubicBezTo>
                    <a:cubicBezTo>
                      <a:pt x="1829485" y="219347"/>
                      <a:pt x="2370408" y="118475"/>
                      <a:pt x="2911330" y="16248"/>
                    </a:cubicBezTo>
                    <a:cubicBezTo>
                      <a:pt x="2920131" y="14217"/>
                      <a:pt x="2937056" y="10832"/>
                      <a:pt x="2925547" y="0"/>
                    </a:cubicBezTo>
                    <a:cubicBezTo>
                      <a:pt x="2966844" y="6093"/>
                      <a:pt x="2970229" y="37912"/>
                      <a:pt x="2971583" y="70408"/>
                    </a:cubicBezTo>
                    <a:cubicBezTo>
                      <a:pt x="2971583" y="104935"/>
                      <a:pt x="2966844" y="125922"/>
                      <a:pt x="2921485" y="134723"/>
                    </a:cubicBezTo>
                    <a:cubicBezTo>
                      <a:pt x="2727186" y="176697"/>
                      <a:pt x="2534242" y="220025"/>
                      <a:pt x="2339943" y="261321"/>
                    </a:cubicBezTo>
                    <a:cubicBezTo>
                      <a:pt x="1949991" y="346624"/>
                      <a:pt x="1558686" y="432602"/>
                      <a:pt x="1168734" y="518581"/>
                    </a:cubicBezTo>
                    <a:cubicBezTo>
                      <a:pt x="1142332" y="523997"/>
                      <a:pt x="1122022" y="513165"/>
                      <a:pt x="1099681" y="505718"/>
                    </a:cubicBezTo>
                    <a:cubicBezTo>
                      <a:pt x="751026" y="404169"/>
                      <a:pt x="401018" y="301265"/>
                      <a:pt x="51686" y="197007"/>
                    </a:cubicBezTo>
                    <a:cubicBezTo>
                      <a:pt x="1588" y="181436"/>
                      <a:pt x="4296" y="133369"/>
                      <a:pt x="234" y="96134"/>
                    </a:cubicBezTo>
                    <a:cubicBezTo>
                      <a:pt x="-2474" y="61607"/>
                      <a:pt x="18513" y="21664"/>
                      <a:pt x="52363" y="18956"/>
                    </a:cubicBezTo>
                    <a:cubicBezTo>
                      <a:pt x="62518" y="27757"/>
                      <a:pt x="67257" y="29111"/>
                      <a:pt x="86890" y="35881"/>
                    </a:cubicBezTo>
                    <a:lnTo>
                      <a:pt x="86890" y="35881"/>
                    </a:lnTo>
                    <a:close/>
                  </a:path>
                </a:pathLst>
              </a:custGeom>
              <a:solidFill>
                <a:srgbClr val="B4B4B4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4A04A34B-8259-4048-8CF9-34D9A4CD4CF9}"/>
                  </a:ext>
                </a:extLst>
              </p:cNvPr>
              <p:cNvSpPr/>
              <p:nvPr/>
            </p:nvSpPr>
            <p:spPr>
              <a:xfrm>
                <a:off x="6553650" y="3384179"/>
                <a:ext cx="504545" cy="2809221"/>
              </a:xfrm>
              <a:custGeom>
                <a:avLst/>
                <a:gdLst>
                  <a:gd name="connsiteX0" fmla="*/ 1150 w 759768"/>
                  <a:gd name="connsiteY0" fmla="*/ 78923 h 4230262"/>
                  <a:gd name="connsiteX1" fmla="*/ 37708 w 759768"/>
                  <a:gd name="connsiteY1" fmla="*/ 23410 h 4230262"/>
                  <a:gd name="connsiteX2" fmla="*/ 111500 w 759768"/>
                  <a:gd name="connsiteY2" fmla="*/ 3777 h 4230262"/>
                  <a:gd name="connsiteX3" fmla="*/ 152797 w 759768"/>
                  <a:gd name="connsiteY3" fmla="*/ 32888 h 4230262"/>
                  <a:gd name="connsiteX4" fmla="*/ 756004 w 759768"/>
                  <a:gd name="connsiteY4" fmla="*/ 4103006 h 4230262"/>
                  <a:gd name="connsiteX5" fmla="*/ 705229 w 759768"/>
                  <a:gd name="connsiteY5" fmla="*/ 4207264 h 4230262"/>
                  <a:gd name="connsiteX6" fmla="*/ 618573 w 759768"/>
                  <a:gd name="connsiteY6" fmla="*/ 4165967 h 4230262"/>
                  <a:gd name="connsiteX7" fmla="*/ 1150 w 759768"/>
                  <a:gd name="connsiteY7" fmla="*/ 78923 h 4230262"/>
                  <a:gd name="connsiteX8" fmla="*/ 1150 w 759768"/>
                  <a:gd name="connsiteY8" fmla="*/ 78923 h 4230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9768" h="4230262">
                    <a:moveTo>
                      <a:pt x="1150" y="78923"/>
                    </a:moveTo>
                    <a:cubicBezTo>
                      <a:pt x="-3589" y="49813"/>
                      <a:pt x="5888" y="29503"/>
                      <a:pt x="37708" y="23410"/>
                    </a:cubicBezTo>
                    <a:cubicBezTo>
                      <a:pt x="62756" y="18671"/>
                      <a:pt x="87128" y="12578"/>
                      <a:pt x="111500" y="3777"/>
                    </a:cubicBezTo>
                    <a:cubicBezTo>
                      <a:pt x="141965" y="-7732"/>
                      <a:pt x="149412" y="8516"/>
                      <a:pt x="152797" y="32888"/>
                    </a:cubicBezTo>
                    <a:cubicBezTo>
                      <a:pt x="189355" y="282023"/>
                      <a:pt x="739755" y="4038014"/>
                      <a:pt x="756004" y="4103006"/>
                    </a:cubicBezTo>
                    <a:cubicBezTo>
                      <a:pt x="769544" y="4157843"/>
                      <a:pt x="745172" y="4184246"/>
                      <a:pt x="705229" y="4207264"/>
                    </a:cubicBezTo>
                    <a:cubicBezTo>
                      <a:pt x="641591" y="4244498"/>
                      <a:pt x="630082" y="4240437"/>
                      <a:pt x="618573" y="4165967"/>
                    </a:cubicBezTo>
                    <a:cubicBezTo>
                      <a:pt x="580661" y="3927663"/>
                      <a:pt x="23491" y="227863"/>
                      <a:pt x="1150" y="78923"/>
                    </a:cubicBezTo>
                    <a:lnTo>
                      <a:pt x="1150" y="78923"/>
                    </a:lnTo>
                    <a:close/>
                  </a:path>
                </a:pathLst>
              </a:custGeom>
              <a:solidFill>
                <a:srgbClr val="4D4D4D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A126BDB7-6C5F-42AB-9394-A05BACA46085}"/>
                  </a:ext>
                </a:extLst>
              </p:cNvPr>
              <p:cNvSpPr/>
              <p:nvPr/>
            </p:nvSpPr>
            <p:spPr>
              <a:xfrm>
                <a:off x="5243093" y="4435404"/>
                <a:ext cx="633354" cy="806698"/>
              </a:xfrm>
              <a:custGeom>
                <a:avLst/>
                <a:gdLst>
                  <a:gd name="connsiteX0" fmla="*/ 4583 w 953735"/>
                  <a:gd name="connsiteY0" fmla="*/ 265613 h 1214766"/>
                  <a:gd name="connsiteX1" fmla="*/ 54004 w 953735"/>
                  <a:gd name="connsiteY1" fmla="*/ 19863 h 1214766"/>
                  <a:gd name="connsiteX2" fmla="*/ 718140 w 953735"/>
                  <a:gd name="connsiteY2" fmla="*/ 39496 h 1214766"/>
                  <a:gd name="connsiteX3" fmla="*/ 789225 w 953735"/>
                  <a:gd name="connsiteY3" fmla="*/ 98395 h 1214766"/>
                  <a:gd name="connsiteX4" fmla="*/ 777716 w 953735"/>
                  <a:gd name="connsiteY4" fmla="*/ 685353 h 1214766"/>
                  <a:gd name="connsiteX5" fmla="*/ 953736 w 953735"/>
                  <a:gd name="connsiteY5" fmla="*/ 1214766 h 1214766"/>
                  <a:gd name="connsiteX6" fmla="*/ 387765 w 953735"/>
                  <a:gd name="connsiteY6" fmla="*/ 1145712 h 1214766"/>
                  <a:gd name="connsiteX7" fmla="*/ 193466 w 953735"/>
                  <a:gd name="connsiteY7" fmla="*/ 1092906 h 1214766"/>
                  <a:gd name="connsiteX8" fmla="*/ 138629 w 953735"/>
                  <a:gd name="connsiteY8" fmla="*/ 1007604 h 1214766"/>
                  <a:gd name="connsiteX9" fmla="*/ 4583 w 953735"/>
                  <a:gd name="connsiteY9" fmla="*/ 265613 h 1214766"/>
                  <a:gd name="connsiteX10" fmla="*/ 4583 w 953735"/>
                  <a:gd name="connsiteY10" fmla="*/ 265613 h 1214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53735" h="1214766">
                    <a:moveTo>
                      <a:pt x="4583" y="265613"/>
                    </a:moveTo>
                    <a:cubicBezTo>
                      <a:pt x="12030" y="180311"/>
                      <a:pt x="28278" y="97718"/>
                      <a:pt x="54004" y="19863"/>
                    </a:cubicBezTo>
                    <a:cubicBezTo>
                      <a:pt x="69575" y="-27527"/>
                      <a:pt x="666688" y="22571"/>
                      <a:pt x="718140" y="39496"/>
                    </a:cubicBezTo>
                    <a:cubicBezTo>
                      <a:pt x="713401" y="41526"/>
                      <a:pt x="802765" y="47620"/>
                      <a:pt x="789225" y="98395"/>
                    </a:cubicBezTo>
                    <a:cubicBezTo>
                      <a:pt x="737096" y="286600"/>
                      <a:pt x="739804" y="494439"/>
                      <a:pt x="777716" y="685353"/>
                    </a:cubicBezTo>
                    <a:cubicBezTo>
                      <a:pt x="814951" y="870850"/>
                      <a:pt x="899576" y="1035361"/>
                      <a:pt x="953736" y="1214766"/>
                    </a:cubicBezTo>
                    <a:cubicBezTo>
                      <a:pt x="950351" y="1203934"/>
                      <a:pt x="464942" y="1159252"/>
                      <a:pt x="387765" y="1145712"/>
                    </a:cubicBezTo>
                    <a:cubicBezTo>
                      <a:pt x="327512" y="1134880"/>
                      <a:pt x="241533" y="1136911"/>
                      <a:pt x="193466" y="1092906"/>
                    </a:cubicBezTo>
                    <a:cubicBezTo>
                      <a:pt x="168417" y="1070565"/>
                      <a:pt x="152846" y="1038746"/>
                      <a:pt x="138629" y="1007604"/>
                    </a:cubicBezTo>
                    <a:cubicBezTo>
                      <a:pt x="39787" y="788934"/>
                      <a:pt x="-17081" y="518134"/>
                      <a:pt x="4583" y="265613"/>
                    </a:cubicBezTo>
                    <a:lnTo>
                      <a:pt x="4583" y="265613"/>
                    </a:lnTo>
                    <a:close/>
                  </a:path>
                </a:pathLst>
              </a:custGeom>
              <a:solidFill>
                <a:srgbClr val="4D4D4D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67F1B41D-6A66-48CD-9A53-150E9633597F}"/>
                  </a:ext>
                </a:extLst>
              </p:cNvPr>
              <p:cNvSpPr/>
              <p:nvPr/>
            </p:nvSpPr>
            <p:spPr>
              <a:xfrm>
                <a:off x="6165246" y="3398151"/>
                <a:ext cx="777651" cy="2852421"/>
              </a:xfrm>
              <a:custGeom>
                <a:avLst/>
                <a:gdLst>
                  <a:gd name="connsiteX0" fmla="*/ 1170955 w 1171025"/>
                  <a:gd name="connsiteY0" fmla="*/ 4251216 h 4295315"/>
                  <a:gd name="connsiteX1" fmla="*/ 556240 w 1171025"/>
                  <a:gd name="connsiteY1" fmla="*/ 71423 h 4295315"/>
                  <a:gd name="connsiteX2" fmla="*/ 501403 w 1171025"/>
                  <a:gd name="connsiteY2" fmla="*/ 2370 h 4295315"/>
                  <a:gd name="connsiteX3" fmla="*/ 416778 w 1171025"/>
                  <a:gd name="connsiteY3" fmla="*/ 5755 h 4295315"/>
                  <a:gd name="connsiteX4" fmla="*/ 371419 w 1171025"/>
                  <a:gd name="connsiteY4" fmla="*/ 76162 h 4295315"/>
                  <a:gd name="connsiteX5" fmla="*/ 250236 w 1171025"/>
                  <a:gd name="connsiteY5" fmla="*/ 380135 h 4295315"/>
                  <a:gd name="connsiteX6" fmla="*/ 3132 w 1171025"/>
                  <a:gd name="connsiteY6" fmla="*/ 1639353 h 4295315"/>
                  <a:gd name="connsiteX7" fmla="*/ 37659 w 1171025"/>
                  <a:gd name="connsiteY7" fmla="*/ 2314998 h 4295315"/>
                  <a:gd name="connsiteX8" fmla="*/ 562333 w 1171025"/>
                  <a:gd name="connsiteY8" fmla="*/ 3729249 h 4295315"/>
                  <a:gd name="connsiteX9" fmla="*/ 955669 w 1171025"/>
                  <a:gd name="connsiteY9" fmla="*/ 4250538 h 4295315"/>
                  <a:gd name="connsiteX10" fmla="*/ 1168247 w 1171025"/>
                  <a:gd name="connsiteY10" fmla="*/ 4295221 h 4295315"/>
                  <a:gd name="connsiteX11" fmla="*/ 1170955 w 1171025"/>
                  <a:gd name="connsiteY11" fmla="*/ 4251216 h 4295315"/>
                  <a:gd name="connsiteX12" fmla="*/ 1170955 w 1171025"/>
                  <a:gd name="connsiteY12" fmla="*/ 4251216 h 4295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71025" h="4295315">
                    <a:moveTo>
                      <a:pt x="1170955" y="4251216"/>
                    </a:moveTo>
                    <a:cubicBezTo>
                      <a:pt x="1178402" y="4174038"/>
                      <a:pt x="596860" y="298218"/>
                      <a:pt x="556240" y="71423"/>
                    </a:cubicBezTo>
                    <a:cubicBezTo>
                      <a:pt x="550147" y="38927"/>
                      <a:pt x="537284" y="11170"/>
                      <a:pt x="501403" y="2370"/>
                    </a:cubicBezTo>
                    <a:cubicBezTo>
                      <a:pt x="472969" y="338"/>
                      <a:pt x="444535" y="-3047"/>
                      <a:pt x="416778" y="5755"/>
                    </a:cubicBezTo>
                    <a:cubicBezTo>
                      <a:pt x="390375" y="22003"/>
                      <a:pt x="382251" y="49760"/>
                      <a:pt x="371419" y="76162"/>
                    </a:cubicBezTo>
                    <a:cubicBezTo>
                      <a:pt x="328091" y="175681"/>
                      <a:pt x="287471" y="277231"/>
                      <a:pt x="250236" y="380135"/>
                    </a:cubicBezTo>
                    <a:cubicBezTo>
                      <a:pt x="102650" y="786334"/>
                      <a:pt x="21410" y="1207428"/>
                      <a:pt x="3132" y="1639353"/>
                    </a:cubicBezTo>
                    <a:cubicBezTo>
                      <a:pt x="-6346" y="1864794"/>
                      <a:pt x="5840" y="2091589"/>
                      <a:pt x="37659" y="2314998"/>
                    </a:cubicBezTo>
                    <a:cubicBezTo>
                      <a:pt x="110774" y="2824779"/>
                      <a:pt x="281378" y="3298678"/>
                      <a:pt x="562333" y="3729249"/>
                    </a:cubicBezTo>
                    <a:cubicBezTo>
                      <a:pt x="676069" y="3904592"/>
                      <a:pt x="805375" y="4096183"/>
                      <a:pt x="955669" y="4250538"/>
                    </a:cubicBezTo>
                    <a:cubicBezTo>
                      <a:pt x="1022692" y="4266110"/>
                      <a:pt x="1101224" y="4297252"/>
                      <a:pt x="1168247" y="4295221"/>
                    </a:cubicBezTo>
                    <a:cubicBezTo>
                      <a:pt x="1168924" y="4289805"/>
                      <a:pt x="1169601" y="4257986"/>
                      <a:pt x="1170955" y="4251216"/>
                    </a:cubicBezTo>
                    <a:lnTo>
                      <a:pt x="1170955" y="4251216"/>
                    </a:lnTo>
                    <a:close/>
                  </a:path>
                </a:pathLst>
              </a:custGeom>
              <a:solidFill>
                <a:srgbClr val="E5E5E5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F84ADD34-9D15-4BF1-9645-CC2ACFDF7D10}"/>
                </a:ext>
              </a:extLst>
            </p:cNvPr>
            <p:cNvGrpSpPr/>
            <p:nvPr/>
          </p:nvGrpSpPr>
          <p:grpSpPr>
            <a:xfrm>
              <a:off x="9505924" y="4118245"/>
              <a:ext cx="495781" cy="1834068"/>
              <a:chOff x="9505924" y="4118245"/>
              <a:chExt cx="495781" cy="1834068"/>
            </a:xfrm>
          </p:grpSpPr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01EAF081-02F7-4227-8903-CE4FA773EBB8}"/>
                  </a:ext>
                </a:extLst>
              </p:cNvPr>
              <p:cNvSpPr/>
              <p:nvPr/>
            </p:nvSpPr>
            <p:spPr>
              <a:xfrm>
                <a:off x="9505924" y="4118245"/>
                <a:ext cx="495781" cy="1834068"/>
              </a:xfrm>
              <a:custGeom>
                <a:avLst/>
                <a:gdLst>
                  <a:gd name="connsiteX0" fmla="*/ 709205 w 759302"/>
                  <a:gd name="connsiteY0" fmla="*/ 2384930 h 2776747"/>
                  <a:gd name="connsiteX1" fmla="*/ 621195 w 759302"/>
                  <a:gd name="connsiteY1" fmla="*/ 1347090 h 2776747"/>
                  <a:gd name="connsiteX2" fmla="*/ 551464 w 759302"/>
                  <a:gd name="connsiteY2" fmla="*/ 699879 h 2776747"/>
                  <a:gd name="connsiteX3" fmla="*/ 499335 w 759302"/>
                  <a:gd name="connsiteY3" fmla="*/ 420278 h 2776747"/>
                  <a:gd name="connsiteX4" fmla="*/ 561619 w 759302"/>
                  <a:gd name="connsiteY4" fmla="*/ 172497 h 2776747"/>
                  <a:gd name="connsiteX5" fmla="*/ 545371 w 759302"/>
                  <a:gd name="connsiteY5" fmla="*/ 121045 h 2776747"/>
                  <a:gd name="connsiteX6" fmla="*/ 439083 w 759302"/>
                  <a:gd name="connsiteY6" fmla="*/ 31004 h 2776747"/>
                  <a:gd name="connsiteX7" fmla="*/ 314515 w 759302"/>
                  <a:gd name="connsiteY7" fmla="*/ 14756 h 2776747"/>
                  <a:gd name="connsiteX8" fmla="*/ 188593 w 759302"/>
                  <a:gd name="connsiteY8" fmla="*/ 167081 h 2776747"/>
                  <a:gd name="connsiteX9" fmla="*/ 199425 w 759302"/>
                  <a:gd name="connsiteY9" fmla="*/ 284878 h 2776747"/>
                  <a:gd name="connsiteX10" fmla="*/ 245460 w 759302"/>
                  <a:gd name="connsiteY10" fmla="*/ 450066 h 2776747"/>
                  <a:gd name="connsiteX11" fmla="*/ 66733 w 759302"/>
                  <a:gd name="connsiteY11" fmla="*/ 1296315 h 2776747"/>
                  <a:gd name="connsiteX12" fmla="*/ 32883 w 759302"/>
                  <a:gd name="connsiteY12" fmla="*/ 1658510 h 2776747"/>
                  <a:gd name="connsiteX13" fmla="*/ 3772 w 759302"/>
                  <a:gd name="connsiteY13" fmla="*/ 2548086 h 2776747"/>
                  <a:gd name="connsiteX14" fmla="*/ 6480 w 759302"/>
                  <a:gd name="connsiteY14" fmla="*/ 2761341 h 2776747"/>
                  <a:gd name="connsiteX15" fmla="*/ 759303 w 759302"/>
                  <a:gd name="connsiteY15" fmla="*/ 2764726 h 2776747"/>
                  <a:gd name="connsiteX16" fmla="*/ 709205 w 759302"/>
                  <a:gd name="connsiteY16" fmla="*/ 2384930 h 2776747"/>
                  <a:gd name="connsiteX17" fmla="*/ 709205 w 759302"/>
                  <a:gd name="connsiteY17" fmla="*/ 2384930 h 2776747"/>
                  <a:gd name="connsiteX18" fmla="*/ 583960 w 759302"/>
                  <a:gd name="connsiteY18" fmla="*/ 1070197 h 2776747"/>
                  <a:gd name="connsiteX19" fmla="*/ 583960 w 759302"/>
                  <a:gd name="connsiteY19" fmla="*/ 1067489 h 2776747"/>
                  <a:gd name="connsiteX20" fmla="*/ 583960 w 759302"/>
                  <a:gd name="connsiteY20" fmla="*/ 1067489 h 2776747"/>
                  <a:gd name="connsiteX21" fmla="*/ 586668 w 759302"/>
                  <a:gd name="connsiteY21" fmla="*/ 1070874 h 2776747"/>
                  <a:gd name="connsiteX22" fmla="*/ 583960 w 759302"/>
                  <a:gd name="connsiteY22" fmla="*/ 1070197 h 2776747"/>
                  <a:gd name="connsiteX23" fmla="*/ 583960 w 759302"/>
                  <a:gd name="connsiteY23" fmla="*/ 1070197 h 2776747"/>
                  <a:gd name="connsiteX24" fmla="*/ 605624 w 759302"/>
                  <a:gd name="connsiteY24" fmla="*/ 2390345 h 2776747"/>
                  <a:gd name="connsiteX25" fmla="*/ 607655 w 759302"/>
                  <a:gd name="connsiteY25" fmla="*/ 2390345 h 2776747"/>
                  <a:gd name="connsiteX26" fmla="*/ 621195 w 759302"/>
                  <a:gd name="connsiteY26" fmla="*/ 2390345 h 2776747"/>
                  <a:gd name="connsiteX27" fmla="*/ 605624 w 759302"/>
                  <a:gd name="connsiteY27" fmla="*/ 2390345 h 2776747"/>
                  <a:gd name="connsiteX28" fmla="*/ 605624 w 759302"/>
                  <a:gd name="connsiteY28" fmla="*/ 2390345 h 2776747"/>
                  <a:gd name="connsiteX0" fmla="*/ 709205 w 759304"/>
                  <a:gd name="connsiteY0" fmla="*/ 2384930 h 2767953"/>
                  <a:gd name="connsiteX1" fmla="*/ 621195 w 759304"/>
                  <a:gd name="connsiteY1" fmla="*/ 1347090 h 2767953"/>
                  <a:gd name="connsiteX2" fmla="*/ 551464 w 759304"/>
                  <a:gd name="connsiteY2" fmla="*/ 699879 h 2767953"/>
                  <a:gd name="connsiteX3" fmla="*/ 499335 w 759304"/>
                  <a:gd name="connsiteY3" fmla="*/ 420278 h 2767953"/>
                  <a:gd name="connsiteX4" fmla="*/ 561619 w 759304"/>
                  <a:gd name="connsiteY4" fmla="*/ 172497 h 2767953"/>
                  <a:gd name="connsiteX5" fmla="*/ 545371 w 759304"/>
                  <a:gd name="connsiteY5" fmla="*/ 121045 h 2767953"/>
                  <a:gd name="connsiteX6" fmla="*/ 439083 w 759304"/>
                  <a:gd name="connsiteY6" fmla="*/ 31004 h 2767953"/>
                  <a:gd name="connsiteX7" fmla="*/ 314515 w 759304"/>
                  <a:gd name="connsiteY7" fmla="*/ 14756 h 2767953"/>
                  <a:gd name="connsiteX8" fmla="*/ 188593 w 759304"/>
                  <a:gd name="connsiteY8" fmla="*/ 167081 h 2767953"/>
                  <a:gd name="connsiteX9" fmla="*/ 199425 w 759304"/>
                  <a:gd name="connsiteY9" fmla="*/ 284878 h 2767953"/>
                  <a:gd name="connsiteX10" fmla="*/ 245460 w 759304"/>
                  <a:gd name="connsiteY10" fmla="*/ 450066 h 2767953"/>
                  <a:gd name="connsiteX11" fmla="*/ 66733 w 759304"/>
                  <a:gd name="connsiteY11" fmla="*/ 1296315 h 2767953"/>
                  <a:gd name="connsiteX12" fmla="*/ 32883 w 759304"/>
                  <a:gd name="connsiteY12" fmla="*/ 1658510 h 2767953"/>
                  <a:gd name="connsiteX13" fmla="*/ 3772 w 759304"/>
                  <a:gd name="connsiteY13" fmla="*/ 2548086 h 2767953"/>
                  <a:gd name="connsiteX14" fmla="*/ 6480 w 759304"/>
                  <a:gd name="connsiteY14" fmla="*/ 2761341 h 2767953"/>
                  <a:gd name="connsiteX15" fmla="*/ 759304 w 759304"/>
                  <a:gd name="connsiteY15" fmla="*/ 2732454 h 2767953"/>
                  <a:gd name="connsiteX16" fmla="*/ 709205 w 759304"/>
                  <a:gd name="connsiteY16" fmla="*/ 2384930 h 2767953"/>
                  <a:gd name="connsiteX17" fmla="*/ 709205 w 759304"/>
                  <a:gd name="connsiteY17" fmla="*/ 2384930 h 2767953"/>
                  <a:gd name="connsiteX18" fmla="*/ 583960 w 759304"/>
                  <a:gd name="connsiteY18" fmla="*/ 1070197 h 2767953"/>
                  <a:gd name="connsiteX19" fmla="*/ 583960 w 759304"/>
                  <a:gd name="connsiteY19" fmla="*/ 1067489 h 2767953"/>
                  <a:gd name="connsiteX20" fmla="*/ 583960 w 759304"/>
                  <a:gd name="connsiteY20" fmla="*/ 1067489 h 2767953"/>
                  <a:gd name="connsiteX21" fmla="*/ 586668 w 759304"/>
                  <a:gd name="connsiteY21" fmla="*/ 1070874 h 2767953"/>
                  <a:gd name="connsiteX22" fmla="*/ 583960 w 759304"/>
                  <a:gd name="connsiteY22" fmla="*/ 1070197 h 2767953"/>
                  <a:gd name="connsiteX23" fmla="*/ 583960 w 759304"/>
                  <a:gd name="connsiteY23" fmla="*/ 1070197 h 2767953"/>
                  <a:gd name="connsiteX24" fmla="*/ 605624 w 759304"/>
                  <a:gd name="connsiteY24" fmla="*/ 2390345 h 2767953"/>
                  <a:gd name="connsiteX25" fmla="*/ 607655 w 759304"/>
                  <a:gd name="connsiteY25" fmla="*/ 2390345 h 2767953"/>
                  <a:gd name="connsiteX26" fmla="*/ 621195 w 759304"/>
                  <a:gd name="connsiteY26" fmla="*/ 2390345 h 2767953"/>
                  <a:gd name="connsiteX27" fmla="*/ 605624 w 759304"/>
                  <a:gd name="connsiteY27" fmla="*/ 2390345 h 2767953"/>
                  <a:gd name="connsiteX28" fmla="*/ 605624 w 759304"/>
                  <a:gd name="connsiteY28" fmla="*/ 2390345 h 2767953"/>
                  <a:gd name="connsiteX0" fmla="*/ 709205 w 744961"/>
                  <a:gd name="connsiteY0" fmla="*/ 2384930 h 2767953"/>
                  <a:gd name="connsiteX1" fmla="*/ 621195 w 744961"/>
                  <a:gd name="connsiteY1" fmla="*/ 1347090 h 2767953"/>
                  <a:gd name="connsiteX2" fmla="*/ 551464 w 744961"/>
                  <a:gd name="connsiteY2" fmla="*/ 699879 h 2767953"/>
                  <a:gd name="connsiteX3" fmla="*/ 499335 w 744961"/>
                  <a:gd name="connsiteY3" fmla="*/ 420278 h 2767953"/>
                  <a:gd name="connsiteX4" fmla="*/ 561619 w 744961"/>
                  <a:gd name="connsiteY4" fmla="*/ 172497 h 2767953"/>
                  <a:gd name="connsiteX5" fmla="*/ 545371 w 744961"/>
                  <a:gd name="connsiteY5" fmla="*/ 121045 h 2767953"/>
                  <a:gd name="connsiteX6" fmla="*/ 439083 w 744961"/>
                  <a:gd name="connsiteY6" fmla="*/ 31004 h 2767953"/>
                  <a:gd name="connsiteX7" fmla="*/ 314515 w 744961"/>
                  <a:gd name="connsiteY7" fmla="*/ 14756 h 2767953"/>
                  <a:gd name="connsiteX8" fmla="*/ 188593 w 744961"/>
                  <a:gd name="connsiteY8" fmla="*/ 167081 h 2767953"/>
                  <a:gd name="connsiteX9" fmla="*/ 199425 w 744961"/>
                  <a:gd name="connsiteY9" fmla="*/ 284878 h 2767953"/>
                  <a:gd name="connsiteX10" fmla="*/ 245460 w 744961"/>
                  <a:gd name="connsiteY10" fmla="*/ 450066 h 2767953"/>
                  <a:gd name="connsiteX11" fmla="*/ 66733 w 744961"/>
                  <a:gd name="connsiteY11" fmla="*/ 1296315 h 2767953"/>
                  <a:gd name="connsiteX12" fmla="*/ 32883 w 744961"/>
                  <a:gd name="connsiteY12" fmla="*/ 1658510 h 2767953"/>
                  <a:gd name="connsiteX13" fmla="*/ 3772 w 744961"/>
                  <a:gd name="connsiteY13" fmla="*/ 2548086 h 2767953"/>
                  <a:gd name="connsiteX14" fmla="*/ 6480 w 744961"/>
                  <a:gd name="connsiteY14" fmla="*/ 2761341 h 2767953"/>
                  <a:gd name="connsiteX15" fmla="*/ 744961 w 744961"/>
                  <a:gd name="connsiteY15" fmla="*/ 2732454 h 2767953"/>
                  <a:gd name="connsiteX16" fmla="*/ 709205 w 744961"/>
                  <a:gd name="connsiteY16" fmla="*/ 2384930 h 2767953"/>
                  <a:gd name="connsiteX17" fmla="*/ 709205 w 744961"/>
                  <a:gd name="connsiteY17" fmla="*/ 2384930 h 2767953"/>
                  <a:gd name="connsiteX18" fmla="*/ 583960 w 744961"/>
                  <a:gd name="connsiteY18" fmla="*/ 1070197 h 2767953"/>
                  <a:gd name="connsiteX19" fmla="*/ 583960 w 744961"/>
                  <a:gd name="connsiteY19" fmla="*/ 1067489 h 2767953"/>
                  <a:gd name="connsiteX20" fmla="*/ 583960 w 744961"/>
                  <a:gd name="connsiteY20" fmla="*/ 1067489 h 2767953"/>
                  <a:gd name="connsiteX21" fmla="*/ 586668 w 744961"/>
                  <a:gd name="connsiteY21" fmla="*/ 1070874 h 2767953"/>
                  <a:gd name="connsiteX22" fmla="*/ 583960 w 744961"/>
                  <a:gd name="connsiteY22" fmla="*/ 1070197 h 2767953"/>
                  <a:gd name="connsiteX23" fmla="*/ 583960 w 744961"/>
                  <a:gd name="connsiteY23" fmla="*/ 1070197 h 2767953"/>
                  <a:gd name="connsiteX24" fmla="*/ 605624 w 744961"/>
                  <a:gd name="connsiteY24" fmla="*/ 2390345 h 2767953"/>
                  <a:gd name="connsiteX25" fmla="*/ 607655 w 744961"/>
                  <a:gd name="connsiteY25" fmla="*/ 2390345 h 2767953"/>
                  <a:gd name="connsiteX26" fmla="*/ 621195 w 744961"/>
                  <a:gd name="connsiteY26" fmla="*/ 2390345 h 2767953"/>
                  <a:gd name="connsiteX27" fmla="*/ 605624 w 744961"/>
                  <a:gd name="connsiteY27" fmla="*/ 2390345 h 2767953"/>
                  <a:gd name="connsiteX28" fmla="*/ 605624 w 744961"/>
                  <a:gd name="connsiteY28" fmla="*/ 2390345 h 2767953"/>
                  <a:gd name="connsiteX0" fmla="*/ 709205 w 744961"/>
                  <a:gd name="connsiteY0" fmla="*/ 2384930 h 2761830"/>
                  <a:gd name="connsiteX1" fmla="*/ 621195 w 744961"/>
                  <a:gd name="connsiteY1" fmla="*/ 1347090 h 2761830"/>
                  <a:gd name="connsiteX2" fmla="*/ 551464 w 744961"/>
                  <a:gd name="connsiteY2" fmla="*/ 699879 h 2761830"/>
                  <a:gd name="connsiteX3" fmla="*/ 499335 w 744961"/>
                  <a:gd name="connsiteY3" fmla="*/ 420278 h 2761830"/>
                  <a:gd name="connsiteX4" fmla="*/ 561619 w 744961"/>
                  <a:gd name="connsiteY4" fmla="*/ 172497 h 2761830"/>
                  <a:gd name="connsiteX5" fmla="*/ 545371 w 744961"/>
                  <a:gd name="connsiteY5" fmla="*/ 121045 h 2761830"/>
                  <a:gd name="connsiteX6" fmla="*/ 439083 w 744961"/>
                  <a:gd name="connsiteY6" fmla="*/ 31004 h 2761830"/>
                  <a:gd name="connsiteX7" fmla="*/ 314515 w 744961"/>
                  <a:gd name="connsiteY7" fmla="*/ 14756 h 2761830"/>
                  <a:gd name="connsiteX8" fmla="*/ 188593 w 744961"/>
                  <a:gd name="connsiteY8" fmla="*/ 167081 h 2761830"/>
                  <a:gd name="connsiteX9" fmla="*/ 199425 w 744961"/>
                  <a:gd name="connsiteY9" fmla="*/ 284878 h 2761830"/>
                  <a:gd name="connsiteX10" fmla="*/ 245460 w 744961"/>
                  <a:gd name="connsiteY10" fmla="*/ 450066 h 2761830"/>
                  <a:gd name="connsiteX11" fmla="*/ 66733 w 744961"/>
                  <a:gd name="connsiteY11" fmla="*/ 1296315 h 2761830"/>
                  <a:gd name="connsiteX12" fmla="*/ 32883 w 744961"/>
                  <a:gd name="connsiteY12" fmla="*/ 1658510 h 2761830"/>
                  <a:gd name="connsiteX13" fmla="*/ 3772 w 744961"/>
                  <a:gd name="connsiteY13" fmla="*/ 2548086 h 2761830"/>
                  <a:gd name="connsiteX14" fmla="*/ 6480 w 744961"/>
                  <a:gd name="connsiteY14" fmla="*/ 2754170 h 2761830"/>
                  <a:gd name="connsiteX15" fmla="*/ 744961 w 744961"/>
                  <a:gd name="connsiteY15" fmla="*/ 2732454 h 2761830"/>
                  <a:gd name="connsiteX16" fmla="*/ 709205 w 744961"/>
                  <a:gd name="connsiteY16" fmla="*/ 2384930 h 2761830"/>
                  <a:gd name="connsiteX17" fmla="*/ 709205 w 744961"/>
                  <a:gd name="connsiteY17" fmla="*/ 2384930 h 2761830"/>
                  <a:gd name="connsiteX18" fmla="*/ 583960 w 744961"/>
                  <a:gd name="connsiteY18" fmla="*/ 1070197 h 2761830"/>
                  <a:gd name="connsiteX19" fmla="*/ 583960 w 744961"/>
                  <a:gd name="connsiteY19" fmla="*/ 1067489 h 2761830"/>
                  <a:gd name="connsiteX20" fmla="*/ 583960 w 744961"/>
                  <a:gd name="connsiteY20" fmla="*/ 1067489 h 2761830"/>
                  <a:gd name="connsiteX21" fmla="*/ 586668 w 744961"/>
                  <a:gd name="connsiteY21" fmla="*/ 1070874 h 2761830"/>
                  <a:gd name="connsiteX22" fmla="*/ 583960 w 744961"/>
                  <a:gd name="connsiteY22" fmla="*/ 1070197 h 2761830"/>
                  <a:gd name="connsiteX23" fmla="*/ 583960 w 744961"/>
                  <a:gd name="connsiteY23" fmla="*/ 1070197 h 2761830"/>
                  <a:gd name="connsiteX24" fmla="*/ 605624 w 744961"/>
                  <a:gd name="connsiteY24" fmla="*/ 2390345 h 2761830"/>
                  <a:gd name="connsiteX25" fmla="*/ 607655 w 744961"/>
                  <a:gd name="connsiteY25" fmla="*/ 2390345 h 2761830"/>
                  <a:gd name="connsiteX26" fmla="*/ 621195 w 744961"/>
                  <a:gd name="connsiteY26" fmla="*/ 2390345 h 2761830"/>
                  <a:gd name="connsiteX27" fmla="*/ 605624 w 744961"/>
                  <a:gd name="connsiteY27" fmla="*/ 2390345 h 2761830"/>
                  <a:gd name="connsiteX28" fmla="*/ 605624 w 744961"/>
                  <a:gd name="connsiteY28" fmla="*/ 2390345 h 2761830"/>
                  <a:gd name="connsiteX0" fmla="*/ 751259 w 787015"/>
                  <a:gd name="connsiteY0" fmla="*/ 2384930 h 2761830"/>
                  <a:gd name="connsiteX1" fmla="*/ 663249 w 787015"/>
                  <a:gd name="connsiteY1" fmla="*/ 1347090 h 2761830"/>
                  <a:gd name="connsiteX2" fmla="*/ 593518 w 787015"/>
                  <a:gd name="connsiteY2" fmla="*/ 699879 h 2761830"/>
                  <a:gd name="connsiteX3" fmla="*/ 541389 w 787015"/>
                  <a:gd name="connsiteY3" fmla="*/ 420278 h 2761830"/>
                  <a:gd name="connsiteX4" fmla="*/ 603673 w 787015"/>
                  <a:gd name="connsiteY4" fmla="*/ 172497 h 2761830"/>
                  <a:gd name="connsiteX5" fmla="*/ 587425 w 787015"/>
                  <a:gd name="connsiteY5" fmla="*/ 121045 h 2761830"/>
                  <a:gd name="connsiteX6" fmla="*/ 481137 w 787015"/>
                  <a:gd name="connsiteY6" fmla="*/ 31004 h 2761830"/>
                  <a:gd name="connsiteX7" fmla="*/ 356569 w 787015"/>
                  <a:gd name="connsiteY7" fmla="*/ 14756 h 2761830"/>
                  <a:gd name="connsiteX8" fmla="*/ 230647 w 787015"/>
                  <a:gd name="connsiteY8" fmla="*/ 167081 h 2761830"/>
                  <a:gd name="connsiteX9" fmla="*/ 241479 w 787015"/>
                  <a:gd name="connsiteY9" fmla="*/ 284878 h 2761830"/>
                  <a:gd name="connsiteX10" fmla="*/ 287514 w 787015"/>
                  <a:gd name="connsiteY10" fmla="*/ 450066 h 2761830"/>
                  <a:gd name="connsiteX11" fmla="*/ 108787 w 787015"/>
                  <a:gd name="connsiteY11" fmla="*/ 1296315 h 2761830"/>
                  <a:gd name="connsiteX12" fmla="*/ 74937 w 787015"/>
                  <a:gd name="connsiteY12" fmla="*/ 1658510 h 2761830"/>
                  <a:gd name="connsiteX13" fmla="*/ 48534 w 787015"/>
                  <a:gd name="connsiteY13" fmla="*/ 2754170 h 2761830"/>
                  <a:gd name="connsiteX14" fmla="*/ 787015 w 787015"/>
                  <a:gd name="connsiteY14" fmla="*/ 2732454 h 2761830"/>
                  <a:gd name="connsiteX15" fmla="*/ 751259 w 787015"/>
                  <a:gd name="connsiteY15" fmla="*/ 2384930 h 2761830"/>
                  <a:gd name="connsiteX16" fmla="*/ 751259 w 787015"/>
                  <a:gd name="connsiteY16" fmla="*/ 2384930 h 2761830"/>
                  <a:gd name="connsiteX17" fmla="*/ 626014 w 787015"/>
                  <a:gd name="connsiteY17" fmla="*/ 1070197 h 2761830"/>
                  <a:gd name="connsiteX18" fmla="*/ 626014 w 787015"/>
                  <a:gd name="connsiteY18" fmla="*/ 1067489 h 2761830"/>
                  <a:gd name="connsiteX19" fmla="*/ 626014 w 787015"/>
                  <a:gd name="connsiteY19" fmla="*/ 1067489 h 2761830"/>
                  <a:gd name="connsiteX20" fmla="*/ 628722 w 787015"/>
                  <a:gd name="connsiteY20" fmla="*/ 1070874 h 2761830"/>
                  <a:gd name="connsiteX21" fmla="*/ 626014 w 787015"/>
                  <a:gd name="connsiteY21" fmla="*/ 1070197 h 2761830"/>
                  <a:gd name="connsiteX22" fmla="*/ 626014 w 787015"/>
                  <a:gd name="connsiteY22" fmla="*/ 1070197 h 2761830"/>
                  <a:gd name="connsiteX23" fmla="*/ 647678 w 787015"/>
                  <a:gd name="connsiteY23" fmla="*/ 2390345 h 2761830"/>
                  <a:gd name="connsiteX24" fmla="*/ 649709 w 787015"/>
                  <a:gd name="connsiteY24" fmla="*/ 2390345 h 2761830"/>
                  <a:gd name="connsiteX25" fmla="*/ 663249 w 787015"/>
                  <a:gd name="connsiteY25" fmla="*/ 2390345 h 2761830"/>
                  <a:gd name="connsiteX26" fmla="*/ 647678 w 787015"/>
                  <a:gd name="connsiteY26" fmla="*/ 2390345 h 2761830"/>
                  <a:gd name="connsiteX27" fmla="*/ 647678 w 787015"/>
                  <a:gd name="connsiteY27" fmla="*/ 2390345 h 2761830"/>
                  <a:gd name="connsiteX0" fmla="*/ 751259 w 787015"/>
                  <a:gd name="connsiteY0" fmla="*/ 2384930 h 2761830"/>
                  <a:gd name="connsiteX1" fmla="*/ 663249 w 787015"/>
                  <a:gd name="connsiteY1" fmla="*/ 1347090 h 2761830"/>
                  <a:gd name="connsiteX2" fmla="*/ 593518 w 787015"/>
                  <a:gd name="connsiteY2" fmla="*/ 699879 h 2761830"/>
                  <a:gd name="connsiteX3" fmla="*/ 541389 w 787015"/>
                  <a:gd name="connsiteY3" fmla="*/ 420278 h 2761830"/>
                  <a:gd name="connsiteX4" fmla="*/ 603673 w 787015"/>
                  <a:gd name="connsiteY4" fmla="*/ 172497 h 2761830"/>
                  <a:gd name="connsiteX5" fmla="*/ 587425 w 787015"/>
                  <a:gd name="connsiteY5" fmla="*/ 121045 h 2761830"/>
                  <a:gd name="connsiteX6" fmla="*/ 481137 w 787015"/>
                  <a:gd name="connsiteY6" fmla="*/ 31004 h 2761830"/>
                  <a:gd name="connsiteX7" fmla="*/ 356569 w 787015"/>
                  <a:gd name="connsiteY7" fmla="*/ 14756 h 2761830"/>
                  <a:gd name="connsiteX8" fmla="*/ 230647 w 787015"/>
                  <a:gd name="connsiteY8" fmla="*/ 167081 h 2761830"/>
                  <a:gd name="connsiteX9" fmla="*/ 241479 w 787015"/>
                  <a:gd name="connsiteY9" fmla="*/ 284878 h 2761830"/>
                  <a:gd name="connsiteX10" fmla="*/ 287514 w 787015"/>
                  <a:gd name="connsiteY10" fmla="*/ 450066 h 2761830"/>
                  <a:gd name="connsiteX11" fmla="*/ 108787 w 787015"/>
                  <a:gd name="connsiteY11" fmla="*/ 1296315 h 2761830"/>
                  <a:gd name="connsiteX12" fmla="*/ 74937 w 787015"/>
                  <a:gd name="connsiteY12" fmla="*/ 1658510 h 2761830"/>
                  <a:gd name="connsiteX13" fmla="*/ 48534 w 787015"/>
                  <a:gd name="connsiteY13" fmla="*/ 2754170 h 2761830"/>
                  <a:gd name="connsiteX14" fmla="*/ 787015 w 787015"/>
                  <a:gd name="connsiteY14" fmla="*/ 2732454 h 2761830"/>
                  <a:gd name="connsiteX15" fmla="*/ 751259 w 787015"/>
                  <a:gd name="connsiteY15" fmla="*/ 2384930 h 2761830"/>
                  <a:gd name="connsiteX16" fmla="*/ 751259 w 787015"/>
                  <a:gd name="connsiteY16" fmla="*/ 2384930 h 2761830"/>
                  <a:gd name="connsiteX17" fmla="*/ 626014 w 787015"/>
                  <a:gd name="connsiteY17" fmla="*/ 1070197 h 2761830"/>
                  <a:gd name="connsiteX18" fmla="*/ 626014 w 787015"/>
                  <a:gd name="connsiteY18" fmla="*/ 1067489 h 2761830"/>
                  <a:gd name="connsiteX19" fmla="*/ 626014 w 787015"/>
                  <a:gd name="connsiteY19" fmla="*/ 1067489 h 2761830"/>
                  <a:gd name="connsiteX20" fmla="*/ 628722 w 787015"/>
                  <a:gd name="connsiteY20" fmla="*/ 1070874 h 2761830"/>
                  <a:gd name="connsiteX21" fmla="*/ 626014 w 787015"/>
                  <a:gd name="connsiteY21" fmla="*/ 1070197 h 2761830"/>
                  <a:gd name="connsiteX22" fmla="*/ 626014 w 787015"/>
                  <a:gd name="connsiteY22" fmla="*/ 1070197 h 2761830"/>
                  <a:gd name="connsiteX23" fmla="*/ 647678 w 787015"/>
                  <a:gd name="connsiteY23" fmla="*/ 2390345 h 2761830"/>
                  <a:gd name="connsiteX24" fmla="*/ 649709 w 787015"/>
                  <a:gd name="connsiteY24" fmla="*/ 2390345 h 2761830"/>
                  <a:gd name="connsiteX25" fmla="*/ 647678 w 787015"/>
                  <a:gd name="connsiteY25" fmla="*/ 2390345 h 2761830"/>
                  <a:gd name="connsiteX26" fmla="*/ 647678 w 787015"/>
                  <a:gd name="connsiteY26" fmla="*/ 2390345 h 2761830"/>
                  <a:gd name="connsiteX0" fmla="*/ 751259 w 787015"/>
                  <a:gd name="connsiteY0" fmla="*/ 2384930 h 2761830"/>
                  <a:gd name="connsiteX1" fmla="*/ 663249 w 787015"/>
                  <a:gd name="connsiteY1" fmla="*/ 1347090 h 2761830"/>
                  <a:gd name="connsiteX2" fmla="*/ 593518 w 787015"/>
                  <a:gd name="connsiteY2" fmla="*/ 699879 h 2761830"/>
                  <a:gd name="connsiteX3" fmla="*/ 541389 w 787015"/>
                  <a:gd name="connsiteY3" fmla="*/ 420278 h 2761830"/>
                  <a:gd name="connsiteX4" fmla="*/ 603673 w 787015"/>
                  <a:gd name="connsiteY4" fmla="*/ 172497 h 2761830"/>
                  <a:gd name="connsiteX5" fmla="*/ 587425 w 787015"/>
                  <a:gd name="connsiteY5" fmla="*/ 121045 h 2761830"/>
                  <a:gd name="connsiteX6" fmla="*/ 481137 w 787015"/>
                  <a:gd name="connsiteY6" fmla="*/ 31004 h 2761830"/>
                  <a:gd name="connsiteX7" fmla="*/ 356569 w 787015"/>
                  <a:gd name="connsiteY7" fmla="*/ 14756 h 2761830"/>
                  <a:gd name="connsiteX8" fmla="*/ 230647 w 787015"/>
                  <a:gd name="connsiteY8" fmla="*/ 167081 h 2761830"/>
                  <a:gd name="connsiteX9" fmla="*/ 241479 w 787015"/>
                  <a:gd name="connsiteY9" fmla="*/ 284878 h 2761830"/>
                  <a:gd name="connsiteX10" fmla="*/ 287514 w 787015"/>
                  <a:gd name="connsiteY10" fmla="*/ 450066 h 2761830"/>
                  <a:gd name="connsiteX11" fmla="*/ 108787 w 787015"/>
                  <a:gd name="connsiteY11" fmla="*/ 1296315 h 2761830"/>
                  <a:gd name="connsiteX12" fmla="*/ 74937 w 787015"/>
                  <a:gd name="connsiteY12" fmla="*/ 1658510 h 2761830"/>
                  <a:gd name="connsiteX13" fmla="*/ 48534 w 787015"/>
                  <a:gd name="connsiteY13" fmla="*/ 2754170 h 2761830"/>
                  <a:gd name="connsiteX14" fmla="*/ 787015 w 787015"/>
                  <a:gd name="connsiteY14" fmla="*/ 2732454 h 2761830"/>
                  <a:gd name="connsiteX15" fmla="*/ 751259 w 787015"/>
                  <a:gd name="connsiteY15" fmla="*/ 2384930 h 2761830"/>
                  <a:gd name="connsiteX16" fmla="*/ 751259 w 787015"/>
                  <a:gd name="connsiteY16" fmla="*/ 2384930 h 2761830"/>
                  <a:gd name="connsiteX17" fmla="*/ 626014 w 787015"/>
                  <a:gd name="connsiteY17" fmla="*/ 1070197 h 2761830"/>
                  <a:gd name="connsiteX18" fmla="*/ 626014 w 787015"/>
                  <a:gd name="connsiteY18" fmla="*/ 1067489 h 2761830"/>
                  <a:gd name="connsiteX19" fmla="*/ 626014 w 787015"/>
                  <a:gd name="connsiteY19" fmla="*/ 1067489 h 2761830"/>
                  <a:gd name="connsiteX20" fmla="*/ 628722 w 787015"/>
                  <a:gd name="connsiteY20" fmla="*/ 1070874 h 2761830"/>
                  <a:gd name="connsiteX21" fmla="*/ 626014 w 787015"/>
                  <a:gd name="connsiteY21" fmla="*/ 1070197 h 2761830"/>
                  <a:gd name="connsiteX22" fmla="*/ 626014 w 787015"/>
                  <a:gd name="connsiteY22" fmla="*/ 1070197 h 2761830"/>
                  <a:gd name="connsiteX23" fmla="*/ 647678 w 787015"/>
                  <a:gd name="connsiteY23" fmla="*/ 2390345 h 2761830"/>
                  <a:gd name="connsiteX24" fmla="*/ 649709 w 787015"/>
                  <a:gd name="connsiteY24" fmla="*/ 2390345 h 2761830"/>
                  <a:gd name="connsiteX25" fmla="*/ 647678 w 787015"/>
                  <a:gd name="connsiteY25" fmla="*/ 2390345 h 2761830"/>
                  <a:gd name="connsiteX0" fmla="*/ 751259 w 787015"/>
                  <a:gd name="connsiteY0" fmla="*/ 2384930 h 2761830"/>
                  <a:gd name="connsiteX1" fmla="*/ 663249 w 787015"/>
                  <a:gd name="connsiteY1" fmla="*/ 1347090 h 2761830"/>
                  <a:gd name="connsiteX2" fmla="*/ 593518 w 787015"/>
                  <a:gd name="connsiteY2" fmla="*/ 699879 h 2761830"/>
                  <a:gd name="connsiteX3" fmla="*/ 541389 w 787015"/>
                  <a:gd name="connsiteY3" fmla="*/ 420278 h 2761830"/>
                  <a:gd name="connsiteX4" fmla="*/ 603673 w 787015"/>
                  <a:gd name="connsiteY4" fmla="*/ 172497 h 2761830"/>
                  <a:gd name="connsiteX5" fmla="*/ 587425 w 787015"/>
                  <a:gd name="connsiteY5" fmla="*/ 121045 h 2761830"/>
                  <a:gd name="connsiteX6" fmla="*/ 481137 w 787015"/>
                  <a:gd name="connsiteY6" fmla="*/ 31004 h 2761830"/>
                  <a:gd name="connsiteX7" fmla="*/ 356569 w 787015"/>
                  <a:gd name="connsiteY7" fmla="*/ 14756 h 2761830"/>
                  <a:gd name="connsiteX8" fmla="*/ 230647 w 787015"/>
                  <a:gd name="connsiteY8" fmla="*/ 167081 h 2761830"/>
                  <a:gd name="connsiteX9" fmla="*/ 241479 w 787015"/>
                  <a:gd name="connsiteY9" fmla="*/ 284878 h 2761830"/>
                  <a:gd name="connsiteX10" fmla="*/ 287514 w 787015"/>
                  <a:gd name="connsiteY10" fmla="*/ 450066 h 2761830"/>
                  <a:gd name="connsiteX11" fmla="*/ 108787 w 787015"/>
                  <a:gd name="connsiteY11" fmla="*/ 1296315 h 2761830"/>
                  <a:gd name="connsiteX12" fmla="*/ 74937 w 787015"/>
                  <a:gd name="connsiteY12" fmla="*/ 1658510 h 2761830"/>
                  <a:gd name="connsiteX13" fmla="*/ 48534 w 787015"/>
                  <a:gd name="connsiteY13" fmla="*/ 2754170 h 2761830"/>
                  <a:gd name="connsiteX14" fmla="*/ 787015 w 787015"/>
                  <a:gd name="connsiteY14" fmla="*/ 2732454 h 2761830"/>
                  <a:gd name="connsiteX15" fmla="*/ 751259 w 787015"/>
                  <a:gd name="connsiteY15" fmla="*/ 2384930 h 2761830"/>
                  <a:gd name="connsiteX16" fmla="*/ 751259 w 787015"/>
                  <a:gd name="connsiteY16" fmla="*/ 2384930 h 2761830"/>
                  <a:gd name="connsiteX17" fmla="*/ 626014 w 787015"/>
                  <a:gd name="connsiteY17" fmla="*/ 1070197 h 2761830"/>
                  <a:gd name="connsiteX18" fmla="*/ 626014 w 787015"/>
                  <a:gd name="connsiteY18" fmla="*/ 1067489 h 2761830"/>
                  <a:gd name="connsiteX19" fmla="*/ 626014 w 787015"/>
                  <a:gd name="connsiteY19" fmla="*/ 1067489 h 2761830"/>
                  <a:gd name="connsiteX20" fmla="*/ 628722 w 787015"/>
                  <a:gd name="connsiteY20" fmla="*/ 1070874 h 2761830"/>
                  <a:gd name="connsiteX21" fmla="*/ 626014 w 787015"/>
                  <a:gd name="connsiteY21" fmla="*/ 1070197 h 2761830"/>
                  <a:gd name="connsiteX22" fmla="*/ 626014 w 787015"/>
                  <a:gd name="connsiteY22" fmla="*/ 1070197 h 2761830"/>
                  <a:gd name="connsiteX0" fmla="*/ 702725 w 738481"/>
                  <a:gd name="connsiteY0" fmla="*/ 2384930 h 2761830"/>
                  <a:gd name="connsiteX1" fmla="*/ 614715 w 738481"/>
                  <a:gd name="connsiteY1" fmla="*/ 1347090 h 2761830"/>
                  <a:gd name="connsiteX2" fmla="*/ 544984 w 738481"/>
                  <a:gd name="connsiteY2" fmla="*/ 699879 h 2761830"/>
                  <a:gd name="connsiteX3" fmla="*/ 492855 w 738481"/>
                  <a:gd name="connsiteY3" fmla="*/ 420278 h 2761830"/>
                  <a:gd name="connsiteX4" fmla="*/ 555139 w 738481"/>
                  <a:gd name="connsiteY4" fmla="*/ 172497 h 2761830"/>
                  <a:gd name="connsiteX5" fmla="*/ 538891 w 738481"/>
                  <a:gd name="connsiteY5" fmla="*/ 121045 h 2761830"/>
                  <a:gd name="connsiteX6" fmla="*/ 432603 w 738481"/>
                  <a:gd name="connsiteY6" fmla="*/ 31004 h 2761830"/>
                  <a:gd name="connsiteX7" fmla="*/ 308035 w 738481"/>
                  <a:gd name="connsiteY7" fmla="*/ 14756 h 2761830"/>
                  <a:gd name="connsiteX8" fmla="*/ 182113 w 738481"/>
                  <a:gd name="connsiteY8" fmla="*/ 167081 h 2761830"/>
                  <a:gd name="connsiteX9" fmla="*/ 192945 w 738481"/>
                  <a:gd name="connsiteY9" fmla="*/ 284878 h 2761830"/>
                  <a:gd name="connsiteX10" fmla="*/ 238980 w 738481"/>
                  <a:gd name="connsiteY10" fmla="*/ 450066 h 2761830"/>
                  <a:gd name="connsiteX11" fmla="*/ 60253 w 738481"/>
                  <a:gd name="connsiteY11" fmla="*/ 1296315 h 2761830"/>
                  <a:gd name="connsiteX12" fmla="*/ 26403 w 738481"/>
                  <a:gd name="connsiteY12" fmla="*/ 1658510 h 2761830"/>
                  <a:gd name="connsiteX13" fmla="*/ 0 w 738481"/>
                  <a:gd name="connsiteY13" fmla="*/ 2754170 h 2761830"/>
                  <a:gd name="connsiteX14" fmla="*/ 738481 w 738481"/>
                  <a:gd name="connsiteY14" fmla="*/ 2732454 h 2761830"/>
                  <a:gd name="connsiteX15" fmla="*/ 702725 w 738481"/>
                  <a:gd name="connsiteY15" fmla="*/ 2384930 h 2761830"/>
                  <a:gd name="connsiteX16" fmla="*/ 702725 w 738481"/>
                  <a:gd name="connsiteY16" fmla="*/ 2384930 h 2761830"/>
                  <a:gd name="connsiteX17" fmla="*/ 577480 w 738481"/>
                  <a:gd name="connsiteY17" fmla="*/ 1070197 h 2761830"/>
                  <a:gd name="connsiteX18" fmla="*/ 577480 w 738481"/>
                  <a:gd name="connsiteY18" fmla="*/ 1067489 h 2761830"/>
                  <a:gd name="connsiteX19" fmla="*/ 577480 w 738481"/>
                  <a:gd name="connsiteY19" fmla="*/ 1067489 h 2761830"/>
                  <a:gd name="connsiteX20" fmla="*/ 580188 w 738481"/>
                  <a:gd name="connsiteY20" fmla="*/ 1070874 h 2761830"/>
                  <a:gd name="connsiteX21" fmla="*/ 577480 w 738481"/>
                  <a:gd name="connsiteY21" fmla="*/ 1070197 h 2761830"/>
                  <a:gd name="connsiteX22" fmla="*/ 577480 w 738481"/>
                  <a:gd name="connsiteY22" fmla="*/ 1070197 h 2761830"/>
                  <a:gd name="connsiteX0" fmla="*/ 710816 w 746572"/>
                  <a:gd name="connsiteY0" fmla="*/ 2384930 h 2761830"/>
                  <a:gd name="connsiteX1" fmla="*/ 622806 w 746572"/>
                  <a:gd name="connsiteY1" fmla="*/ 1347090 h 2761830"/>
                  <a:gd name="connsiteX2" fmla="*/ 553075 w 746572"/>
                  <a:gd name="connsiteY2" fmla="*/ 699879 h 2761830"/>
                  <a:gd name="connsiteX3" fmla="*/ 500946 w 746572"/>
                  <a:gd name="connsiteY3" fmla="*/ 420278 h 2761830"/>
                  <a:gd name="connsiteX4" fmla="*/ 563230 w 746572"/>
                  <a:gd name="connsiteY4" fmla="*/ 172497 h 2761830"/>
                  <a:gd name="connsiteX5" fmla="*/ 546982 w 746572"/>
                  <a:gd name="connsiteY5" fmla="*/ 121045 h 2761830"/>
                  <a:gd name="connsiteX6" fmla="*/ 440694 w 746572"/>
                  <a:gd name="connsiteY6" fmla="*/ 31004 h 2761830"/>
                  <a:gd name="connsiteX7" fmla="*/ 316126 w 746572"/>
                  <a:gd name="connsiteY7" fmla="*/ 14756 h 2761830"/>
                  <a:gd name="connsiteX8" fmla="*/ 190204 w 746572"/>
                  <a:gd name="connsiteY8" fmla="*/ 167081 h 2761830"/>
                  <a:gd name="connsiteX9" fmla="*/ 201036 w 746572"/>
                  <a:gd name="connsiteY9" fmla="*/ 284878 h 2761830"/>
                  <a:gd name="connsiteX10" fmla="*/ 247071 w 746572"/>
                  <a:gd name="connsiteY10" fmla="*/ 450066 h 2761830"/>
                  <a:gd name="connsiteX11" fmla="*/ 68344 w 746572"/>
                  <a:gd name="connsiteY11" fmla="*/ 1296315 h 2761830"/>
                  <a:gd name="connsiteX12" fmla="*/ 34494 w 746572"/>
                  <a:gd name="connsiteY12" fmla="*/ 1658510 h 2761830"/>
                  <a:gd name="connsiteX13" fmla="*/ 8091 w 746572"/>
                  <a:gd name="connsiteY13" fmla="*/ 2754170 h 2761830"/>
                  <a:gd name="connsiteX14" fmla="*/ 746572 w 746572"/>
                  <a:gd name="connsiteY14" fmla="*/ 2732454 h 2761830"/>
                  <a:gd name="connsiteX15" fmla="*/ 710816 w 746572"/>
                  <a:gd name="connsiteY15" fmla="*/ 2384930 h 2761830"/>
                  <a:gd name="connsiteX16" fmla="*/ 710816 w 746572"/>
                  <a:gd name="connsiteY16" fmla="*/ 2384930 h 2761830"/>
                  <a:gd name="connsiteX17" fmla="*/ 585571 w 746572"/>
                  <a:gd name="connsiteY17" fmla="*/ 1070197 h 2761830"/>
                  <a:gd name="connsiteX18" fmla="*/ 585571 w 746572"/>
                  <a:gd name="connsiteY18" fmla="*/ 1067489 h 2761830"/>
                  <a:gd name="connsiteX19" fmla="*/ 585571 w 746572"/>
                  <a:gd name="connsiteY19" fmla="*/ 1067489 h 2761830"/>
                  <a:gd name="connsiteX20" fmla="*/ 588279 w 746572"/>
                  <a:gd name="connsiteY20" fmla="*/ 1070874 h 2761830"/>
                  <a:gd name="connsiteX21" fmla="*/ 585571 w 746572"/>
                  <a:gd name="connsiteY21" fmla="*/ 1070197 h 2761830"/>
                  <a:gd name="connsiteX22" fmla="*/ 585571 w 746572"/>
                  <a:gd name="connsiteY22" fmla="*/ 1070197 h 2761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46572" h="2761830">
                    <a:moveTo>
                      <a:pt x="710816" y="2384930"/>
                    </a:moveTo>
                    <a:cubicBezTo>
                      <a:pt x="681705" y="2038983"/>
                      <a:pt x="652594" y="1693036"/>
                      <a:pt x="622806" y="1347090"/>
                    </a:cubicBezTo>
                    <a:cubicBezTo>
                      <a:pt x="614005" y="1244186"/>
                      <a:pt x="559169" y="757424"/>
                      <a:pt x="553075" y="699879"/>
                    </a:cubicBezTo>
                    <a:cubicBezTo>
                      <a:pt x="546305" y="639626"/>
                      <a:pt x="500269" y="483916"/>
                      <a:pt x="500946" y="420278"/>
                    </a:cubicBezTo>
                    <a:cubicBezTo>
                      <a:pt x="515840" y="354609"/>
                      <a:pt x="564584" y="182652"/>
                      <a:pt x="563230" y="172497"/>
                    </a:cubicBezTo>
                    <a:cubicBezTo>
                      <a:pt x="562554" y="169112"/>
                      <a:pt x="557137" y="131877"/>
                      <a:pt x="546982" y="121045"/>
                    </a:cubicBezTo>
                    <a:cubicBezTo>
                      <a:pt x="532765" y="87872"/>
                      <a:pt x="452202" y="38451"/>
                      <a:pt x="440694" y="31004"/>
                    </a:cubicBezTo>
                    <a:cubicBezTo>
                      <a:pt x="402781" y="-3523"/>
                      <a:pt x="355391" y="-9616"/>
                      <a:pt x="316126" y="14756"/>
                    </a:cubicBezTo>
                    <a:cubicBezTo>
                      <a:pt x="260611" y="53345"/>
                      <a:pt x="222023" y="107505"/>
                      <a:pt x="190204" y="167081"/>
                    </a:cubicBezTo>
                    <a:cubicBezTo>
                      <a:pt x="162446" y="204316"/>
                      <a:pt x="165155" y="236134"/>
                      <a:pt x="201036" y="284878"/>
                    </a:cubicBezTo>
                    <a:cubicBezTo>
                      <a:pt x="227439" y="336330"/>
                      <a:pt x="256549" y="382366"/>
                      <a:pt x="247071" y="450066"/>
                    </a:cubicBezTo>
                    <a:cubicBezTo>
                      <a:pt x="230824" y="555678"/>
                      <a:pt x="134013" y="873868"/>
                      <a:pt x="68344" y="1296315"/>
                    </a:cubicBezTo>
                    <a:cubicBezTo>
                      <a:pt x="50065" y="1416144"/>
                      <a:pt x="46003" y="1538004"/>
                      <a:pt x="34494" y="1658510"/>
                    </a:cubicBezTo>
                    <a:cubicBezTo>
                      <a:pt x="24452" y="1901486"/>
                      <a:pt x="-17358" y="2424575"/>
                      <a:pt x="8091" y="2754170"/>
                    </a:cubicBezTo>
                    <a:cubicBezTo>
                      <a:pt x="30432" y="2775157"/>
                      <a:pt x="706629" y="2748025"/>
                      <a:pt x="746572" y="2732454"/>
                    </a:cubicBezTo>
                    <a:cubicBezTo>
                      <a:pt x="744541" y="2724330"/>
                      <a:pt x="711493" y="2394407"/>
                      <a:pt x="710816" y="2384930"/>
                    </a:cubicBezTo>
                    <a:lnTo>
                      <a:pt x="710816" y="2384930"/>
                    </a:lnTo>
                    <a:close/>
                    <a:moveTo>
                      <a:pt x="585571" y="1070197"/>
                    </a:moveTo>
                    <a:lnTo>
                      <a:pt x="585571" y="1067489"/>
                    </a:lnTo>
                    <a:lnTo>
                      <a:pt x="585571" y="1067489"/>
                    </a:lnTo>
                    <a:cubicBezTo>
                      <a:pt x="585571" y="1070197"/>
                      <a:pt x="586249" y="1070874"/>
                      <a:pt x="588279" y="1070874"/>
                    </a:cubicBezTo>
                    <a:cubicBezTo>
                      <a:pt x="593695" y="1069521"/>
                      <a:pt x="588279" y="1076967"/>
                      <a:pt x="585571" y="1070197"/>
                    </a:cubicBezTo>
                    <a:lnTo>
                      <a:pt x="585571" y="1070197"/>
                    </a:lnTo>
                    <a:close/>
                  </a:path>
                </a:pathLst>
              </a:custGeom>
              <a:solidFill>
                <a:schemeClr val="accent1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489C2491-BDCC-4220-9602-FBB2B2C168B9}"/>
                  </a:ext>
                </a:extLst>
              </p:cNvPr>
              <p:cNvSpPr/>
              <p:nvPr/>
            </p:nvSpPr>
            <p:spPr>
              <a:xfrm>
                <a:off x="9607958" y="4118887"/>
                <a:ext cx="287731" cy="677231"/>
              </a:xfrm>
              <a:custGeom>
                <a:avLst/>
                <a:gdLst>
                  <a:gd name="connsiteX0" fmla="*/ 321575 w 433279"/>
                  <a:gd name="connsiteY0" fmla="*/ 53054 h 1019808"/>
                  <a:gd name="connsiteX1" fmla="*/ 237626 w 433279"/>
                  <a:gd name="connsiteY1" fmla="*/ 46961 h 1019808"/>
                  <a:gd name="connsiteX2" fmla="*/ 85979 w 433279"/>
                  <a:gd name="connsiteY2" fmla="*/ 172883 h 1019808"/>
                  <a:gd name="connsiteX3" fmla="*/ 117120 w 433279"/>
                  <a:gd name="connsiteY3" fmla="*/ 326561 h 1019808"/>
                  <a:gd name="connsiteX4" fmla="*/ 196330 w 433279"/>
                  <a:gd name="connsiteY4" fmla="*/ 386814 h 1019808"/>
                  <a:gd name="connsiteX5" fmla="*/ 347978 w 433279"/>
                  <a:gd name="connsiteY5" fmla="*/ 414571 h 1019808"/>
                  <a:gd name="connsiteX6" fmla="*/ 390628 w 433279"/>
                  <a:gd name="connsiteY6" fmla="*/ 587883 h 1019808"/>
                  <a:gd name="connsiteX7" fmla="*/ 433279 w 433279"/>
                  <a:gd name="connsiteY7" fmla="*/ 979189 h 1019808"/>
                  <a:gd name="connsiteX8" fmla="*/ 331053 w 433279"/>
                  <a:gd name="connsiteY8" fmla="*/ 543201 h 1019808"/>
                  <a:gd name="connsiteX9" fmla="*/ 161803 w 433279"/>
                  <a:gd name="connsiteY9" fmla="*/ 438943 h 1019808"/>
                  <a:gd name="connsiteX10" fmla="*/ 92072 w 433279"/>
                  <a:gd name="connsiteY10" fmla="*/ 535077 h 1019808"/>
                  <a:gd name="connsiteX11" fmla="*/ 31142 w 433279"/>
                  <a:gd name="connsiteY11" fmla="*/ 1019809 h 1019808"/>
                  <a:gd name="connsiteX12" fmla="*/ 0 w 433279"/>
                  <a:gd name="connsiteY12" fmla="*/ 766611 h 1019808"/>
                  <a:gd name="connsiteX13" fmla="*/ 37912 w 433279"/>
                  <a:gd name="connsiteY13" fmla="*/ 617671 h 1019808"/>
                  <a:gd name="connsiteX14" fmla="*/ 84625 w 433279"/>
                  <a:gd name="connsiteY14" fmla="*/ 441651 h 1019808"/>
                  <a:gd name="connsiteX15" fmla="*/ 36558 w 433279"/>
                  <a:gd name="connsiteY15" fmla="*/ 279848 h 1019808"/>
                  <a:gd name="connsiteX16" fmla="*/ 25725 w 433279"/>
                  <a:gd name="connsiteY16" fmla="*/ 164082 h 1019808"/>
                  <a:gd name="connsiteX17" fmla="*/ 156387 w 433279"/>
                  <a:gd name="connsiteY17" fmla="*/ 14465 h 1019808"/>
                  <a:gd name="connsiteX18" fmla="*/ 286370 w 433279"/>
                  <a:gd name="connsiteY18" fmla="*/ 30713 h 1019808"/>
                  <a:gd name="connsiteX19" fmla="*/ 321575 w 433279"/>
                  <a:gd name="connsiteY19" fmla="*/ 53054 h 1019808"/>
                  <a:gd name="connsiteX20" fmla="*/ 321575 w 433279"/>
                  <a:gd name="connsiteY20" fmla="*/ 53054 h 1019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33279" h="1019808">
                    <a:moveTo>
                      <a:pt x="321575" y="53054"/>
                    </a:moveTo>
                    <a:cubicBezTo>
                      <a:pt x="293140" y="55762"/>
                      <a:pt x="265383" y="52377"/>
                      <a:pt x="237626" y="46961"/>
                    </a:cubicBezTo>
                    <a:cubicBezTo>
                      <a:pt x="155033" y="30036"/>
                      <a:pt x="78532" y="92997"/>
                      <a:pt x="85979" y="172883"/>
                    </a:cubicBezTo>
                    <a:cubicBezTo>
                      <a:pt x="90718" y="225012"/>
                      <a:pt x="101550" y="276463"/>
                      <a:pt x="117120" y="326561"/>
                    </a:cubicBezTo>
                    <a:cubicBezTo>
                      <a:pt x="129307" y="367181"/>
                      <a:pt x="157063" y="384783"/>
                      <a:pt x="196330" y="386814"/>
                    </a:cubicBezTo>
                    <a:cubicBezTo>
                      <a:pt x="249135" y="389522"/>
                      <a:pt x="298556" y="399000"/>
                      <a:pt x="347978" y="414571"/>
                    </a:cubicBezTo>
                    <a:cubicBezTo>
                      <a:pt x="347300" y="475501"/>
                      <a:pt x="383181" y="528984"/>
                      <a:pt x="390628" y="587883"/>
                    </a:cubicBezTo>
                    <a:cubicBezTo>
                      <a:pt x="398075" y="644751"/>
                      <a:pt x="421770" y="836342"/>
                      <a:pt x="433279" y="979189"/>
                    </a:cubicBezTo>
                    <a:cubicBezTo>
                      <a:pt x="409584" y="843789"/>
                      <a:pt x="372349" y="675216"/>
                      <a:pt x="331053" y="543201"/>
                    </a:cubicBezTo>
                    <a:cubicBezTo>
                      <a:pt x="308711" y="473470"/>
                      <a:pt x="235595" y="416602"/>
                      <a:pt x="161803" y="438943"/>
                    </a:cubicBezTo>
                    <a:cubicBezTo>
                      <a:pt x="119152" y="452483"/>
                      <a:pt x="94780" y="482271"/>
                      <a:pt x="92072" y="535077"/>
                    </a:cubicBezTo>
                    <a:cubicBezTo>
                      <a:pt x="85302" y="672508"/>
                      <a:pt x="44005" y="987313"/>
                      <a:pt x="31142" y="1019809"/>
                    </a:cubicBezTo>
                    <a:cubicBezTo>
                      <a:pt x="8800" y="927736"/>
                      <a:pt x="677" y="899303"/>
                      <a:pt x="0" y="766611"/>
                    </a:cubicBezTo>
                    <a:cubicBezTo>
                      <a:pt x="17602" y="686725"/>
                      <a:pt x="25049" y="639335"/>
                      <a:pt x="37912" y="617671"/>
                    </a:cubicBezTo>
                    <a:cubicBezTo>
                      <a:pt x="58222" y="560126"/>
                      <a:pt x="73793" y="502581"/>
                      <a:pt x="84625" y="441651"/>
                    </a:cubicBezTo>
                    <a:cubicBezTo>
                      <a:pt x="95457" y="375305"/>
                      <a:pt x="64315" y="329946"/>
                      <a:pt x="36558" y="279848"/>
                    </a:cubicBezTo>
                    <a:cubicBezTo>
                      <a:pt x="0" y="231782"/>
                      <a:pt x="-3385" y="199963"/>
                      <a:pt x="25725" y="164082"/>
                    </a:cubicBezTo>
                    <a:cubicBezTo>
                      <a:pt x="58899" y="105860"/>
                      <a:pt x="98165" y="52377"/>
                      <a:pt x="156387" y="14465"/>
                    </a:cubicBezTo>
                    <a:cubicBezTo>
                      <a:pt x="197683" y="-9230"/>
                      <a:pt x="245750" y="-3814"/>
                      <a:pt x="286370" y="30713"/>
                    </a:cubicBezTo>
                    <a:cubicBezTo>
                      <a:pt x="297880" y="38837"/>
                      <a:pt x="310065" y="46284"/>
                      <a:pt x="321575" y="53054"/>
                    </a:cubicBezTo>
                    <a:lnTo>
                      <a:pt x="321575" y="53054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FDB9D304-1AC4-4342-826C-9F31FB669501}"/>
                </a:ext>
              </a:extLst>
            </p:cNvPr>
            <p:cNvGrpSpPr/>
            <p:nvPr/>
          </p:nvGrpSpPr>
          <p:grpSpPr>
            <a:xfrm>
              <a:off x="8311497" y="5660309"/>
              <a:ext cx="2189032" cy="490333"/>
              <a:chOff x="8311497" y="5660309"/>
              <a:chExt cx="2189032" cy="490333"/>
            </a:xfrm>
          </p:grpSpPr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DB75A2E7-D9D3-4F17-BDB5-C4F91A55B0DA}"/>
                  </a:ext>
                </a:extLst>
              </p:cNvPr>
              <p:cNvSpPr/>
              <p:nvPr/>
            </p:nvSpPr>
            <p:spPr>
              <a:xfrm>
                <a:off x="8311497" y="5660309"/>
                <a:ext cx="849129" cy="394227"/>
              </a:xfrm>
              <a:custGeom>
                <a:avLst/>
                <a:gdLst>
                  <a:gd name="connsiteX0" fmla="*/ 479574 w 849129"/>
                  <a:gd name="connsiteY0" fmla="*/ 322251 h 394227"/>
                  <a:gd name="connsiteX1" fmla="*/ 483171 w 849129"/>
                  <a:gd name="connsiteY1" fmla="*/ 367209 h 394227"/>
                  <a:gd name="connsiteX2" fmla="*/ 381566 w 849129"/>
                  <a:gd name="connsiteY2" fmla="*/ 357768 h 394227"/>
                  <a:gd name="connsiteX3" fmla="*/ 417982 w 849129"/>
                  <a:gd name="connsiteY3" fmla="*/ 364062 h 394227"/>
                  <a:gd name="connsiteX4" fmla="*/ 479574 w 849129"/>
                  <a:gd name="connsiteY4" fmla="*/ 322251 h 394227"/>
                  <a:gd name="connsiteX5" fmla="*/ 293000 w 849129"/>
                  <a:gd name="connsiteY5" fmla="*/ 315057 h 394227"/>
                  <a:gd name="connsiteX6" fmla="*/ 298395 w 849129"/>
                  <a:gd name="connsiteY6" fmla="*/ 357767 h 394227"/>
                  <a:gd name="connsiteX7" fmla="*/ 199487 w 849129"/>
                  <a:gd name="connsiteY7" fmla="*/ 360015 h 394227"/>
                  <a:gd name="connsiteX8" fmla="*/ 234554 w 849129"/>
                  <a:gd name="connsiteY8" fmla="*/ 361364 h 394227"/>
                  <a:gd name="connsiteX9" fmla="*/ 293000 w 849129"/>
                  <a:gd name="connsiteY9" fmla="*/ 315057 h 394227"/>
                  <a:gd name="connsiteX10" fmla="*/ 648617 w 849129"/>
                  <a:gd name="connsiteY10" fmla="*/ 294826 h 394227"/>
                  <a:gd name="connsiteX11" fmla="*/ 656710 w 849129"/>
                  <a:gd name="connsiteY11" fmla="*/ 318654 h 394227"/>
                  <a:gd name="connsiteX12" fmla="*/ 662105 w 849129"/>
                  <a:gd name="connsiteY12" fmla="*/ 346528 h 394227"/>
                  <a:gd name="connsiteX13" fmla="*/ 637378 w 849129"/>
                  <a:gd name="connsiteY13" fmla="*/ 383844 h 394227"/>
                  <a:gd name="connsiteX14" fmla="*/ 543865 w 849129"/>
                  <a:gd name="connsiteY14" fmla="*/ 365860 h 394227"/>
                  <a:gd name="connsiteX15" fmla="*/ 520487 w 849129"/>
                  <a:gd name="connsiteY15" fmla="*/ 331692 h 394227"/>
                  <a:gd name="connsiteX16" fmla="*/ 547012 w 849129"/>
                  <a:gd name="connsiteY16" fmla="*/ 355070 h 394227"/>
                  <a:gd name="connsiteX17" fmla="*/ 609953 w 849129"/>
                  <a:gd name="connsiteY17" fmla="*/ 364511 h 394227"/>
                  <a:gd name="connsiteX18" fmla="*/ 645021 w 849129"/>
                  <a:gd name="connsiteY18" fmla="*/ 329444 h 394227"/>
                  <a:gd name="connsiteX19" fmla="*/ 648617 w 849129"/>
                  <a:gd name="connsiteY19" fmla="*/ 294826 h 394227"/>
                  <a:gd name="connsiteX20" fmla="*/ 93836 w 849129"/>
                  <a:gd name="connsiteY20" fmla="*/ 230537 h 394227"/>
                  <a:gd name="connsiteX21" fmla="*/ 106424 w 849129"/>
                  <a:gd name="connsiteY21" fmla="*/ 243126 h 394227"/>
                  <a:gd name="connsiteX22" fmla="*/ 124407 w 849129"/>
                  <a:gd name="connsiteY22" fmla="*/ 278642 h 394227"/>
                  <a:gd name="connsiteX23" fmla="*/ 158126 w 849129"/>
                  <a:gd name="connsiteY23" fmla="*/ 316857 h 394227"/>
                  <a:gd name="connsiteX24" fmla="*/ 86643 w 849129"/>
                  <a:gd name="connsiteY24" fmla="*/ 249869 h 394227"/>
                  <a:gd name="connsiteX25" fmla="*/ 93836 w 849129"/>
                  <a:gd name="connsiteY25" fmla="*/ 230537 h 394227"/>
                  <a:gd name="connsiteX26" fmla="*/ 237096 w 849129"/>
                  <a:gd name="connsiteY26" fmla="*/ 101633 h 394227"/>
                  <a:gd name="connsiteX27" fmla="*/ 241747 w 849129"/>
                  <a:gd name="connsiteY27" fmla="*/ 110049 h 394227"/>
                  <a:gd name="connsiteX28" fmla="*/ 292550 w 849129"/>
                  <a:gd name="connsiteY28" fmla="*/ 243125 h 394227"/>
                  <a:gd name="connsiteX29" fmla="*/ 260180 w 849129"/>
                  <a:gd name="connsiteY29" fmla="*/ 257961 h 394227"/>
                  <a:gd name="connsiteX30" fmla="*/ 223314 w 849129"/>
                  <a:gd name="connsiteY30" fmla="*/ 113646 h 394227"/>
                  <a:gd name="connsiteX31" fmla="*/ 237096 w 849129"/>
                  <a:gd name="connsiteY31" fmla="*/ 101633 h 394227"/>
                  <a:gd name="connsiteX32" fmla="*/ 392806 w 849129"/>
                  <a:gd name="connsiteY32" fmla="*/ 72733 h 394227"/>
                  <a:gd name="connsiteX33" fmla="*/ 403147 w 849129"/>
                  <a:gd name="connsiteY33" fmla="*/ 79028 h 394227"/>
                  <a:gd name="connsiteX34" fmla="*/ 456646 w 849129"/>
                  <a:gd name="connsiteY34" fmla="*/ 189625 h 394227"/>
                  <a:gd name="connsiteX35" fmla="*/ 440911 w 849129"/>
                  <a:gd name="connsiteY35" fmla="*/ 197717 h 394227"/>
                  <a:gd name="connsiteX36" fmla="*/ 426974 w 849129"/>
                  <a:gd name="connsiteY36" fmla="*/ 212553 h 394227"/>
                  <a:gd name="connsiteX37" fmla="*/ 388759 w 849129"/>
                  <a:gd name="connsiteY37" fmla="*/ 89368 h 394227"/>
                  <a:gd name="connsiteX38" fmla="*/ 392806 w 849129"/>
                  <a:gd name="connsiteY38" fmla="*/ 72733 h 394227"/>
                  <a:gd name="connsiteX39" fmla="*/ 547012 w 849129"/>
                  <a:gd name="connsiteY39" fmla="*/ 43062 h 394227"/>
                  <a:gd name="connsiteX40" fmla="*/ 617596 w 849129"/>
                  <a:gd name="connsiteY40" fmla="*/ 134777 h 394227"/>
                  <a:gd name="connsiteX41" fmla="*/ 726844 w 849129"/>
                  <a:gd name="connsiteY41" fmla="*/ 327646 h 394227"/>
                  <a:gd name="connsiteX42" fmla="*/ 801924 w 849129"/>
                  <a:gd name="connsiteY42" fmla="*/ 373503 h 394227"/>
                  <a:gd name="connsiteX43" fmla="*/ 849129 w 849129"/>
                  <a:gd name="connsiteY43" fmla="*/ 339784 h 394227"/>
                  <a:gd name="connsiteX44" fmla="*/ 843284 w 849129"/>
                  <a:gd name="connsiteY44" fmla="*/ 367209 h 394227"/>
                  <a:gd name="connsiteX45" fmla="*/ 730889 w 849129"/>
                  <a:gd name="connsiteY45" fmla="*/ 361814 h 394227"/>
                  <a:gd name="connsiteX46" fmla="*/ 662104 w 849129"/>
                  <a:gd name="connsiteY46" fmla="*/ 255713 h 394227"/>
                  <a:gd name="connsiteX47" fmla="*/ 547012 w 849129"/>
                  <a:gd name="connsiteY47" fmla="*/ 43062 h 394227"/>
                  <a:gd name="connsiteX48" fmla="*/ 181672 w 849129"/>
                  <a:gd name="connsiteY48" fmla="*/ 2318 h 394227"/>
                  <a:gd name="connsiteX49" fmla="*/ 316378 w 849129"/>
                  <a:gd name="connsiteY49" fmla="*/ 28674 h 394227"/>
                  <a:gd name="connsiteX50" fmla="*/ 280411 w 849129"/>
                  <a:gd name="connsiteY50" fmla="*/ 38116 h 394227"/>
                  <a:gd name="connsiteX51" fmla="*/ 190046 w 849129"/>
                  <a:gd name="connsiteY51" fmla="*/ 58796 h 394227"/>
                  <a:gd name="connsiteX52" fmla="*/ 64163 w 849129"/>
                  <a:gd name="connsiteY52" fmla="*/ 215700 h 394227"/>
                  <a:gd name="connsiteX53" fmla="*/ 60567 w 849129"/>
                  <a:gd name="connsiteY53" fmla="*/ 314608 h 394227"/>
                  <a:gd name="connsiteX54" fmla="*/ 20105 w 849129"/>
                  <a:gd name="connsiteY54" fmla="*/ 287633 h 394227"/>
                  <a:gd name="connsiteX55" fmla="*/ 1672 w 849129"/>
                  <a:gd name="connsiteY55" fmla="*/ 179284 h 394227"/>
                  <a:gd name="connsiteX56" fmla="*/ 60117 w 849129"/>
                  <a:gd name="connsiteY56" fmla="*/ 64641 h 394227"/>
                  <a:gd name="connsiteX57" fmla="*/ 181672 w 849129"/>
                  <a:gd name="connsiteY57" fmla="*/ 2318 h 39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849129" h="394227">
                    <a:moveTo>
                      <a:pt x="479574" y="322251"/>
                    </a:moveTo>
                    <a:cubicBezTo>
                      <a:pt x="487217" y="339785"/>
                      <a:pt x="490363" y="360016"/>
                      <a:pt x="483171" y="367209"/>
                    </a:cubicBezTo>
                    <a:cubicBezTo>
                      <a:pt x="460242" y="388789"/>
                      <a:pt x="416633" y="374852"/>
                      <a:pt x="381566" y="357768"/>
                    </a:cubicBezTo>
                    <a:cubicBezTo>
                      <a:pt x="389658" y="361814"/>
                      <a:pt x="411688" y="363612"/>
                      <a:pt x="417982" y="364062"/>
                    </a:cubicBezTo>
                    <a:cubicBezTo>
                      <a:pt x="456646" y="365860"/>
                      <a:pt x="480473" y="352822"/>
                      <a:pt x="479574" y="322251"/>
                    </a:cubicBezTo>
                    <a:close/>
                    <a:moveTo>
                      <a:pt x="293000" y="315057"/>
                    </a:moveTo>
                    <a:cubicBezTo>
                      <a:pt x="301541" y="332141"/>
                      <a:pt x="305138" y="350574"/>
                      <a:pt x="298395" y="357767"/>
                    </a:cubicBezTo>
                    <a:cubicBezTo>
                      <a:pt x="277264" y="380696"/>
                      <a:pt x="235903" y="374851"/>
                      <a:pt x="199487" y="360015"/>
                    </a:cubicBezTo>
                    <a:cubicBezTo>
                      <a:pt x="208029" y="363612"/>
                      <a:pt x="227811" y="361364"/>
                      <a:pt x="234554" y="361364"/>
                    </a:cubicBezTo>
                    <a:cubicBezTo>
                      <a:pt x="273218" y="360015"/>
                      <a:pt x="296147" y="345629"/>
                      <a:pt x="293000" y="315057"/>
                    </a:cubicBezTo>
                    <a:close/>
                    <a:moveTo>
                      <a:pt x="648617" y="294826"/>
                    </a:moveTo>
                    <a:cubicBezTo>
                      <a:pt x="652214" y="306066"/>
                      <a:pt x="654462" y="314158"/>
                      <a:pt x="656710" y="318654"/>
                    </a:cubicBezTo>
                    <a:cubicBezTo>
                      <a:pt x="659857" y="329894"/>
                      <a:pt x="661655" y="334839"/>
                      <a:pt x="662105" y="346528"/>
                    </a:cubicBezTo>
                    <a:cubicBezTo>
                      <a:pt x="661655" y="363163"/>
                      <a:pt x="653113" y="378449"/>
                      <a:pt x="637378" y="383844"/>
                    </a:cubicBezTo>
                    <a:cubicBezTo>
                      <a:pt x="605458" y="394633"/>
                      <a:pt x="565895" y="393734"/>
                      <a:pt x="543865" y="365860"/>
                    </a:cubicBezTo>
                    <a:cubicBezTo>
                      <a:pt x="529479" y="346978"/>
                      <a:pt x="520487" y="331692"/>
                      <a:pt x="520487" y="331692"/>
                    </a:cubicBezTo>
                    <a:cubicBezTo>
                      <a:pt x="531726" y="339784"/>
                      <a:pt x="541617" y="350574"/>
                      <a:pt x="547012" y="355070"/>
                    </a:cubicBezTo>
                    <a:cubicBezTo>
                      <a:pt x="566344" y="372154"/>
                      <a:pt x="584777" y="369007"/>
                      <a:pt x="609953" y="364511"/>
                    </a:cubicBezTo>
                    <a:cubicBezTo>
                      <a:pt x="635579" y="360016"/>
                      <a:pt x="637378" y="349226"/>
                      <a:pt x="645021" y="329444"/>
                    </a:cubicBezTo>
                    <a:cubicBezTo>
                      <a:pt x="648168" y="321352"/>
                      <a:pt x="647718" y="306965"/>
                      <a:pt x="648617" y="294826"/>
                    </a:cubicBezTo>
                    <a:close/>
                    <a:moveTo>
                      <a:pt x="93836" y="230537"/>
                    </a:moveTo>
                    <a:cubicBezTo>
                      <a:pt x="101928" y="228289"/>
                      <a:pt x="103727" y="237730"/>
                      <a:pt x="106424" y="243126"/>
                    </a:cubicBezTo>
                    <a:cubicBezTo>
                      <a:pt x="116764" y="262008"/>
                      <a:pt x="118113" y="266054"/>
                      <a:pt x="124407" y="278642"/>
                    </a:cubicBezTo>
                    <a:cubicBezTo>
                      <a:pt x="130252" y="291231"/>
                      <a:pt x="143739" y="302020"/>
                      <a:pt x="158126" y="316857"/>
                    </a:cubicBezTo>
                    <a:cubicBezTo>
                      <a:pt x="110470" y="308314"/>
                      <a:pt x="89340" y="286285"/>
                      <a:pt x="86643" y="249869"/>
                    </a:cubicBezTo>
                    <a:cubicBezTo>
                      <a:pt x="86193" y="242676"/>
                      <a:pt x="84395" y="232785"/>
                      <a:pt x="93836" y="230537"/>
                    </a:cubicBezTo>
                    <a:close/>
                    <a:moveTo>
                      <a:pt x="237096" y="101633"/>
                    </a:moveTo>
                    <a:cubicBezTo>
                      <a:pt x="238712" y="102828"/>
                      <a:pt x="240286" y="105441"/>
                      <a:pt x="241747" y="110049"/>
                    </a:cubicBezTo>
                    <a:cubicBezTo>
                      <a:pt x="257033" y="155007"/>
                      <a:pt x="267373" y="202663"/>
                      <a:pt x="292550" y="243125"/>
                    </a:cubicBezTo>
                    <a:cubicBezTo>
                      <a:pt x="293449" y="245373"/>
                      <a:pt x="260180" y="257961"/>
                      <a:pt x="260180" y="257961"/>
                    </a:cubicBezTo>
                    <a:cubicBezTo>
                      <a:pt x="210726" y="224692"/>
                      <a:pt x="195889" y="164448"/>
                      <a:pt x="223314" y="113646"/>
                    </a:cubicBezTo>
                    <a:cubicBezTo>
                      <a:pt x="227023" y="107239"/>
                      <a:pt x="232249" y="98051"/>
                      <a:pt x="237096" y="101633"/>
                    </a:cubicBezTo>
                    <a:close/>
                    <a:moveTo>
                      <a:pt x="392806" y="72733"/>
                    </a:moveTo>
                    <a:cubicBezTo>
                      <a:pt x="397302" y="70036"/>
                      <a:pt x="401348" y="74532"/>
                      <a:pt x="403147" y="79028"/>
                    </a:cubicBezTo>
                    <a:cubicBezTo>
                      <a:pt x="420680" y="114095"/>
                      <a:pt x="446306" y="149612"/>
                      <a:pt x="456646" y="189625"/>
                    </a:cubicBezTo>
                    <a:cubicBezTo>
                      <a:pt x="457096" y="190074"/>
                      <a:pt x="443159" y="195919"/>
                      <a:pt x="440911" y="197717"/>
                    </a:cubicBezTo>
                    <a:cubicBezTo>
                      <a:pt x="441361" y="197717"/>
                      <a:pt x="432818" y="208057"/>
                      <a:pt x="426974" y="212553"/>
                    </a:cubicBezTo>
                    <a:cubicBezTo>
                      <a:pt x="406743" y="174339"/>
                      <a:pt x="391907" y="135225"/>
                      <a:pt x="388759" y="89368"/>
                    </a:cubicBezTo>
                    <a:cubicBezTo>
                      <a:pt x="388310" y="83523"/>
                      <a:pt x="387411" y="75880"/>
                      <a:pt x="392806" y="72733"/>
                    </a:cubicBezTo>
                    <a:close/>
                    <a:moveTo>
                      <a:pt x="547012" y="43062"/>
                    </a:moveTo>
                    <a:cubicBezTo>
                      <a:pt x="580730" y="65991"/>
                      <a:pt x="598264" y="101058"/>
                      <a:pt x="617596" y="134777"/>
                    </a:cubicBezTo>
                    <a:cubicBezTo>
                      <a:pt x="654462" y="200415"/>
                      <a:pt x="690878" y="262008"/>
                      <a:pt x="726844" y="327646"/>
                    </a:cubicBezTo>
                    <a:cubicBezTo>
                      <a:pt x="747524" y="365410"/>
                      <a:pt x="770453" y="380246"/>
                      <a:pt x="801924" y="373503"/>
                    </a:cubicBezTo>
                    <a:cubicBezTo>
                      <a:pt x="822604" y="368557"/>
                      <a:pt x="849129" y="338436"/>
                      <a:pt x="849129" y="339784"/>
                    </a:cubicBezTo>
                    <a:cubicBezTo>
                      <a:pt x="849129" y="351923"/>
                      <a:pt x="849129" y="360015"/>
                      <a:pt x="843284" y="367209"/>
                    </a:cubicBezTo>
                    <a:cubicBezTo>
                      <a:pt x="837889" y="373503"/>
                      <a:pt x="781242" y="427902"/>
                      <a:pt x="730889" y="361814"/>
                    </a:cubicBezTo>
                    <a:cubicBezTo>
                      <a:pt x="721449" y="349675"/>
                      <a:pt x="682785" y="282239"/>
                      <a:pt x="662104" y="255713"/>
                    </a:cubicBezTo>
                    <a:cubicBezTo>
                      <a:pt x="646819" y="234583"/>
                      <a:pt x="607256" y="179285"/>
                      <a:pt x="547012" y="43062"/>
                    </a:cubicBezTo>
                    <a:close/>
                    <a:moveTo>
                      <a:pt x="181672" y="2318"/>
                    </a:moveTo>
                    <a:cubicBezTo>
                      <a:pt x="229946" y="-4483"/>
                      <a:pt x="280411" y="3498"/>
                      <a:pt x="316378" y="28674"/>
                    </a:cubicBezTo>
                    <a:cubicBezTo>
                      <a:pt x="306037" y="33620"/>
                      <a:pt x="290301" y="37217"/>
                      <a:pt x="280411" y="38116"/>
                    </a:cubicBezTo>
                    <a:cubicBezTo>
                      <a:pt x="249839" y="42162"/>
                      <a:pt x="218369" y="48906"/>
                      <a:pt x="190046" y="58796"/>
                    </a:cubicBezTo>
                    <a:cubicBezTo>
                      <a:pt x="116314" y="84423"/>
                      <a:pt x="70907" y="137473"/>
                      <a:pt x="64163" y="215700"/>
                    </a:cubicBezTo>
                    <a:cubicBezTo>
                      <a:pt x="61915" y="243574"/>
                      <a:pt x="56970" y="287183"/>
                      <a:pt x="60567" y="314608"/>
                    </a:cubicBezTo>
                    <a:cubicBezTo>
                      <a:pt x="45731" y="313259"/>
                      <a:pt x="24151" y="302020"/>
                      <a:pt x="20105" y="287633"/>
                    </a:cubicBezTo>
                    <a:cubicBezTo>
                      <a:pt x="20105" y="287633"/>
                      <a:pt x="-6871" y="221545"/>
                      <a:pt x="1672" y="179284"/>
                    </a:cubicBezTo>
                    <a:cubicBezTo>
                      <a:pt x="10663" y="135225"/>
                      <a:pt x="30445" y="97910"/>
                      <a:pt x="60117" y="64641"/>
                    </a:cubicBezTo>
                    <a:cubicBezTo>
                      <a:pt x="87317" y="30698"/>
                      <a:pt x="133399" y="9118"/>
                      <a:pt x="181672" y="2318"/>
                    </a:cubicBezTo>
                    <a:close/>
                  </a:path>
                </a:pathLst>
              </a:custGeom>
              <a:solidFill>
                <a:srgbClr val="EABB95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29F3C565-0186-4E53-BAFD-A12A266989D0}"/>
                  </a:ext>
                </a:extLst>
              </p:cNvPr>
              <p:cNvSpPr/>
              <p:nvPr/>
            </p:nvSpPr>
            <p:spPr>
              <a:xfrm>
                <a:off x="8368917" y="5675344"/>
                <a:ext cx="791411" cy="377232"/>
              </a:xfrm>
              <a:custGeom>
                <a:avLst/>
                <a:gdLst>
                  <a:gd name="connsiteX0" fmla="*/ 609299 w 1191746"/>
                  <a:gd name="connsiteY0" fmla="*/ 543861 h 568055"/>
                  <a:gd name="connsiteX1" fmla="*/ 413647 w 1191746"/>
                  <a:gd name="connsiteY1" fmla="*/ 453820 h 568055"/>
                  <a:gd name="connsiteX2" fmla="*/ 368288 w 1191746"/>
                  <a:gd name="connsiteY2" fmla="*/ 385444 h 568055"/>
                  <a:gd name="connsiteX3" fmla="*/ 261999 w 1191746"/>
                  <a:gd name="connsiteY3" fmla="*/ 161357 h 568055"/>
                  <a:gd name="connsiteX4" fmla="*/ 249813 w 1191746"/>
                  <a:gd name="connsiteY4" fmla="*/ 264938 h 568055"/>
                  <a:gd name="connsiteX5" fmla="*/ 324283 w 1191746"/>
                  <a:gd name="connsiteY5" fmla="*/ 390183 h 568055"/>
                  <a:gd name="connsiteX6" fmla="*/ 356102 w 1191746"/>
                  <a:gd name="connsiteY6" fmla="*/ 456528 h 568055"/>
                  <a:gd name="connsiteX7" fmla="*/ 205131 w 1191746"/>
                  <a:gd name="connsiteY7" fmla="*/ 517458 h 568055"/>
                  <a:gd name="connsiteX8" fmla="*/ 66346 w 1191746"/>
                  <a:gd name="connsiteY8" fmla="*/ 455174 h 568055"/>
                  <a:gd name="connsiteX9" fmla="*/ 0 w 1191746"/>
                  <a:gd name="connsiteY9" fmla="*/ 453820 h 568055"/>
                  <a:gd name="connsiteX10" fmla="*/ 6093 w 1191746"/>
                  <a:gd name="connsiteY10" fmla="*/ 293371 h 568055"/>
                  <a:gd name="connsiteX11" fmla="*/ 202423 w 1191746"/>
                  <a:gd name="connsiteY11" fmla="*/ 55745 h 568055"/>
                  <a:gd name="connsiteX12" fmla="*/ 375734 w 1191746"/>
                  <a:gd name="connsiteY12" fmla="*/ 21218 h 568055"/>
                  <a:gd name="connsiteX13" fmla="*/ 565294 w 1191746"/>
                  <a:gd name="connsiteY13" fmla="*/ 20541 h 568055"/>
                  <a:gd name="connsiteX14" fmla="*/ 609976 w 1191746"/>
                  <a:gd name="connsiteY14" fmla="*/ 11063 h 568055"/>
                  <a:gd name="connsiteX15" fmla="*/ 1101478 w 1191746"/>
                  <a:gd name="connsiteY15" fmla="*/ 287279 h 568055"/>
                  <a:gd name="connsiteX16" fmla="*/ 1156314 w 1191746"/>
                  <a:gd name="connsiteY16" fmla="*/ 392890 h 568055"/>
                  <a:gd name="connsiteX17" fmla="*/ 1191518 w 1191746"/>
                  <a:gd name="connsiteY17" fmla="*/ 503241 h 568055"/>
                  <a:gd name="connsiteX18" fmla="*/ 1173916 w 1191746"/>
                  <a:gd name="connsiteY18" fmla="*/ 540476 h 568055"/>
                  <a:gd name="connsiteX19" fmla="*/ 1006698 w 1191746"/>
                  <a:gd name="connsiteY19" fmla="*/ 512719 h 568055"/>
                  <a:gd name="connsiteX20" fmla="*/ 890254 w 1191746"/>
                  <a:gd name="connsiteY20" fmla="*/ 303526 h 568055"/>
                  <a:gd name="connsiteX21" fmla="*/ 762978 w 1191746"/>
                  <a:gd name="connsiteY21" fmla="*/ 76055 h 568055"/>
                  <a:gd name="connsiteX22" fmla="*/ 844218 w 1191746"/>
                  <a:gd name="connsiteY22" fmla="*/ 277124 h 568055"/>
                  <a:gd name="connsiteX23" fmla="*/ 907179 w 1191746"/>
                  <a:gd name="connsiteY23" fmla="*/ 489701 h 568055"/>
                  <a:gd name="connsiteX24" fmla="*/ 752823 w 1191746"/>
                  <a:gd name="connsiteY24" fmla="*/ 547246 h 568055"/>
                  <a:gd name="connsiteX25" fmla="*/ 694601 w 1191746"/>
                  <a:gd name="connsiteY25" fmla="*/ 470745 h 568055"/>
                  <a:gd name="connsiteX26" fmla="*/ 511812 w 1191746"/>
                  <a:gd name="connsiteY26" fmla="*/ 108551 h 568055"/>
                  <a:gd name="connsiteX27" fmla="*/ 648565 w 1191746"/>
                  <a:gd name="connsiteY27" fmla="*/ 500533 h 568055"/>
                  <a:gd name="connsiteX28" fmla="*/ 609299 w 1191746"/>
                  <a:gd name="connsiteY28" fmla="*/ 543861 h 568055"/>
                  <a:gd name="connsiteX29" fmla="*/ 609299 w 1191746"/>
                  <a:gd name="connsiteY29" fmla="*/ 543861 h 568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191746" h="568055">
                    <a:moveTo>
                      <a:pt x="609299" y="543861"/>
                    </a:moveTo>
                    <a:cubicBezTo>
                      <a:pt x="557847" y="547246"/>
                      <a:pt x="470514" y="526259"/>
                      <a:pt x="413647" y="453820"/>
                    </a:cubicBezTo>
                    <a:cubicBezTo>
                      <a:pt x="396722" y="432156"/>
                      <a:pt x="383859" y="407108"/>
                      <a:pt x="368288" y="385444"/>
                    </a:cubicBezTo>
                    <a:cubicBezTo>
                      <a:pt x="360164" y="375965"/>
                      <a:pt x="278247" y="233119"/>
                      <a:pt x="261999" y="161357"/>
                    </a:cubicBezTo>
                    <a:cubicBezTo>
                      <a:pt x="231534" y="193853"/>
                      <a:pt x="232211" y="223641"/>
                      <a:pt x="249813" y="264938"/>
                    </a:cubicBezTo>
                    <a:cubicBezTo>
                      <a:pt x="264707" y="298788"/>
                      <a:pt x="320220" y="380028"/>
                      <a:pt x="324283" y="390183"/>
                    </a:cubicBezTo>
                    <a:cubicBezTo>
                      <a:pt x="333084" y="410493"/>
                      <a:pt x="347300" y="434188"/>
                      <a:pt x="356102" y="456528"/>
                    </a:cubicBezTo>
                    <a:cubicBezTo>
                      <a:pt x="377089" y="510688"/>
                      <a:pt x="361518" y="574326"/>
                      <a:pt x="205131" y="517458"/>
                    </a:cubicBezTo>
                    <a:cubicBezTo>
                      <a:pt x="205131" y="517458"/>
                      <a:pt x="134723" y="472776"/>
                      <a:pt x="66346" y="455174"/>
                    </a:cubicBezTo>
                    <a:cubicBezTo>
                      <a:pt x="54160" y="451789"/>
                      <a:pt x="12863" y="456528"/>
                      <a:pt x="0" y="453820"/>
                    </a:cubicBezTo>
                    <a:cubicBezTo>
                      <a:pt x="5416" y="400338"/>
                      <a:pt x="0" y="347531"/>
                      <a:pt x="6093" y="293371"/>
                    </a:cubicBezTo>
                    <a:cubicBezTo>
                      <a:pt x="18956" y="184375"/>
                      <a:pt x="95457" y="86887"/>
                      <a:pt x="202423" y="55745"/>
                    </a:cubicBezTo>
                    <a:cubicBezTo>
                      <a:pt x="258614" y="38820"/>
                      <a:pt x="318190" y="37466"/>
                      <a:pt x="375734" y="21218"/>
                    </a:cubicBezTo>
                    <a:cubicBezTo>
                      <a:pt x="438695" y="38820"/>
                      <a:pt x="502333" y="48975"/>
                      <a:pt x="565294" y="20541"/>
                    </a:cubicBezTo>
                    <a:cubicBezTo>
                      <a:pt x="580865" y="17156"/>
                      <a:pt x="595082" y="14448"/>
                      <a:pt x="609976" y="11063"/>
                    </a:cubicBezTo>
                    <a:cubicBezTo>
                      <a:pt x="849634" y="-42420"/>
                      <a:pt x="1012791" y="105843"/>
                      <a:pt x="1101478" y="287279"/>
                    </a:cubicBezTo>
                    <a:cubicBezTo>
                      <a:pt x="1118402" y="322483"/>
                      <a:pt x="1138712" y="357686"/>
                      <a:pt x="1156314" y="392890"/>
                    </a:cubicBezTo>
                    <a:cubicBezTo>
                      <a:pt x="1182041" y="444343"/>
                      <a:pt x="1193549" y="461268"/>
                      <a:pt x="1191518" y="503241"/>
                    </a:cubicBezTo>
                    <a:cubicBezTo>
                      <a:pt x="1190841" y="518135"/>
                      <a:pt x="1183394" y="529644"/>
                      <a:pt x="1173916" y="540476"/>
                    </a:cubicBezTo>
                    <a:cubicBezTo>
                      <a:pt x="1133297" y="585835"/>
                      <a:pt x="1048672" y="574326"/>
                      <a:pt x="1006698" y="512719"/>
                    </a:cubicBezTo>
                    <a:cubicBezTo>
                      <a:pt x="962016" y="446373"/>
                      <a:pt x="928843" y="373258"/>
                      <a:pt x="890254" y="303526"/>
                    </a:cubicBezTo>
                    <a:cubicBezTo>
                      <a:pt x="849634" y="231088"/>
                      <a:pt x="823231" y="143755"/>
                      <a:pt x="762978" y="76055"/>
                    </a:cubicBezTo>
                    <a:cubicBezTo>
                      <a:pt x="795474" y="149848"/>
                      <a:pt x="822554" y="212809"/>
                      <a:pt x="844218" y="277124"/>
                    </a:cubicBezTo>
                    <a:cubicBezTo>
                      <a:pt x="860466" y="325868"/>
                      <a:pt x="898378" y="436895"/>
                      <a:pt x="907179" y="489701"/>
                    </a:cubicBezTo>
                    <a:cubicBezTo>
                      <a:pt x="918688" y="557401"/>
                      <a:pt x="784642" y="575003"/>
                      <a:pt x="752823" y="547246"/>
                    </a:cubicBezTo>
                    <a:cubicBezTo>
                      <a:pt x="740637" y="537091"/>
                      <a:pt x="712880" y="510011"/>
                      <a:pt x="694601" y="470745"/>
                    </a:cubicBezTo>
                    <a:cubicBezTo>
                      <a:pt x="662782" y="403045"/>
                      <a:pt x="575449" y="179636"/>
                      <a:pt x="511812" y="108551"/>
                    </a:cubicBezTo>
                    <a:cubicBezTo>
                      <a:pt x="496917" y="216194"/>
                      <a:pt x="638410" y="430125"/>
                      <a:pt x="648565" y="500533"/>
                    </a:cubicBezTo>
                    <a:cubicBezTo>
                      <a:pt x="650596" y="524228"/>
                      <a:pt x="638410" y="543861"/>
                      <a:pt x="609299" y="543861"/>
                    </a:cubicBezTo>
                    <a:lnTo>
                      <a:pt x="609299" y="543861"/>
                    </a:lnTo>
                    <a:close/>
                  </a:path>
                </a:pathLst>
              </a:custGeom>
              <a:solidFill>
                <a:srgbClr val="F9C9A2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90B52213-ED16-4436-92C0-222749F9A13C}"/>
                  </a:ext>
                </a:extLst>
              </p:cNvPr>
              <p:cNvSpPr/>
              <p:nvPr/>
            </p:nvSpPr>
            <p:spPr>
              <a:xfrm>
                <a:off x="9434420" y="5703425"/>
                <a:ext cx="1066109" cy="446195"/>
              </a:xfrm>
              <a:custGeom>
                <a:avLst/>
                <a:gdLst>
                  <a:gd name="connsiteX0" fmla="*/ 1596364 w 1605399"/>
                  <a:gd name="connsiteY0" fmla="*/ 404763 h 671903"/>
                  <a:gd name="connsiteX1" fmla="*/ 1362799 w 1605399"/>
                  <a:gd name="connsiteY1" fmla="*/ 121778 h 671903"/>
                  <a:gd name="connsiteX2" fmla="*/ 1362799 w 1605399"/>
                  <a:gd name="connsiteY2" fmla="*/ 121778 h 671903"/>
                  <a:gd name="connsiteX3" fmla="*/ 1234169 w 1605399"/>
                  <a:gd name="connsiteY3" fmla="*/ 77096 h 671903"/>
                  <a:gd name="connsiteX4" fmla="*/ 819846 w 1605399"/>
                  <a:gd name="connsiteY4" fmla="*/ 21582 h 671903"/>
                  <a:gd name="connsiteX5" fmla="*/ 702725 w 1605399"/>
                  <a:gd name="connsiteY5" fmla="*/ 6688 h 671903"/>
                  <a:gd name="connsiteX6" fmla="*/ 590343 w 1605399"/>
                  <a:gd name="connsiteY6" fmla="*/ 6011 h 671903"/>
                  <a:gd name="connsiteX7" fmla="*/ 414323 w 1605399"/>
                  <a:gd name="connsiteY7" fmla="*/ 76419 h 671903"/>
                  <a:gd name="connsiteX8" fmla="*/ 238304 w 1605399"/>
                  <a:gd name="connsiteY8" fmla="*/ 189478 h 671903"/>
                  <a:gd name="connsiteX9" fmla="*/ 114413 w 1605399"/>
                  <a:gd name="connsiteY9" fmla="*/ 333002 h 671903"/>
                  <a:gd name="connsiteX10" fmla="*/ 90041 w 1605399"/>
                  <a:gd name="connsiteY10" fmla="*/ 358051 h 671903"/>
                  <a:gd name="connsiteX11" fmla="*/ 5416 w 1605399"/>
                  <a:gd name="connsiteY11" fmla="*/ 483295 h 671903"/>
                  <a:gd name="connsiteX12" fmla="*/ 0 w 1605399"/>
                  <a:gd name="connsiteY12" fmla="*/ 515114 h 671903"/>
                  <a:gd name="connsiteX13" fmla="*/ 4739 w 1605399"/>
                  <a:gd name="connsiteY13" fmla="*/ 527300 h 671903"/>
                  <a:gd name="connsiteX14" fmla="*/ 133369 w 1605399"/>
                  <a:gd name="connsiteY14" fmla="*/ 546256 h 671903"/>
                  <a:gd name="connsiteX15" fmla="*/ 235596 w 1605399"/>
                  <a:gd name="connsiteY15" fmla="*/ 563858 h 671903"/>
                  <a:gd name="connsiteX16" fmla="*/ 289756 w 1605399"/>
                  <a:gd name="connsiteY16" fmla="*/ 573336 h 671903"/>
                  <a:gd name="connsiteX17" fmla="*/ 336469 w 1605399"/>
                  <a:gd name="connsiteY17" fmla="*/ 563858 h 671903"/>
                  <a:gd name="connsiteX18" fmla="*/ 374380 w 1605399"/>
                  <a:gd name="connsiteY18" fmla="*/ 525269 h 671903"/>
                  <a:gd name="connsiteX19" fmla="*/ 587635 w 1605399"/>
                  <a:gd name="connsiteY19" fmla="*/ 282904 h 671903"/>
                  <a:gd name="connsiteX20" fmla="*/ 611330 w 1605399"/>
                  <a:gd name="connsiteY20" fmla="*/ 274779 h 671903"/>
                  <a:gd name="connsiteX21" fmla="*/ 441403 w 1605399"/>
                  <a:gd name="connsiteY21" fmla="*/ 522561 h 671903"/>
                  <a:gd name="connsiteX22" fmla="*/ 441403 w 1605399"/>
                  <a:gd name="connsiteY22" fmla="*/ 523238 h 671903"/>
                  <a:gd name="connsiteX23" fmla="*/ 440727 w 1605399"/>
                  <a:gd name="connsiteY23" fmla="*/ 566566 h 671903"/>
                  <a:gd name="connsiteX24" fmla="*/ 489470 w 1605399"/>
                  <a:gd name="connsiteY24" fmla="*/ 599062 h 671903"/>
                  <a:gd name="connsiteX25" fmla="*/ 635702 w 1605399"/>
                  <a:gd name="connsiteY25" fmla="*/ 512406 h 671903"/>
                  <a:gd name="connsiteX26" fmla="*/ 676999 w 1605399"/>
                  <a:gd name="connsiteY26" fmla="*/ 463662 h 671903"/>
                  <a:gd name="connsiteX27" fmla="*/ 802921 w 1605399"/>
                  <a:gd name="connsiteY27" fmla="*/ 361436 h 671903"/>
                  <a:gd name="connsiteX28" fmla="*/ 1076429 w 1605399"/>
                  <a:gd name="connsiteY28" fmla="*/ 263271 h 671903"/>
                  <a:gd name="connsiteX29" fmla="*/ 1150899 w 1605399"/>
                  <a:gd name="connsiteY29" fmla="*/ 262594 h 671903"/>
                  <a:gd name="connsiteX30" fmla="*/ 1077106 w 1605399"/>
                  <a:gd name="connsiteY30" fmla="*/ 288319 h 671903"/>
                  <a:gd name="connsiteX31" fmla="*/ 815784 w 1605399"/>
                  <a:gd name="connsiteY31" fmla="*/ 407471 h 671903"/>
                  <a:gd name="connsiteX32" fmla="*/ 664136 w 1605399"/>
                  <a:gd name="connsiteY32" fmla="*/ 517145 h 671903"/>
                  <a:gd name="connsiteX33" fmla="*/ 664813 w 1605399"/>
                  <a:gd name="connsiteY33" fmla="*/ 577398 h 671903"/>
                  <a:gd name="connsiteX34" fmla="*/ 950506 w 1605399"/>
                  <a:gd name="connsiteY34" fmla="*/ 550318 h 671903"/>
                  <a:gd name="connsiteX35" fmla="*/ 1096061 w 1605399"/>
                  <a:gd name="connsiteY35" fmla="*/ 519853 h 671903"/>
                  <a:gd name="connsiteX36" fmla="*/ 1184071 w 1605399"/>
                  <a:gd name="connsiteY36" fmla="*/ 553026 h 671903"/>
                  <a:gd name="connsiteX37" fmla="*/ 1328949 w 1605399"/>
                  <a:gd name="connsiteY37" fmla="*/ 643067 h 671903"/>
                  <a:gd name="connsiteX38" fmla="*/ 1417636 w 1605399"/>
                  <a:gd name="connsiteY38" fmla="*/ 671501 h 671903"/>
                  <a:gd name="connsiteX39" fmla="*/ 1569284 w 1605399"/>
                  <a:gd name="connsiteY39" fmla="*/ 662023 h 671903"/>
                  <a:gd name="connsiteX40" fmla="*/ 1596364 w 1605399"/>
                  <a:gd name="connsiteY40" fmla="*/ 404763 h 671903"/>
                  <a:gd name="connsiteX41" fmla="*/ 1596364 w 1605399"/>
                  <a:gd name="connsiteY41" fmla="*/ 404763 h 671903"/>
                  <a:gd name="connsiteX42" fmla="*/ 248459 w 1605399"/>
                  <a:gd name="connsiteY42" fmla="*/ 388516 h 671903"/>
                  <a:gd name="connsiteX43" fmla="*/ 248459 w 1605399"/>
                  <a:gd name="connsiteY43" fmla="*/ 388516 h 671903"/>
                  <a:gd name="connsiteX44" fmla="*/ 248459 w 1605399"/>
                  <a:gd name="connsiteY44" fmla="*/ 388516 h 671903"/>
                  <a:gd name="connsiteX45" fmla="*/ 248459 w 1605399"/>
                  <a:gd name="connsiteY45" fmla="*/ 388516 h 671903"/>
                  <a:gd name="connsiteX46" fmla="*/ 248459 w 1605399"/>
                  <a:gd name="connsiteY46" fmla="*/ 388516 h 671903"/>
                  <a:gd name="connsiteX47" fmla="*/ 249136 w 1605399"/>
                  <a:gd name="connsiteY47" fmla="*/ 387838 h 671903"/>
                  <a:gd name="connsiteX48" fmla="*/ 249136 w 1605399"/>
                  <a:gd name="connsiteY48" fmla="*/ 387838 h 671903"/>
                  <a:gd name="connsiteX49" fmla="*/ 249812 w 1605399"/>
                  <a:gd name="connsiteY49" fmla="*/ 385807 h 671903"/>
                  <a:gd name="connsiteX50" fmla="*/ 249136 w 1605399"/>
                  <a:gd name="connsiteY50" fmla="*/ 387838 h 671903"/>
                  <a:gd name="connsiteX51" fmla="*/ 249136 w 1605399"/>
                  <a:gd name="connsiteY51" fmla="*/ 387838 h 671903"/>
                  <a:gd name="connsiteX52" fmla="*/ 249136 w 1605399"/>
                  <a:gd name="connsiteY52" fmla="*/ 387838 h 671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605399" h="671903">
                    <a:moveTo>
                      <a:pt x="1596364" y="404763"/>
                    </a:moveTo>
                    <a:cubicBezTo>
                      <a:pt x="1566575" y="271394"/>
                      <a:pt x="1495491" y="171199"/>
                      <a:pt x="1362799" y="121778"/>
                    </a:cubicBezTo>
                    <a:lnTo>
                      <a:pt x="1362799" y="121778"/>
                    </a:lnTo>
                    <a:cubicBezTo>
                      <a:pt x="1309316" y="95375"/>
                      <a:pt x="1279529" y="83189"/>
                      <a:pt x="1234169" y="77096"/>
                    </a:cubicBezTo>
                    <a:cubicBezTo>
                      <a:pt x="1096739" y="57463"/>
                      <a:pt x="957954" y="40538"/>
                      <a:pt x="819846" y="21582"/>
                    </a:cubicBezTo>
                    <a:cubicBezTo>
                      <a:pt x="781257" y="16166"/>
                      <a:pt x="741314" y="10750"/>
                      <a:pt x="702725" y="6688"/>
                    </a:cubicBezTo>
                    <a:cubicBezTo>
                      <a:pt x="666167" y="-2790"/>
                      <a:pt x="628255" y="-1436"/>
                      <a:pt x="590343" y="6011"/>
                    </a:cubicBezTo>
                    <a:cubicBezTo>
                      <a:pt x="530090" y="27675"/>
                      <a:pt x="477285" y="71003"/>
                      <a:pt x="414323" y="76419"/>
                    </a:cubicBezTo>
                    <a:cubicBezTo>
                      <a:pt x="331730" y="83866"/>
                      <a:pt x="286371" y="136672"/>
                      <a:pt x="238304" y="189478"/>
                    </a:cubicBezTo>
                    <a:cubicBezTo>
                      <a:pt x="194976" y="235514"/>
                      <a:pt x="155710" y="284934"/>
                      <a:pt x="114413" y="333002"/>
                    </a:cubicBezTo>
                    <a:cubicBezTo>
                      <a:pt x="108320" y="340448"/>
                      <a:pt x="97488" y="350603"/>
                      <a:pt x="90041" y="358051"/>
                    </a:cubicBezTo>
                    <a:cubicBezTo>
                      <a:pt x="50775" y="391901"/>
                      <a:pt x="25049" y="436582"/>
                      <a:pt x="5416" y="483295"/>
                    </a:cubicBezTo>
                    <a:cubicBezTo>
                      <a:pt x="2708" y="494127"/>
                      <a:pt x="0" y="504959"/>
                      <a:pt x="0" y="515114"/>
                    </a:cubicBezTo>
                    <a:cubicBezTo>
                      <a:pt x="677" y="519853"/>
                      <a:pt x="2031" y="523915"/>
                      <a:pt x="4739" y="527300"/>
                    </a:cubicBezTo>
                    <a:cubicBezTo>
                      <a:pt x="45359" y="570628"/>
                      <a:pt x="94780" y="560473"/>
                      <a:pt x="133369" y="546256"/>
                    </a:cubicBezTo>
                    <a:cubicBezTo>
                      <a:pt x="201069" y="513083"/>
                      <a:pt x="228826" y="563181"/>
                      <a:pt x="235596" y="563858"/>
                    </a:cubicBezTo>
                    <a:cubicBezTo>
                      <a:pt x="251844" y="560473"/>
                      <a:pt x="273507" y="567243"/>
                      <a:pt x="289756" y="573336"/>
                    </a:cubicBezTo>
                    <a:cubicBezTo>
                      <a:pt x="303972" y="574013"/>
                      <a:pt x="322929" y="570628"/>
                      <a:pt x="336469" y="563858"/>
                    </a:cubicBezTo>
                    <a:cubicBezTo>
                      <a:pt x="353394" y="552349"/>
                      <a:pt x="377089" y="527300"/>
                      <a:pt x="374380" y="525269"/>
                    </a:cubicBezTo>
                    <a:cubicBezTo>
                      <a:pt x="446142" y="437259"/>
                      <a:pt x="511135" y="359404"/>
                      <a:pt x="587635" y="282904"/>
                    </a:cubicBezTo>
                    <a:cubicBezTo>
                      <a:pt x="593728" y="276811"/>
                      <a:pt x="603883" y="273426"/>
                      <a:pt x="611330" y="274779"/>
                    </a:cubicBezTo>
                    <a:cubicBezTo>
                      <a:pt x="550400" y="353988"/>
                      <a:pt x="477285" y="427104"/>
                      <a:pt x="441403" y="522561"/>
                    </a:cubicBezTo>
                    <a:lnTo>
                      <a:pt x="441403" y="523238"/>
                    </a:lnTo>
                    <a:cubicBezTo>
                      <a:pt x="433280" y="552349"/>
                      <a:pt x="438695" y="560473"/>
                      <a:pt x="440727" y="566566"/>
                    </a:cubicBezTo>
                    <a:cubicBezTo>
                      <a:pt x="446142" y="580783"/>
                      <a:pt x="469837" y="597031"/>
                      <a:pt x="489470" y="599062"/>
                    </a:cubicBezTo>
                    <a:cubicBezTo>
                      <a:pt x="560555" y="606509"/>
                      <a:pt x="618100" y="530008"/>
                      <a:pt x="635702" y="512406"/>
                    </a:cubicBezTo>
                    <a:cubicBezTo>
                      <a:pt x="635702" y="512406"/>
                      <a:pt x="669552" y="471109"/>
                      <a:pt x="676999" y="463662"/>
                    </a:cubicBezTo>
                    <a:cubicBezTo>
                      <a:pt x="726420" y="411533"/>
                      <a:pt x="748761" y="395286"/>
                      <a:pt x="802921" y="361436"/>
                    </a:cubicBezTo>
                    <a:cubicBezTo>
                      <a:pt x="885515" y="301183"/>
                      <a:pt x="955923" y="265302"/>
                      <a:pt x="1076429" y="263271"/>
                    </a:cubicBezTo>
                    <a:cubicBezTo>
                      <a:pt x="1103509" y="262594"/>
                      <a:pt x="1129234" y="263948"/>
                      <a:pt x="1150899" y="262594"/>
                    </a:cubicBezTo>
                    <a:cubicBezTo>
                      <a:pt x="1131942" y="270041"/>
                      <a:pt x="1109601" y="277488"/>
                      <a:pt x="1077106" y="288319"/>
                    </a:cubicBezTo>
                    <a:cubicBezTo>
                      <a:pt x="984356" y="316077"/>
                      <a:pt x="903794" y="369559"/>
                      <a:pt x="815784" y="407471"/>
                    </a:cubicBezTo>
                    <a:cubicBezTo>
                      <a:pt x="762978" y="440644"/>
                      <a:pt x="703402" y="464339"/>
                      <a:pt x="664136" y="517145"/>
                    </a:cubicBezTo>
                    <a:cubicBezTo>
                      <a:pt x="653981" y="538809"/>
                      <a:pt x="653304" y="558442"/>
                      <a:pt x="664813" y="577398"/>
                    </a:cubicBezTo>
                    <a:cubicBezTo>
                      <a:pt x="683092" y="599739"/>
                      <a:pt x="804275" y="599062"/>
                      <a:pt x="950506" y="550318"/>
                    </a:cubicBezTo>
                    <a:cubicBezTo>
                      <a:pt x="989096" y="537455"/>
                      <a:pt x="1056796" y="525269"/>
                      <a:pt x="1096061" y="519853"/>
                    </a:cubicBezTo>
                    <a:cubicBezTo>
                      <a:pt x="1117726" y="516468"/>
                      <a:pt x="1165116" y="536101"/>
                      <a:pt x="1184071" y="553026"/>
                    </a:cubicBezTo>
                    <a:cubicBezTo>
                      <a:pt x="1207089" y="573336"/>
                      <a:pt x="1320825" y="641036"/>
                      <a:pt x="1328949" y="643067"/>
                    </a:cubicBezTo>
                    <a:cubicBezTo>
                      <a:pt x="1358737" y="651868"/>
                      <a:pt x="1385817" y="669470"/>
                      <a:pt x="1417636" y="671501"/>
                    </a:cubicBezTo>
                    <a:cubicBezTo>
                      <a:pt x="1467734" y="671501"/>
                      <a:pt x="1519186" y="674886"/>
                      <a:pt x="1569284" y="662023"/>
                    </a:cubicBezTo>
                    <a:cubicBezTo>
                      <a:pt x="1599072" y="580106"/>
                      <a:pt x="1617350" y="494804"/>
                      <a:pt x="1596364" y="404763"/>
                    </a:cubicBezTo>
                    <a:lnTo>
                      <a:pt x="1596364" y="404763"/>
                    </a:lnTo>
                    <a:close/>
                    <a:moveTo>
                      <a:pt x="248459" y="388516"/>
                    </a:moveTo>
                    <a:cubicBezTo>
                      <a:pt x="248459" y="388516"/>
                      <a:pt x="249136" y="387838"/>
                      <a:pt x="248459" y="388516"/>
                    </a:cubicBezTo>
                    <a:cubicBezTo>
                      <a:pt x="249136" y="387838"/>
                      <a:pt x="249136" y="387838"/>
                      <a:pt x="248459" y="388516"/>
                    </a:cubicBezTo>
                    <a:cubicBezTo>
                      <a:pt x="249136" y="387838"/>
                      <a:pt x="249136" y="387838"/>
                      <a:pt x="248459" y="388516"/>
                    </a:cubicBezTo>
                    <a:lnTo>
                      <a:pt x="248459" y="388516"/>
                    </a:lnTo>
                    <a:close/>
                    <a:moveTo>
                      <a:pt x="249136" y="387838"/>
                    </a:moveTo>
                    <a:lnTo>
                      <a:pt x="249136" y="387838"/>
                    </a:lnTo>
                    <a:cubicBezTo>
                      <a:pt x="249136" y="387162"/>
                      <a:pt x="249812" y="387162"/>
                      <a:pt x="249812" y="385807"/>
                    </a:cubicBezTo>
                    <a:lnTo>
                      <a:pt x="249136" y="387838"/>
                    </a:lnTo>
                    <a:lnTo>
                      <a:pt x="249136" y="387838"/>
                    </a:lnTo>
                    <a:lnTo>
                      <a:pt x="249136" y="387838"/>
                    </a:lnTo>
                    <a:close/>
                  </a:path>
                </a:pathLst>
              </a:custGeom>
              <a:solidFill>
                <a:srgbClr val="F9C9A2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2FF7A32-0C82-4946-B3FD-753A0CE151D5}"/>
                  </a:ext>
                </a:extLst>
              </p:cNvPr>
              <p:cNvSpPr/>
              <p:nvPr/>
            </p:nvSpPr>
            <p:spPr>
              <a:xfrm>
                <a:off x="9478029" y="5760016"/>
                <a:ext cx="1021895" cy="390626"/>
              </a:xfrm>
              <a:custGeom>
                <a:avLst/>
                <a:gdLst>
                  <a:gd name="connsiteX0" fmla="*/ 651532 w 1021895"/>
                  <a:gd name="connsiteY0" fmla="*/ 87922 h 390626"/>
                  <a:gd name="connsiteX1" fmla="*/ 714382 w 1021895"/>
                  <a:gd name="connsiteY1" fmla="*/ 107001 h 390626"/>
                  <a:gd name="connsiteX2" fmla="*/ 714831 w 1021895"/>
                  <a:gd name="connsiteY2" fmla="*/ 117791 h 390626"/>
                  <a:gd name="connsiteX3" fmla="*/ 670323 w 1021895"/>
                  <a:gd name="connsiteY3" fmla="*/ 118240 h 390626"/>
                  <a:gd name="connsiteX4" fmla="*/ 481949 w 1021895"/>
                  <a:gd name="connsiteY4" fmla="*/ 191971 h 390626"/>
                  <a:gd name="connsiteX5" fmla="*/ 385740 w 1021895"/>
                  <a:gd name="connsiteY5" fmla="*/ 277841 h 390626"/>
                  <a:gd name="connsiteX6" fmla="*/ 371802 w 1021895"/>
                  <a:gd name="connsiteY6" fmla="*/ 294925 h 390626"/>
                  <a:gd name="connsiteX7" fmla="*/ 321000 w 1021895"/>
                  <a:gd name="connsiteY7" fmla="*/ 337635 h 390626"/>
                  <a:gd name="connsiteX8" fmla="*/ 277841 w 1021895"/>
                  <a:gd name="connsiteY8" fmla="*/ 345727 h 390626"/>
                  <a:gd name="connsiteX9" fmla="*/ 246370 w 1021895"/>
                  <a:gd name="connsiteY9" fmla="*/ 309761 h 390626"/>
                  <a:gd name="connsiteX10" fmla="*/ 268399 w 1021895"/>
                  <a:gd name="connsiteY10" fmla="*/ 318753 h 390626"/>
                  <a:gd name="connsiteX11" fmla="*/ 351121 w 1021895"/>
                  <a:gd name="connsiteY11" fmla="*/ 284135 h 390626"/>
                  <a:gd name="connsiteX12" fmla="*/ 552983 w 1021895"/>
                  <a:gd name="connsiteY12" fmla="*/ 109249 h 390626"/>
                  <a:gd name="connsiteX13" fmla="*/ 613227 w 1021895"/>
                  <a:gd name="connsiteY13" fmla="*/ 89173 h 390626"/>
                  <a:gd name="connsiteX14" fmla="*/ 651532 w 1021895"/>
                  <a:gd name="connsiteY14" fmla="*/ 87922 h 390626"/>
                  <a:gd name="connsiteX15" fmla="*/ 854201 w 1021895"/>
                  <a:gd name="connsiteY15" fmla="*/ 19783 h 390626"/>
                  <a:gd name="connsiteX16" fmla="*/ 1017398 w 1021895"/>
                  <a:gd name="connsiteY16" fmla="*/ 217149 h 390626"/>
                  <a:gd name="connsiteX17" fmla="*/ 998066 w 1021895"/>
                  <a:gd name="connsiteY17" fmla="*/ 383043 h 390626"/>
                  <a:gd name="connsiteX18" fmla="*/ 763836 w 1021895"/>
                  <a:gd name="connsiteY18" fmla="*/ 328644 h 390626"/>
                  <a:gd name="connsiteX19" fmla="*/ 684710 w 1021895"/>
                  <a:gd name="connsiteY19" fmla="*/ 293577 h 390626"/>
                  <a:gd name="connsiteX20" fmla="*/ 585802 w 1021895"/>
                  <a:gd name="connsiteY20" fmla="*/ 312909 h 390626"/>
                  <a:gd name="connsiteX21" fmla="*/ 500831 w 1021895"/>
                  <a:gd name="connsiteY21" fmla="*/ 334938 h 390626"/>
                  <a:gd name="connsiteX22" fmla="*/ 403723 w 1021895"/>
                  <a:gd name="connsiteY22" fmla="*/ 331341 h 390626"/>
                  <a:gd name="connsiteX23" fmla="*/ 392033 w 1021895"/>
                  <a:gd name="connsiteY23" fmla="*/ 309762 h 390626"/>
                  <a:gd name="connsiteX24" fmla="*/ 646945 w 1021895"/>
                  <a:gd name="connsiteY24" fmla="*/ 266603 h 390626"/>
                  <a:gd name="connsiteX25" fmla="*/ 798902 w 1021895"/>
                  <a:gd name="connsiteY25" fmla="*/ 293127 h 390626"/>
                  <a:gd name="connsiteX26" fmla="*/ 866790 w 1021895"/>
                  <a:gd name="connsiteY26" fmla="*/ 346627 h 390626"/>
                  <a:gd name="connsiteX27" fmla="*/ 961650 w 1021895"/>
                  <a:gd name="connsiteY27" fmla="*/ 361913 h 390626"/>
                  <a:gd name="connsiteX28" fmla="*/ 988175 w 1021895"/>
                  <a:gd name="connsiteY28" fmla="*/ 296274 h 390626"/>
                  <a:gd name="connsiteX29" fmla="*/ 900508 w 1021895"/>
                  <a:gd name="connsiteY29" fmla="*/ 68338 h 390626"/>
                  <a:gd name="connsiteX30" fmla="*/ 854201 w 1021895"/>
                  <a:gd name="connsiteY30" fmla="*/ 19783 h 390626"/>
                  <a:gd name="connsiteX31" fmla="*/ 489143 w 1021895"/>
                  <a:gd name="connsiteY31" fmla="*/ 0 h 390626"/>
                  <a:gd name="connsiteX32" fmla="*/ 361462 w 1021895"/>
                  <a:gd name="connsiteY32" fmla="*/ 126782 h 390626"/>
                  <a:gd name="connsiteX33" fmla="*/ 335836 w 1021895"/>
                  <a:gd name="connsiteY33" fmla="*/ 150160 h 390626"/>
                  <a:gd name="connsiteX34" fmla="*/ 238727 w 1021895"/>
                  <a:gd name="connsiteY34" fmla="*/ 257609 h 390626"/>
                  <a:gd name="connsiteX35" fmla="*/ 211303 w 1021895"/>
                  <a:gd name="connsiteY35" fmla="*/ 292226 h 390626"/>
                  <a:gd name="connsiteX36" fmla="*/ 207706 w 1021895"/>
                  <a:gd name="connsiteY36" fmla="*/ 295824 h 390626"/>
                  <a:gd name="connsiteX37" fmla="*/ 178033 w 1021895"/>
                  <a:gd name="connsiteY37" fmla="*/ 322798 h 390626"/>
                  <a:gd name="connsiteX38" fmla="*/ 108349 w 1021895"/>
                  <a:gd name="connsiteY38" fmla="*/ 318752 h 390626"/>
                  <a:gd name="connsiteX39" fmla="*/ 40462 w 1021895"/>
                  <a:gd name="connsiteY39" fmla="*/ 311559 h 390626"/>
                  <a:gd name="connsiteX40" fmla="*/ 0 w 1021895"/>
                  <a:gd name="connsiteY40" fmla="*/ 316953 h 390626"/>
                  <a:gd name="connsiteX41" fmla="*/ 84521 w 1021895"/>
                  <a:gd name="connsiteY41" fmla="*/ 245020 h 390626"/>
                  <a:gd name="connsiteX42" fmla="*/ 117789 w 1021895"/>
                  <a:gd name="connsiteY42" fmla="*/ 201862 h 390626"/>
                  <a:gd name="connsiteX43" fmla="*/ 98009 w 1021895"/>
                  <a:gd name="connsiteY43" fmla="*/ 252214 h 390626"/>
                  <a:gd name="connsiteX44" fmla="*/ 111946 w 1021895"/>
                  <a:gd name="connsiteY44" fmla="*/ 307063 h 390626"/>
                  <a:gd name="connsiteX45" fmla="*/ 172189 w 1021895"/>
                  <a:gd name="connsiteY45" fmla="*/ 285933 h 390626"/>
                  <a:gd name="connsiteX46" fmla="*/ 394731 w 1021895"/>
                  <a:gd name="connsiteY46" fmla="*/ 56647 h 390626"/>
                  <a:gd name="connsiteX47" fmla="*/ 489143 w 1021895"/>
                  <a:gd name="connsiteY47" fmla="*/ 0 h 390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1021895" h="390626">
                    <a:moveTo>
                      <a:pt x="651532" y="87922"/>
                    </a:moveTo>
                    <a:cubicBezTo>
                      <a:pt x="686280" y="90832"/>
                      <a:pt x="709577" y="103966"/>
                      <a:pt x="714382" y="107001"/>
                    </a:cubicBezTo>
                    <a:cubicBezTo>
                      <a:pt x="721575" y="112396"/>
                      <a:pt x="722024" y="120038"/>
                      <a:pt x="714831" y="117791"/>
                    </a:cubicBezTo>
                    <a:cubicBezTo>
                      <a:pt x="709437" y="118240"/>
                      <a:pt x="687857" y="118240"/>
                      <a:pt x="670323" y="118240"/>
                    </a:cubicBezTo>
                    <a:cubicBezTo>
                      <a:pt x="597491" y="116442"/>
                      <a:pt x="537697" y="150610"/>
                      <a:pt x="481949" y="191971"/>
                    </a:cubicBezTo>
                    <a:cubicBezTo>
                      <a:pt x="445533" y="215799"/>
                      <a:pt x="411815" y="242324"/>
                      <a:pt x="385740" y="277841"/>
                    </a:cubicBezTo>
                    <a:cubicBezTo>
                      <a:pt x="380794" y="284135"/>
                      <a:pt x="376748" y="289530"/>
                      <a:pt x="371802" y="294925"/>
                    </a:cubicBezTo>
                    <a:cubicBezTo>
                      <a:pt x="359663" y="307513"/>
                      <a:pt x="342130" y="322349"/>
                      <a:pt x="321000" y="337635"/>
                    </a:cubicBezTo>
                    <a:cubicBezTo>
                      <a:pt x="304815" y="345727"/>
                      <a:pt x="298521" y="347975"/>
                      <a:pt x="277841" y="345727"/>
                    </a:cubicBezTo>
                    <a:cubicBezTo>
                      <a:pt x="264803" y="341232"/>
                      <a:pt x="246370" y="331790"/>
                      <a:pt x="246370" y="309761"/>
                    </a:cubicBezTo>
                    <a:cubicBezTo>
                      <a:pt x="252214" y="309761"/>
                      <a:pt x="256261" y="316954"/>
                      <a:pt x="268399" y="318753"/>
                    </a:cubicBezTo>
                    <a:cubicBezTo>
                      <a:pt x="309761" y="325496"/>
                      <a:pt x="322348" y="319652"/>
                      <a:pt x="351121" y="284135"/>
                    </a:cubicBezTo>
                    <a:cubicBezTo>
                      <a:pt x="408219" y="213551"/>
                      <a:pt x="473408" y="151059"/>
                      <a:pt x="552983" y="109249"/>
                    </a:cubicBezTo>
                    <a:cubicBezTo>
                      <a:pt x="574451" y="98010"/>
                      <a:pt x="594738" y="91912"/>
                      <a:pt x="613227" y="89173"/>
                    </a:cubicBezTo>
                    <a:cubicBezTo>
                      <a:pt x="627094" y="87118"/>
                      <a:pt x="639949" y="86952"/>
                      <a:pt x="651532" y="87922"/>
                    </a:cubicBezTo>
                    <a:close/>
                    <a:moveTo>
                      <a:pt x="854201" y="19783"/>
                    </a:moveTo>
                    <a:cubicBezTo>
                      <a:pt x="942768" y="53502"/>
                      <a:pt x="989974" y="109250"/>
                      <a:pt x="1017398" y="217149"/>
                    </a:cubicBezTo>
                    <a:cubicBezTo>
                      <a:pt x="1017398" y="217149"/>
                      <a:pt x="1035831" y="316505"/>
                      <a:pt x="998066" y="383043"/>
                    </a:cubicBezTo>
                    <a:cubicBezTo>
                      <a:pt x="925684" y="400577"/>
                      <a:pt x="842961" y="389787"/>
                      <a:pt x="763836" y="328644"/>
                    </a:cubicBezTo>
                    <a:cubicBezTo>
                      <a:pt x="753046" y="320102"/>
                      <a:pt x="710336" y="290430"/>
                      <a:pt x="684710" y="293577"/>
                    </a:cubicBezTo>
                    <a:lnTo>
                      <a:pt x="585802" y="312909"/>
                    </a:lnTo>
                    <a:cubicBezTo>
                      <a:pt x="561974" y="320102"/>
                      <a:pt x="526457" y="329094"/>
                      <a:pt x="500831" y="334938"/>
                    </a:cubicBezTo>
                    <a:cubicBezTo>
                      <a:pt x="483747" y="338984"/>
                      <a:pt x="441487" y="338984"/>
                      <a:pt x="403723" y="331341"/>
                    </a:cubicBezTo>
                    <a:cubicBezTo>
                      <a:pt x="394731" y="329544"/>
                      <a:pt x="387088" y="321900"/>
                      <a:pt x="392033" y="309762"/>
                    </a:cubicBezTo>
                    <a:cubicBezTo>
                      <a:pt x="393831" y="307963"/>
                      <a:pt x="580407" y="286383"/>
                      <a:pt x="646945" y="266603"/>
                    </a:cubicBezTo>
                    <a:cubicBezTo>
                      <a:pt x="704490" y="249518"/>
                      <a:pt x="754395" y="249968"/>
                      <a:pt x="798902" y="293127"/>
                    </a:cubicBezTo>
                    <a:cubicBezTo>
                      <a:pt x="820033" y="313808"/>
                      <a:pt x="842512" y="330442"/>
                      <a:pt x="866790" y="346627"/>
                    </a:cubicBezTo>
                    <a:cubicBezTo>
                      <a:pt x="890617" y="362362"/>
                      <a:pt x="933776" y="374951"/>
                      <a:pt x="961650" y="361913"/>
                    </a:cubicBezTo>
                    <a:cubicBezTo>
                      <a:pt x="990873" y="347976"/>
                      <a:pt x="988625" y="316056"/>
                      <a:pt x="988175" y="296274"/>
                    </a:cubicBezTo>
                    <a:cubicBezTo>
                      <a:pt x="986827" y="205909"/>
                      <a:pt x="965247" y="132628"/>
                      <a:pt x="900508" y="68338"/>
                    </a:cubicBezTo>
                    <a:cubicBezTo>
                      <a:pt x="887470" y="54850"/>
                      <a:pt x="863192" y="44960"/>
                      <a:pt x="854201" y="19783"/>
                    </a:cubicBezTo>
                    <a:close/>
                    <a:moveTo>
                      <a:pt x="489143" y="0"/>
                    </a:moveTo>
                    <a:cubicBezTo>
                      <a:pt x="445084" y="40912"/>
                      <a:pt x="401025" y="81824"/>
                      <a:pt x="361462" y="126782"/>
                    </a:cubicBezTo>
                    <a:cubicBezTo>
                      <a:pt x="352471" y="134425"/>
                      <a:pt x="344378" y="142067"/>
                      <a:pt x="335836" y="150160"/>
                    </a:cubicBezTo>
                    <a:cubicBezTo>
                      <a:pt x="300769" y="183429"/>
                      <a:pt x="269748" y="220294"/>
                      <a:pt x="238727" y="257609"/>
                    </a:cubicBezTo>
                    <a:cubicBezTo>
                      <a:pt x="229286" y="268849"/>
                      <a:pt x="221643" y="281886"/>
                      <a:pt x="211303" y="292226"/>
                    </a:cubicBezTo>
                    <a:cubicBezTo>
                      <a:pt x="209953" y="293576"/>
                      <a:pt x="209055" y="294474"/>
                      <a:pt x="207706" y="295824"/>
                    </a:cubicBezTo>
                    <a:cubicBezTo>
                      <a:pt x="198264" y="305265"/>
                      <a:pt x="189273" y="315156"/>
                      <a:pt x="178033" y="322798"/>
                    </a:cubicBezTo>
                    <a:cubicBezTo>
                      <a:pt x="169042" y="327294"/>
                      <a:pt x="129029" y="343478"/>
                      <a:pt x="108349" y="318752"/>
                    </a:cubicBezTo>
                    <a:cubicBezTo>
                      <a:pt x="86769" y="304365"/>
                      <a:pt x="64740" y="298072"/>
                      <a:pt x="40462" y="311559"/>
                    </a:cubicBezTo>
                    <a:cubicBezTo>
                      <a:pt x="36416" y="314256"/>
                      <a:pt x="13038" y="320999"/>
                      <a:pt x="0" y="316953"/>
                    </a:cubicBezTo>
                    <a:cubicBezTo>
                      <a:pt x="39563" y="303916"/>
                      <a:pt x="64290" y="270198"/>
                      <a:pt x="84521" y="245020"/>
                    </a:cubicBezTo>
                    <a:cubicBezTo>
                      <a:pt x="95761" y="231084"/>
                      <a:pt x="101605" y="212202"/>
                      <a:pt x="117789" y="201862"/>
                    </a:cubicBezTo>
                    <a:cubicBezTo>
                      <a:pt x="111046" y="218496"/>
                      <a:pt x="103853" y="235130"/>
                      <a:pt x="98009" y="252214"/>
                    </a:cubicBezTo>
                    <a:cubicBezTo>
                      <a:pt x="91714" y="273345"/>
                      <a:pt x="86769" y="293576"/>
                      <a:pt x="111946" y="307063"/>
                    </a:cubicBezTo>
                    <a:cubicBezTo>
                      <a:pt x="137572" y="314705"/>
                      <a:pt x="155105" y="301668"/>
                      <a:pt x="172189" y="285933"/>
                    </a:cubicBezTo>
                    <a:cubicBezTo>
                      <a:pt x="251764" y="214000"/>
                      <a:pt x="315605" y="128580"/>
                      <a:pt x="394731" y="56647"/>
                    </a:cubicBezTo>
                    <a:cubicBezTo>
                      <a:pt x="422155" y="31920"/>
                      <a:pt x="453177" y="12588"/>
                      <a:pt x="489143" y="0"/>
                    </a:cubicBezTo>
                    <a:close/>
                  </a:path>
                </a:pathLst>
              </a:custGeom>
              <a:solidFill>
                <a:srgbClr val="EDBE98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940DF7-74A0-400B-88A9-2E7357BC487B}"/>
              </a:ext>
            </a:extLst>
          </p:cNvPr>
          <p:cNvGrpSpPr/>
          <p:nvPr/>
        </p:nvGrpSpPr>
        <p:grpSpPr>
          <a:xfrm flipH="1">
            <a:off x="7034618" y="1368249"/>
            <a:ext cx="5331522" cy="5051951"/>
            <a:chOff x="-180099" y="1368249"/>
            <a:chExt cx="5331522" cy="505195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FC66767-7FC8-4569-8105-D9F615227906}"/>
                </a:ext>
              </a:extLst>
            </p:cNvPr>
            <p:cNvGrpSpPr/>
            <p:nvPr/>
          </p:nvGrpSpPr>
          <p:grpSpPr>
            <a:xfrm>
              <a:off x="1369857" y="1368249"/>
              <a:ext cx="3781566" cy="5051951"/>
              <a:chOff x="2744760" y="2406867"/>
              <a:chExt cx="3077698" cy="4111624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659CF8A2-F2B2-4D09-99E5-E1A5FAD76529}"/>
                  </a:ext>
                </a:extLst>
              </p:cNvPr>
              <p:cNvSpPr/>
              <p:nvPr/>
            </p:nvSpPr>
            <p:spPr>
              <a:xfrm>
                <a:off x="2744760" y="2406867"/>
                <a:ext cx="3077698" cy="3091546"/>
              </a:xfrm>
              <a:custGeom>
                <a:avLst/>
                <a:gdLst>
                  <a:gd name="connsiteX0" fmla="*/ 5369910 w 5372780"/>
                  <a:gd name="connsiteY0" fmla="*/ 3724223 h 5396955"/>
                  <a:gd name="connsiteX1" fmla="*/ 5211984 w 5372780"/>
                  <a:gd name="connsiteY1" fmla="*/ 2894404 h 5396955"/>
                  <a:gd name="connsiteX2" fmla="*/ 5125021 w 5372780"/>
                  <a:gd name="connsiteY2" fmla="*/ 2834016 h 5396955"/>
                  <a:gd name="connsiteX3" fmla="*/ 4033361 w 5372780"/>
                  <a:gd name="connsiteY3" fmla="*/ 3039946 h 5396955"/>
                  <a:gd name="connsiteX4" fmla="*/ 3371089 w 5372780"/>
                  <a:gd name="connsiteY4" fmla="*/ 3166248 h 5396955"/>
                  <a:gd name="connsiteX5" fmla="*/ 3334417 w 5372780"/>
                  <a:gd name="connsiteY5" fmla="*/ 3216826 h 5396955"/>
                  <a:gd name="connsiteX6" fmla="*/ 3419761 w 5372780"/>
                  <a:gd name="connsiteY6" fmla="*/ 3664310 h 5396955"/>
                  <a:gd name="connsiteX7" fmla="*/ 3365754 w 5372780"/>
                  <a:gd name="connsiteY7" fmla="*/ 3897196 h 5396955"/>
                  <a:gd name="connsiteX8" fmla="*/ 3365754 w 5372780"/>
                  <a:gd name="connsiteY8" fmla="*/ 3858525 h 5396955"/>
                  <a:gd name="connsiteX9" fmla="*/ 3234785 w 5372780"/>
                  <a:gd name="connsiteY9" fmla="*/ 2955936 h 5396955"/>
                  <a:gd name="connsiteX10" fmla="*/ 3323463 w 5372780"/>
                  <a:gd name="connsiteY10" fmla="*/ 2751434 h 5396955"/>
                  <a:gd name="connsiteX11" fmla="*/ 3434334 w 5372780"/>
                  <a:gd name="connsiteY11" fmla="*/ 2606273 h 5396955"/>
                  <a:gd name="connsiteX12" fmla="*/ 3451670 w 5372780"/>
                  <a:gd name="connsiteY12" fmla="*/ 2479400 h 5396955"/>
                  <a:gd name="connsiteX13" fmla="*/ 3556635 w 5372780"/>
                  <a:gd name="connsiteY13" fmla="*/ 2053823 h 5396955"/>
                  <a:gd name="connsiteX14" fmla="*/ 3308413 w 5372780"/>
                  <a:gd name="connsiteY14" fmla="*/ 2269088 h 5396955"/>
                  <a:gd name="connsiteX15" fmla="*/ 3190875 w 5372780"/>
                  <a:gd name="connsiteY15" fmla="*/ 2697237 h 5396955"/>
                  <a:gd name="connsiteX16" fmla="*/ 3200209 w 5372780"/>
                  <a:gd name="connsiteY16" fmla="*/ 2852685 h 5396955"/>
                  <a:gd name="connsiteX17" fmla="*/ 3128010 w 5372780"/>
                  <a:gd name="connsiteY17" fmla="*/ 2686664 h 5396955"/>
                  <a:gd name="connsiteX18" fmla="*/ 3114104 w 5372780"/>
                  <a:gd name="connsiteY18" fmla="*/ 2581508 h 5396955"/>
                  <a:gd name="connsiteX19" fmla="*/ 3155061 w 5372780"/>
                  <a:gd name="connsiteY19" fmla="*/ 2294806 h 5396955"/>
                  <a:gd name="connsiteX20" fmla="*/ 3097625 w 5372780"/>
                  <a:gd name="connsiteY20" fmla="*/ 2220987 h 5396955"/>
                  <a:gd name="connsiteX21" fmla="*/ 2975515 w 5372780"/>
                  <a:gd name="connsiteY21" fmla="*/ 2204033 h 5396955"/>
                  <a:gd name="connsiteX22" fmla="*/ 2737771 w 5372780"/>
                  <a:gd name="connsiteY22" fmla="*/ 2078874 h 5396955"/>
                  <a:gd name="connsiteX23" fmla="*/ 2701385 w 5372780"/>
                  <a:gd name="connsiteY23" fmla="*/ 1919521 h 5396955"/>
                  <a:gd name="connsiteX24" fmla="*/ 2740628 w 5372780"/>
                  <a:gd name="connsiteY24" fmla="*/ 1902280 h 5396955"/>
                  <a:gd name="connsiteX25" fmla="*/ 3032379 w 5372780"/>
                  <a:gd name="connsiteY25" fmla="*/ 2080969 h 5396955"/>
                  <a:gd name="connsiteX26" fmla="*/ 3120866 w 5372780"/>
                  <a:gd name="connsiteY26" fmla="*/ 2059252 h 5396955"/>
                  <a:gd name="connsiteX27" fmla="*/ 3398710 w 5372780"/>
                  <a:gd name="connsiteY27" fmla="*/ 1605577 h 5396955"/>
                  <a:gd name="connsiteX28" fmla="*/ 4052411 w 5372780"/>
                  <a:gd name="connsiteY28" fmla="*/ 535252 h 5396955"/>
                  <a:gd name="connsiteX29" fmla="*/ 4037839 w 5372780"/>
                  <a:gd name="connsiteY29" fmla="*/ 463624 h 5396955"/>
                  <a:gd name="connsiteX30" fmla="*/ 3790189 w 5372780"/>
                  <a:gd name="connsiteY30" fmla="*/ 313129 h 5396955"/>
                  <a:gd name="connsiteX31" fmla="*/ 3307461 w 5372780"/>
                  <a:gd name="connsiteY31" fmla="*/ 18712 h 5396955"/>
                  <a:gd name="connsiteX32" fmla="*/ 3225165 w 5372780"/>
                  <a:gd name="connsiteY32" fmla="*/ 26332 h 5396955"/>
                  <a:gd name="connsiteX33" fmla="*/ 2275999 w 5372780"/>
                  <a:gd name="connsiteY33" fmla="*/ 1573001 h 5396955"/>
                  <a:gd name="connsiteX34" fmla="*/ 2288667 w 5372780"/>
                  <a:gd name="connsiteY34" fmla="*/ 1627675 h 5396955"/>
                  <a:gd name="connsiteX35" fmla="*/ 2597182 w 5372780"/>
                  <a:gd name="connsiteY35" fmla="*/ 1815317 h 5396955"/>
                  <a:gd name="connsiteX36" fmla="*/ 2664428 w 5372780"/>
                  <a:gd name="connsiteY36" fmla="*/ 1984767 h 5396955"/>
                  <a:gd name="connsiteX37" fmla="*/ 2652427 w 5372780"/>
                  <a:gd name="connsiteY37" fmla="*/ 1979623 h 5396955"/>
                  <a:gd name="connsiteX38" fmla="*/ 2143887 w 5372780"/>
                  <a:gd name="connsiteY38" fmla="*/ 1567381 h 5396955"/>
                  <a:gd name="connsiteX39" fmla="*/ 2049970 w 5372780"/>
                  <a:gd name="connsiteY39" fmla="*/ 1352497 h 5396955"/>
                  <a:gd name="connsiteX40" fmla="*/ 1978723 w 5372780"/>
                  <a:gd name="connsiteY40" fmla="*/ 1101799 h 5396955"/>
                  <a:gd name="connsiteX41" fmla="*/ 1922240 w 5372780"/>
                  <a:gd name="connsiteY41" fmla="*/ 1037506 h 5396955"/>
                  <a:gd name="connsiteX42" fmla="*/ 1743456 w 5372780"/>
                  <a:gd name="connsiteY42" fmla="*/ 747374 h 5396955"/>
                  <a:gd name="connsiteX43" fmla="*/ 1786604 w 5372780"/>
                  <a:gd name="connsiteY43" fmla="*/ 1209908 h 5396955"/>
                  <a:gd name="connsiteX44" fmla="*/ 1930432 w 5372780"/>
                  <a:gd name="connsiteY44" fmla="*/ 1402980 h 5396955"/>
                  <a:gd name="connsiteX45" fmla="*/ 2011966 w 5372780"/>
                  <a:gd name="connsiteY45" fmla="*/ 1451843 h 5396955"/>
                  <a:gd name="connsiteX46" fmla="*/ 2077307 w 5372780"/>
                  <a:gd name="connsiteY46" fmla="*/ 1531187 h 5396955"/>
                  <a:gd name="connsiteX47" fmla="*/ 1424749 w 5372780"/>
                  <a:gd name="connsiteY47" fmla="*/ 1263725 h 5396955"/>
                  <a:gd name="connsiteX48" fmla="*/ 1275779 w 5372780"/>
                  <a:gd name="connsiteY48" fmla="*/ 1115897 h 5396955"/>
                  <a:gd name="connsiteX49" fmla="*/ 1063181 w 5372780"/>
                  <a:gd name="connsiteY49" fmla="*/ 880153 h 5396955"/>
                  <a:gd name="connsiteX50" fmla="*/ 1002696 w 5372780"/>
                  <a:gd name="connsiteY50" fmla="*/ 852721 h 5396955"/>
                  <a:gd name="connsiteX51" fmla="*/ 770287 w 5372780"/>
                  <a:gd name="connsiteY51" fmla="*/ 684319 h 5396955"/>
                  <a:gd name="connsiteX52" fmla="*/ 872299 w 5372780"/>
                  <a:gd name="connsiteY52" fmla="*/ 908632 h 5396955"/>
                  <a:gd name="connsiteX53" fmla="*/ 971359 w 5372780"/>
                  <a:gd name="connsiteY53" fmla="*/ 1070462 h 5396955"/>
                  <a:gd name="connsiteX54" fmla="*/ 1206151 w 5372780"/>
                  <a:gd name="connsiteY54" fmla="*/ 1204765 h 5396955"/>
                  <a:gd name="connsiteX55" fmla="*/ 1347121 w 5372780"/>
                  <a:gd name="connsiteY55" fmla="*/ 1247627 h 5396955"/>
                  <a:gd name="connsiteX56" fmla="*/ 844486 w 5372780"/>
                  <a:gd name="connsiteY56" fmla="*/ 1179047 h 5396955"/>
                  <a:gd name="connsiteX57" fmla="*/ 593217 w 5372780"/>
                  <a:gd name="connsiteY57" fmla="*/ 1090370 h 5396955"/>
                  <a:gd name="connsiteX58" fmla="*/ 380809 w 5372780"/>
                  <a:gd name="connsiteY58" fmla="*/ 1044554 h 5396955"/>
                  <a:gd name="connsiteX59" fmla="*/ 0 w 5372780"/>
                  <a:gd name="connsiteY59" fmla="*/ 1044745 h 5396955"/>
                  <a:gd name="connsiteX60" fmla="*/ 316420 w 5372780"/>
                  <a:gd name="connsiteY60" fmla="*/ 1238960 h 5396955"/>
                  <a:gd name="connsiteX61" fmla="*/ 661988 w 5372780"/>
                  <a:gd name="connsiteY61" fmla="*/ 1239531 h 5396955"/>
                  <a:gd name="connsiteX62" fmla="*/ 755904 w 5372780"/>
                  <a:gd name="connsiteY62" fmla="*/ 1208289 h 5396955"/>
                  <a:gd name="connsiteX63" fmla="*/ 1108329 w 5372780"/>
                  <a:gd name="connsiteY63" fmla="*/ 1234006 h 5396955"/>
                  <a:gd name="connsiteX64" fmla="*/ 957072 w 5372780"/>
                  <a:gd name="connsiteY64" fmla="*/ 1237055 h 5396955"/>
                  <a:gd name="connsiteX65" fmla="*/ 639223 w 5372780"/>
                  <a:gd name="connsiteY65" fmla="*/ 1292109 h 5396955"/>
                  <a:gd name="connsiteX66" fmla="*/ 319564 w 5372780"/>
                  <a:gd name="connsiteY66" fmla="*/ 1553570 h 5396955"/>
                  <a:gd name="connsiteX67" fmla="*/ 276034 w 5372780"/>
                  <a:gd name="connsiteY67" fmla="*/ 1597385 h 5396955"/>
                  <a:gd name="connsiteX68" fmla="*/ 490538 w 5372780"/>
                  <a:gd name="connsiteY68" fmla="*/ 1525091 h 5396955"/>
                  <a:gd name="connsiteX69" fmla="*/ 646271 w 5372780"/>
                  <a:gd name="connsiteY69" fmla="*/ 1507755 h 5396955"/>
                  <a:gd name="connsiteX70" fmla="*/ 975931 w 5372780"/>
                  <a:gd name="connsiteY70" fmla="*/ 1337734 h 5396955"/>
                  <a:gd name="connsiteX71" fmla="*/ 1224248 w 5372780"/>
                  <a:gd name="connsiteY71" fmla="*/ 1253914 h 5396955"/>
                  <a:gd name="connsiteX72" fmla="*/ 1445419 w 5372780"/>
                  <a:gd name="connsiteY72" fmla="*/ 1308111 h 5396955"/>
                  <a:gd name="connsiteX73" fmla="*/ 1843754 w 5372780"/>
                  <a:gd name="connsiteY73" fmla="*/ 1459749 h 5396955"/>
                  <a:gd name="connsiteX74" fmla="*/ 1703641 w 5372780"/>
                  <a:gd name="connsiteY74" fmla="*/ 1435270 h 5396955"/>
                  <a:gd name="connsiteX75" fmla="*/ 1367409 w 5372780"/>
                  <a:gd name="connsiteY75" fmla="*/ 1434698 h 5396955"/>
                  <a:gd name="connsiteX76" fmla="*/ 955453 w 5372780"/>
                  <a:gd name="connsiteY76" fmla="*/ 1669585 h 5396955"/>
                  <a:gd name="connsiteX77" fmla="*/ 960311 w 5372780"/>
                  <a:gd name="connsiteY77" fmla="*/ 1677300 h 5396955"/>
                  <a:gd name="connsiteX78" fmla="*/ 1166146 w 5372780"/>
                  <a:gd name="connsiteY78" fmla="*/ 1631104 h 5396955"/>
                  <a:gd name="connsiteX79" fmla="*/ 1374838 w 5372780"/>
                  <a:gd name="connsiteY79" fmla="*/ 1645105 h 5396955"/>
                  <a:gd name="connsiteX80" fmla="*/ 1609154 w 5372780"/>
                  <a:gd name="connsiteY80" fmla="*/ 1603672 h 5396955"/>
                  <a:gd name="connsiteX81" fmla="*/ 1696117 w 5372780"/>
                  <a:gd name="connsiteY81" fmla="*/ 1537759 h 5396955"/>
                  <a:gd name="connsiteX82" fmla="*/ 1946815 w 5372780"/>
                  <a:gd name="connsiteY82" fmla="*/ 1511946 h 5396955"/>
                  <a:gd name="connsiteX83" fmla="*/ 2472976 w 5372780"/>
                  <a:gd name="connsiteY83" fmla="*/ 1884469 h 5396955"/>
                  <a:gd name="connsiteX84" fmla="*/ 2533650 w 5372780"/>
                  <a:gd name="connsiteY84" fmla="*/ 1941333 h 5396955"/>
                  <a:gd name="connsiteX85" fmla="*/ 2428970 w 5372780"/>
                  <a:gd name="connsiteY85" fmla="*/ 1893422 h 5396955"/>
                  <a:gd name="connsiteX86" fmla="*/ 2347627 w 5372780"/>
                  <a:gd name="connsiteY86" fmla="*/ 1813317 h 5396955"/>
                  <a:gd name="connsiteX87" fmla="*/ 2080546 w 5372780"/>
                  <a:gd name="connsiteY87" fmla="*/ 1713781 h 5396955"/>
                  <a:gd name="connsiteX88" fmla="*/ 1662303 w 5372780"/>
                  <a:gd name="connsiteY88" fmla="*/ 1816746 h 5396955"/>
                  <a:gd name="connsiteX89" fmla="*/ 1587627 w 5372780"/>
                  <a:gd name="connsiteY89" fmla="*/ 1849417 h 5396955"/>
                  <a:gd name="connsiteX90" fmla="*/ 1870234 w 5372780"/>
                  <a:gd name="connsiteY90" fmla="*/ 1903138 h 5396955"/>
                  <a:gd name="connsiteX91" fmla="*/ 2048732 w 5372780"/>
                  <a:gd name="connsiteY91" fmla="*/ 1992006 h 5396955"/>
                  <a:gd name="connsiteX92" fmla="*/ 2332672 w 5372780"/>
                  <a:gd name="connsiteY92" fmla="*/ 1979814 h 5396955"/>
                  <a:gd name="connsiteX93" fmla="*/ 2515552 w 5372780"/>
                  <a:gd name="connsiteY93" fmla="*/ 1965146 h 5396955"/>
                  <a:gd name="connsiteX94" fmla="*/ 2741866 w 5372780"/>
                  <a:gd name="connsiteY94" fmla="*/ 2170314 h 5396955"/>
                  <a:gd name="connsiteX95" fmla="*/ 2197799 w 5372780"/>
                  <a:gd name="connsiteY95" fmla="*/ 2093352 h 5396955"/>
                  <a:gd name="connsiteX96" fmla="*/ 1309211 w 5372780"/>
                  <a:gd name="connsiteY96" fmla="*/ 1965622 h 5396955"/>
                  <a:gd name="connsiteX97" fmla="*/ 1272540 w 5372780"/>
                  <a:gd name="connsiteY97" fmla="*/ 1994006 h 5396955"/>
                  <a:gd name="connsiteX98" fmla="*/ 1245679 w 5372780"/>
                  <a:gd name="connsiteY98" fmla="*/ 2186792 h 5396955"/>
                  <a:gd name="connsiteX99" fmla="*/ 1149762 w 5372780"/>
                  <a:gd name="connsiteY99" fmla="*/ 2863639 h 5396955"/>
                  <a:gd name="connsiteX100" fmla="*/ 1204341 w 5372780"/>
                  <a:gd name="connsiteY100" fmla="*/ 2934600 h 5396955"/>
                  <a:gd name="connsiteX101" fmla="*/ 1575911 w 5372780"/>
                  <a:gd name="connsiteY101" fmla="*/ 2987083 h 5396955"/>
                  <a:gd name="connsiteX102" fmla="*/ 2488502 w 5372780"/>
                  <a:gd name="connsiteY102" fmla="*/ 3113670 h 5396955"/>
                  <a:gd name="connsiteX103" fmla="*/ 2642330 w 5372780"/>
                  <a:gd name="connsiteY103" fmla="*/ 3222255 h 5396955"/>
                  <a:gd name="connsiteX104" fmla="*/ 2794254 w 5372780"/>
                  <a:gd name="connsiteY104" fmla="*/ 3570108 h 5396955"/>
                  <a:gd name="connsiteX105" fmla="*/ 3058382 w 5372780"/>
                  <a:gd name="connsiteY105" fmla="*/ 3785373 h 5396955"/>
                  <a:gd name="connsiteX106" fmla="*/ 3281458 w 5372780"/>
                  <a:gd name="connsiteY106" fmla="*/ 3972063 h 5396955"/>
                  <a:gd name="connsiteX107" fmla="*/ 3291745 w 5372780"/>
                  <a:gd name="connsiteY107" fmla="*/ 4035976 h 5396955"/>
                  <a:gd name="connsiteX108" fmla="*/ 3048286 w 5372780"/>
                  <a:gd name="connsiteY108" fmla="*/ 4894560 h 5396955"/>
                  <a:gd name="connsiteX109" fmla="*/ 3025902 w 5372780"/>
                  <a:gd name="connsiteY109" fmla="*/ 4923420 h 5396955"/>
                  <a:gd name="connsiteX110" fmla="*/ 3013520 w 5372780"/>
                  <a:gd name="connsiteY110" fmla="*/ 4849220 h 5396955"/>
                  <a:gd name="connsiteX111" fmla="*/ 3056382 w 5372780"/>
                  <a:gd name="connsiteY111" fmla="*/ 4641004 h 5396955"/>
                  <a:gd name="connsiteX112" fmla="*/ 2976467 w 5372780"/>
                  <a:gd name="connsiteY112" fmla="*/ 4144180 h 5396955"/>
                  <a:gd name="connsiteX113" fmla="*/ 2582037 w 5372780"/>
                  <a:gd name="connsiteY113" fmla="*/ 3720794 h 5396955"/>
                  <a:gd name="connsiteX114" fmla="*/ 2476119 w 5372780"/>
                  <a:gd name="connsiteY114" fmla="*/ 3625258 h 5396955"/>
                  <a:gd name="connsiteX115" fmla="*/ 2485168 w 5372780"/>
                  <a:gd name="connsiteY115" fmla="*/ 3649928 h 5396955"/>
                  <a:gd name="connsiteX116" fmla="*/ 2599087 w 5372780"/>
                  <a:gd name="connsiteY116" fmla="*/ 3891005 h 5396955"/>
                  <a:gd name="connsiteX117" fmla="*/ 2622137 w 5372780"/>
                  <a:gd name="connsiteY117" fmla="*/ 4312868 h 5396955"/>
                  <a:gd name="connsiteX118" fmla="*/ 2869406 w 5372780"/>
                  <a:gd name="connsiteY118" fmla="*/ 4735016 h 5396955"/>
                  <a:gd name="connsiteX119" fmla="*/ 2995422 w 5372780"/>
                  <a:gd name="connsiteY119" fmla="*/ 4944090 h 5396955"/>
                  <a:gd name="connsiteX120" fmla="*/ 2983230 w 5372780"/>
                  <a:gd name="connsiteY120" fmla="*/ 5020670 h 5396955"/>
                  <a:gd name="connsiteX121" fmla="*/ 2746820 w 5372780"/>
                  <a:gd name="connsiteY121" fmla="*/ 5376334 h 5396955"/>
                  <a:gd name="connsiteX122" fmla="*/ 2824924 w 5372780"/>
                  <a:gd name="connsiteY122" fmla="*/ 5376429 h 5396955"/>
                  <a:gd name="connsiteX123" fmla="*/ 3090196 w 5372780"/>
                  <a:gd name="connsiteY123" fmla="*/ 4949233 h 5396955"/>
                  <a:gd name="connsiteX124" fmla="*/ 3415379 w 5372780"/>
                  <a:gd name="connsiteY124" fmla="*/ 4796833 h 5396955"/>
                  <a:gd name="connsiteX125" fmla="*/ 3837051 w 5372780"/>
                  <a:gd name="connsiteY125" fmla="*/ 4674913 h 5396955"/>
                  <a:gd name="connsiteX126" fmla="*/ 4179475 w 5372780"/>
                  <a:gd name="connsiteY126" fmla="*/ 4338776 h 5396955"/>
                  <a:gd name="connsiteX127" fmla="*/ 4395120 w 5372780"/>
                  <a:gd name="connsiteY127" fmla="*/ 4247145 h 5396955"/>
                  <a:gd name="connsiteX128" fmla="*/ 4443888 w 5372780"/>
                  <a:gd name="connsiteY128" fmla="*/ 4229524 h 5396955"/>
                  <a:gd name="connsiteX129" fmla="*/ 4026408 w 5372780"/>
                  <a:gd name="connsiteY129" fmla="*/ 4242764 h 5396955"/>
                  <a:gd name="connsiteX130" fmla="*/ 3675698 w 5372780"/>
                  <a:gd name="connsiteY130" fmla="*/ 4299056 h 5396955"/>
                  <a:gd name="connsiteX131" fmla="*/ 3356705 w 5372780"/>
                  <a:gd name="connsiteY131" fmla="*/ 4550707 h 5396955"/>
                  <a:gd name="connsiteX132" fmla="*/ 3267647 w 5372780"/>
                  <a:gd name="connsiteY132" fmla="*/ 4718442 h 5396955"/>
                  <a:gd name="connsiteX133" fmla="*/ 3149346 w 5372780"/>
                  <a:gd name="connsiteY133" fmla="*/ 4840362 h 5396955"/>
                  <a:gd name="connsiteX134" fmla="*/ 3162776 w 5372780"/>
                  <a:gd name="connsiteY134" fmla="*/ 4788451 h 5396955"/>
                  <a:gd name="connsiteX135" fmla="*/ 3355181 w 5372780"/>
                  <a:gd name="connsiteY135" fmla="*/ 4012925 h 5396955"/>
                  <a:gd name="connsiteX136" fmla="*/ 3453384 w 5372780"/>
                  <a:gd name="connsiteY136" fmla="*/ 3850524 h 5396955"/>
                  <a:gd name="connsiteX137" fmla="*/ 3497580 w 5372780"/>
                  <a:gd name="connsiteY137" fmla="*/ 4073695 h 5396955"/>
                  <a:gd name="connsiteX138" fmla="*/ 3561873 w 5372780"/>
                  <a:gd name="connsiteY138" fmla="*/ 4117795 h 5396955"/>
                  <a:gd name="connsiteX139" fmla="*/ 4135659 w 5372780"/>
                  <a:gd name="connsiteY139" fmla="*/ 4009306 h 5396955"/>
                  <a:gd name="connsiteX140" fmla="*/ 5326095 w 5372780"/>
                  <a:gd name="connsiteY140" fmla="*/ 3787850 h 5396955"/>
                  <a:gd name="connsiteX141" fmla="*/ 5369910 w 5372780"/>
                  <a:gd name="connsiteY141" fmla="*/ 3724223 h 5396955"/>
                  <a:gd name="connsiteX142" fmla="*/ 3298603 w 5372780"/>
                  <a:gd name="connsiteY142" fmla="*/ 3933106 h 5396955"/>
                  <a:gd name="connsiteX143" fmla="*/ 3223260 w 5372780"/>
                  <a:gd name="connsiteY143" fmla="*/ 3757084 h 5396955"/>
                  <a:gd name="connsiteX144" fmla="*/ 3138202 w 5372780"/>
                  <a:gd name="connsiteY144" fmla="*/ 3430281 h 5396955"/>
                  <a:gd name="connsiteX145" fmla="*/ 2853214 w 5372780"/>
                  <a:gd name="connsiteY145" fmla="*/ 3200157 h 5396955"/>
                  <a:gd name="connsiteX146" fmla="*/ 2775871 w 5372780"/>
                  <a:gd name="connsiteY146" fmla="*/ 3156533 h 5396955"/>
                  <a:gd name="connsiteX147" fmla="*/ 2991612 w 5372780"/>
                  <a:gd name="connsiteY147" fmla="*/ 3185774 h 5396955"/>
                  <a:gd name="connsiteX148" fmla="*/ 3033808 w 5372780"/>
                  <a:gd name="connsiteY148" fmla="*/ 3155009 h 5396955"/>
                  <a:gd name="connsiteX149" fmla="*/ 3083052 w 5372780"/>
                  <a:gd name="connsiteY149" fmla="*/ 2810299 h 5396955"/>
                  <a:gd name="connsiteX150" fmla="*/ 3137916 w 5372780"/>
                  <a:gd name="connsiteY150" fmla="*/ 2865925 h 5396955"/>
                  <a:gd name="connsiteX151" fmla="*/ 3300031 w 5372780"/>
                  <a:gd name="connsiteY151" fmla="*/ 3618686 h 5396955"/>
                  <a:gd name="connsiteX152" fmla="*/ 3298603 w 5372780"/>
                  <a:gd name="connsiteY152" fmla="*/ 3933106 h 5396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5372780" h="5396955">
                    <a:moveTo>
                      <a:pt x="5369910" y="3724223"/>
                    </a:moveTo>
                    <a:cubicBezTo>
                      <a:pt x="5315236" y="3447998"/>
                      <a:pt x="5264849" y="3171011"/>
                      <a:pt x="5211984" y="2894404"/>
                    </a:cubicBezTo>
                    <a:cubicBezTo>
                      <a:pt x="5196554" y="2813823"/>
                      <a:pt x="5179885" y="2823634"/>
                      <a:pt x="5125021" y="2834016"/>
                    </a:cubicBezTo>
                    <a:cubicBezTo>
                      <a:pt x="4761262" y="2903358"/>
                      <a:pt x="4397217" y="2971081"/>
                      <a:pt x="4033361" y="3039946"/>
                    </a:cubicBezTo>
                    <a:cubicBezTo>
                      <a:pt x="3812572" y="3081666"/>
                      <a:pt x="3591973" y="3124814"/>
                      <a:pt x="3371089" y="3166248"/>
                    </a:cubicBezTo>
                    <a:cubicBezTo>
                      <a:pt x="3340322" y="3172058"/>
                      <a:pt x="3326130" y="3177487"/>
                      <a:pt x="3334417" y="3216826"/>
                    </a:cubicBezTo>
                    <a:cubicBezTo>
                      <a:pt x="3365849" y="3365320"/>
                      <a:pt x="3391376" y="3515149"/>
                      <a:pt x="3419761" y="3664310"/>
                    </a:cubicBezTo>
                    <a:cubicBezTo>
                      <a:pt x="3435001" y="3744606"/>
                      <a:pt x="3409473" y="3858906"/>
                      <a:pt x="3365754" y="3897196"/>
                    </a:cubicBezTo>
                    <a:cubicBezTo>
                      <a:pt x="3365754" y="3883861"/>
                      <a:pt x="3365468" y="3871193"/>
                      <a:pt x="3365754" y="3858525"/>
                    </a:cubicBezTo>
                    <a:cubicBezTo>
                      <a:pt x="3374231" y="3550106"/>
                      <a:pt x="3331654" y="3249211"/>
                      <a:pt x="3234785" y="2955936"/>
                    </a:cubicBezTo>
                    <a:cubicBezTo>
                      <a:pt x="3203067" y="2859829"/>
                      <a:pt x="3230499" y="2799726"/>
                      <a:pt x="3323463" y="2751434"/>
                    </a:cubicBezTo>
                    <a:cubicBezTo>
                      <a:pt x="3382899" y="2720573"/>
                      <a:pt x="3423570" y="2674282"/>
                      <a:pt x="3434334" y="2606273"/>
                    </a:cubicBezTo>
                    <a:cubicBezTo>
                      <a:pt x="3441002" y="2564173"/>
                      <a:pt x="3445955" y="2521691"/>
                      <a:pt x="3451670" y="2479400"/>
                    </a:cubicBezTo>
                    <a:cubicBezTo>
                      <a:pt x="3471386" y="2334049"/>
                      <a:pt x="3441668" y="2176696"/>
                      <a:pt x="3556635" y="2053823"/>
                    </a:cubicBezTo>
                    <a:cubicBezTo>
                      <a:pt x="3467100" y="2119260"/>
                      <a:pt x="3384232" y="2190412"/>
                      <a:pt x="3308413" y="2269088"/>
                    </a:cubicBezTo>
                    <a:cubicBezTo>
                      <a:pt x="3191923" y="2389961"/>
                      <a:pt x="3150870" y="2532264"/>
                      <a:pt x="3190875" y="2697237"/>
                    </a:cubicBezTo>
                    <a:cubicBezTo>
                      <a:pt x="3202115" y="2743528"/>
                      <a:pt x="3211735" y="2791249"/>
                      <a:pt x="3200209" y="2852685"/>
                    </a:cubicBezTo>
                    <a:cubicBezTo>
                      <a:pt x="3173063" y="2789820"/>
                      <a:pt x="3152204" y="2737433"/>
                      <a:pt x="3128010" y="2686664"/>
                    </a:cubicBezTo>
                    <a:cubicBezTo>
                      <a:pt x="3111722" y="2652374"/>
                      <a:pt x="3107531" y="2619608"/>
                      <a:pt x="3114104" y="2581508"/>
                    </a:cubicBezTo>
                    <a:cubicBezTo>
                      <a:pt x="3130486" y="2486449"/>
                      <a:pt x="3142679" y="2390532"/>
                      <a:pt x="3155061" y="2294806"/>
                    </a:cubicBezTo>
                    <a:cubicBezTo>
                      <a:pt x="3162300" y="2238704"/>
                      <a:pt x="3152394" y="2228036"/>
                      <a:pt x="3097625" y="2220987"/>
                    </a:cubicBezTo>
                    <a:cubicBezTo>
                      <a:pt x="3056858" y="2215748"/>
                      <a:pt x="3016186" y="2203937"/>
                      <a:pt x="2975515" y="2204033"/>
                    </a:cubicBezTo>
                    <a:cubicBezTo>
                      <a:pt x="2872740" y="2204414"/>
                      <a:pt x="2799588" y="2163266"/>
                      <a:pt x="2737771" y="2078874"/>
                    </a:cubicBezTo>
                    <a:cubicBezTo>
                      <a:pt x="2698909" y="2025725"/>
                      <a:pt x="2696242" y="1976290"/>
                      <a:pt x="2701385" y="1919521"/>
                    </a:cubicBezTo>
                    <a:cubicBezTo>
                      <a:pt x="2703862" y="1892565"/>
                      <a:pt x="2714054" y="1885517"/>
                      <a:pt x="2740628" y="1902280"/>
                    </a:cubicBezTo>
                    <a:cubicBezTo>
                      <a:pt x="2837021" y="1963145"/>
                      <a:pt x="2934938" y="2021724"/>
                      <a:pt x="3032379" y="2080969"/>
                    </a:cubicBezTo>
                    <a:cubicBezTo>
                      <a:pt x="3080480" y="2110211"/>
                      <a:pt x="3091339" y="2107354"/>
                      <a:pt x="3120866" y="2059252"/>
                    </a:cubicBezTo>
                    <a:cubicBezTo>
                      <a:pt x="3213545" y="1907996"/>
                      <a:pt x="3306318" y="1756929"/>
                      <a:pt x="3398710" y="1605577"/>
                    </a:cubicBezTo>
                    <a:cubicBezTo>
                      <a:pt x="3616547" y="1248770"/>
                      <a:pt x="3833717" y="891583"/>
                      <a:pt x="4052411" y="535252"/>
                    </a:cubicBezTo>
                    <a:cubicBezTo>
                      <a:pt x="4072224" y="502963"/>
                      <a:pt x="4077843" y="485722"/>
                      <a:pt x="4037839" y="463624"/>
                    </a:cubicBezTo>
                    <a:cubicBezTo>
                      <a:pt x="3953351" y="416952"/>
                      <a:pt x="3872579" y="363517"/>
                      <a:pt x="3790189" y="313129"/>
                    </a:cubicBezTo>
                    <a:cubicBezTo>
                      <a:pt x="3629406" y="214831"/>
                      <a:pt x="3468624" y="116438"/>
                      <a:pt x="3307461" y="18712"/>
                    </a:cubicBezTo>
                    <a:cubicBezTo>
                      <a:pt x="3279362" y="1662"/>
                      <a:pt x="3251263" y="-16245"/>
                      <a:pt x="3225165" y="26332"/>
                    </a:cubicBezTo>
                    <a:cubicBezTo>
                      <a:pt x="2909411" y="542301"/>
                      <a:pt x="2593181" y="1057889"/>
                      <a:pt x="2275999" y="1573001"/>
                    </a:cubicBezTo>
                    <a:cubicBezTo>
                      <a:pt x="2259616" y="1599671"/>
                      <a:pt x="2261997" y="1611863"/>
                      <a:pt x="2288667" y="1627675"/>
                    </a:cubicBezTo>
                    <a:cubicBezTo>
                      <a:pt x="2392204" y="1689111"/>
                      <a:pt x="2494407" y="1752738"/>
                      <a:pt x="2597182" y="1815317"/>
                    </a:cubicBezTo>
                    <a:cubicBezTo>
                      <a:pt x="2672906" y="1861418"/>
                      <a:pt x="2684621" y="1890279"/>
                      <a:pt x="2664428" y="1984767"/>
                    </a:cubicBezTo>
                    <a:cubicBezTo>
                      <a:pt x="2660142" y="1983052"/>
                      <a:pt x="2655189" y="1982386"/>
                      <a:pt x="2652427" y="1979623"/>
                    </a:cubicBezTo>
                    <a:cubicBezTo>
                      <a:pt x="2499836" y="1821318"/>
                      <a:pt x="2327148" y="1688539"/>
                      <a:pt x="2143887" y="1567381"/>
                    </a:cubicBezTo>
                    <a:cubicBezTo>
                      <a:pt x="2072259" y="1520042"/>
                      <a:pt x="2037779" y="1442890"/>
                      <a:pt x="2049970" y="1352497"/>
                    </a:cubicBezTo>
                    <a:cubicBezTo>
                      <a:pt x="2062639" y="1258391"/>
                      <a:pt x="2047970" y="1172666"/>
                      <a:pt x="1978723" y="1101799"/>
                    </a:cubicBezTo>
                    <a:cubicBezTo>
                      <a:pt x="1958816" y="1081416"/>
                      <a:pt x="1941862" y="1058175"/>
                      <a:pt x="1922240" y="1037506"/>
                    </a:cubicBezTo>
                    <a:cubicBezTo>
                      <a:pt x="1842421" y="953495"/>
                      <a:pt x="1761077" y="870628"/>
                      <a:pt x="1743456" y="747374"/>
                    </a:cubicBezTo>
                    <a:cubicBezTo>
                      <a:pt x="1751933" y="902917"/>
                      <a:pt x="1743647" y="1058651"/>
                      <a:pt x="1786604" y="1209908"/>
                    </a:cubicBezTo>
                    <a:cubicBezTo>
                      <a:pt x="1810322" y="1293347"/>
                      <a:pt x="1857470" y="1357355"/>
                      <a:pt x="1930432" y="1402980"/>
                    </a:cubicBezTo>
                    <a:cubicBezTo>
                      <a:pt x="1957292" y="1419744"/>
                      <a:pt x="1985105" y="1435079"/>
                      <a:pt x="2011966" y="1451843"/>
                    </a:cubicBezTo>
                    <a:cubicBezTo>
                      <a:pt x="2038350" y="1468322"/>
                      <a:pt x="2058162" y="1490515"/>
                      <a:pt x="2077307" y="1531187"/>
                    </a:cubicBezTo>
                    <a:cubicBezTo>
                      <a:pt x="1862518" y="1409838"/>
                      <a:pt x="1647254" y="1328590"/>
                      <a:pt x="1424749" y="1263725"/>
                    </a:cubicBezTo>
                    <a:cubicBezTo>
                      <a:pt x="1351979" y="1242484"/>
                      <a:pt x="1294162" y="1192573"/>
                      <a:pt x="1275779" y="1115897"/>
                    </a:cubicBezTo>
                    <a:cubicBezTo>
                      <a:pt x="1247204" y="996929"/>
                      <a:pt x="1174528" y="922444"/>
                      <a:pt x="1063181" y="880153"/>
                    </a:cubicBezTo>
                    <a:cubicBezTo>
                      <a:pt x="1042511" y="872342"/>
                      <a:pt x="1023080" y="861103"/>
                      <a:pt x="1002696" y="852721"/>
                    </a:cubicBezTo>
                    <a:cubicBezTo>
                      <a:pt x="912114" y="815383"/>
                      <a:pt x="824293" y="774425"/>
                      <a:pt x="770287" y="684319"/>
                    </a:cubicBezTo>
                    <a:cubicBezTo>
                      <a:pt x="801719" y="761186"/>
                      <a:pt x="837343" y="834814"/>
                      <a:pt x="872299" y="908632"/>
                    </a:cubicBezTo>
                    <a:cubicBezTo>
                      <a:pt x="899541" y="966163"/>
                      <a:pt x="934974" y="1018456"/>
                      <a:pt x="971359" y="1070462"/>
                    </a:cubicBezTo>
                    <a:cubicBezTo>
                      <a:pt x="1028795" y="1152663"/>
                      <a:pt x="1106995" y="1194478"/>
                      <a:pt x="1206151" y="1204765"/>
                    </a:cubicBezTo>
                    <a:cubicBezTo>
                      <a:pt x="1251299" y="1209432"/>
                      <a:pt x="1300924" y="1205622"/>
                      <a:pt x="1347121" y="1247627"/>
                    </a:cubicBezTo>
                    <a:cubicBezTo>
                      <a:pt x="1174909" y="1208480"/>
                      <a:pt x="1010317" y="1189144"/>
                      <a:pt x="844486" y="1179047"/>
                    </a:cubicBezTo>
                    <a:cubicBezTo>
                      <a:pt x="752189" y="1173428"/>
                      <a:pt x="668084" y="1147234"/>
                      <a:pt x="593217" y="1090370"/>
                    </a:cubicBezTo>
                    <a:cubicBezTo>
                      <a:pt x="530543" y="1042649"/>
                      <a:pt x="458152" y="1036077"/>
                      <a:pt x="380809" y="1044554"/>
                    </a:cubicBezTo>
                    <a:cubicBezTo>
                      <a:pt x="254508" y="1058461"/>
                      <a:pt x="127635" y="1103228"/>
                      <a:pt x="0" y="1044745"/>
                    </a:cubicBezTo>
                    <a:cubicBezTo>
                      <a:pt x="102108" y="1117135"/>
                      <a:pt x="205835" y="1183048"/>
                      <a:pt x="316420" y="1238960"/>
                    </a:cubicBezTo>
                    <a:cubicBezTo>
                      <a:pt x="433483" y="1298110"/>
                      <a:pt x="546354" y="1298872"/>
                      <a:pt x="661988" y="1239531"/>
                    </a:cubicBezTo>
                    <a:cubicBezTo>
                      <a:pt x="691324" y="1224481"/>
                      <a:pt x="721423" y="1209908"/>
                      <a:pt x="755904" y="1208289"/>
                    </a:cubicBezTo>
                    <a:cubicBezTo>
                      <a:pt x="871918" y="1202955"/>
                      <a:pt x="986314" y="1215909"/>
                      <a:pt x="1108329" y="1234006"/>
                    </a:cubicBezTo>
                    <a:cubicBezTo>
                      <a:pt x="1052798" y="1258391"/>
                      <a:pt x="1004888" y="1248199"/>
                      <a:pt x="957072" y="1237055"/>
                    </a:cubicBezTo>
                    <a:cubicBezTo>
                      <a:pt x="843248" y="1210480"/>
                      <a:pt x="739044" y="1229149"/>
                      <a:pt x="639223" y="1292109"/>
                    </a:cubicBezTo>
                    <a:cubicBezTo>
                      <a:pt x="521494" y="1366309"/>
                      <a:pt x="422720" y="1462321"/>
                      <a:pt x="319564" y="1553570"/>
                    </a:cubicBezTo>
                    <a:cubicBezTo>
                      <a:pt x="304133" y="1567191"/>
                      <a:pt x="290513" y="1582717"/>
                      <a:pt x="276034" y="1597385"/>
                    </a:cubicBezTo>
                    <a:cubicBezTo>
                      <a:pt x="342709" y="1555571"/>
                      <a:pt x="413861" y="1532806"/>
                      <a:pt x="490538" y="1525091"/>
                    </a:cubicBezTo>
                    <a:cubicBezTo>
                      <a:pt x="542544" y="1519852"/>
                      <a:pt x="594265" y="1511565"/>
                      <a:pt x="646271" y="1507755"/>
                    </a:cubicBezTo>
                    <a:cubicBezTo>
                      <a:pt x="780669" y="1497944"/>
                      <a:pt x="891254" y="1450796"/>
                      <a:pt x="975931" y="1337734"/>
                    </a:cubicBezTo>
                    <a:cubicBezTo>
                      <a:pt x="1034796" y="1259248"/>
                      <a:pt x="1126617" y="1234483"/>
                      <a:pt x="1224248" y="1253914"/>
                    </a:cubicBezTo>
                    <a:cubicBezTo>
                      <a:pt x="1298638" y="1268677"/>
                      <a:pt x="1372267" y="1287823"/>
                      <a:pt x="1445419" y="1308111"/>
                    </a:cubicBezTo>
                    <a:cubicBezTo>
                      <a:pt x="1578769" y="1345163"/>
                      <a:pt x="1706499" y="1397265"/>
                      <a:pt x="1843754" y="1459749"/>
                    </a:cubicBezTo>
                    <a:cubicBezTo>
                      <a:pt x="1785080" y="1466988"/>
                      <a:pt x="1744123" y="1452510"/>
                      <a:pt x="1703641" y="1435270"/>
                    </a:cubicBezTo>
                    <a:cubicBezTo>
                      <a:pt x="1591627" y="1387359"/>
                      <a:pt x="1480852" y="1386692"/>
                      <a:pt x="1367409" y="1434698"/>
                    </a:cubicBezTo>
                    <a:cubicBezTo>
                      <a:pt x="1220438" y="1496801"/>
                      <a:pt x="1088898" y="1584526"/>
                      <a:pt x="955453" y="1669585"/>
                    </a:cubicBezTo>
                    <a:cubicBezTo>
                      <a:pt x="951357" y="1672252"/>
                      <a:pt x="951547" y="1674538"/>
                      <a:pt x="960311" y="1677300"/>
                    </a:cubicBezTo>
                    <a:cubicBezTo>
                      <a:pt x="1022604" y="1646153"/>
                      <a:pt x="1091279" y="1625103"/>
                      <a:pt x="1166146" y="1631104"/>
                    </a:cubicBezTo>
                    <a:cubicBezTo>
                      <a:pt x="1235583" y="1636723"/>
                      <a:pt x="1305401" y="1639295"/>
                      <a:pt x="1374838" y="1645105"/>
                    </a:cubicBezTo>
                    <a:cubicBezTo>
                      <a:pt x="1456849" y="1651964"/>
                      <a:pt x="1536096" y="1647677"/>
                      <a:pt x="1609154" y="1603672"/>
                    </a:cubicBezTo>
                    <a:cubicBezTo>
                      <a:pt x="1640681" y="1584717"/>
                      <a:pt x="1667923" y="1560809"/>
                      <a:pt x="1696117" y="1537759"/>
                    </a:cubicBezTo>
                    <a:cubicBezTo>
                      <a:pt x="1773745" y="1474322"/>
                      <a:pt x="1859566" y="1465369"/>
                      <a:pt x="1946815" y="1511946"/>
                    </a:cubicBezTo>
                    <a:cubicBezTo>
                      <a:pt x="2137981" y="1613768"/>
                      <a:pt x="2313241" y="1738260"/>
                      <a:pt x="2472976" y="1884469"/>
                    </a:cubicBezTo>
                    <a:cubicBezTo>
                      <a:pt x="2490692" y="1900661"/>
                      <a:pt x="2508028" y="1917235"/>
                      <a:pt x="2533650" y="1941333"/>
                    </a:cubicBezTo>
                    <a:cubicBezTo>
                      <a:pt x="2485644" y="1932665"/>
                      <a:pt x="2454878" y="1917330"/>
                      <a:pt x="2428970" y="1893422"/>
                    </a:cubicBezTo>
                    <a:cubicBezTo>
                      <a:pt x="2401062" y="1867610"/>
                      <a:pt x="2375440" y="1839320"/>
                      <a:pt x="2347627" y="1813317"/>
                    </a:cubicBezTo>
                    <a:cubicBezTo>
                      <a:pt x="2272570" y="1743118"/>
                      <a:pt x="2186749" y="1707780"/>
                      <a:pt x="2080546" y="1713781"/>
                    </a:cubicBezTo>
                    <a:cubicBezTo>
                      <a:pt x="1933956" y="1722068"/>
                      <a:pt x="1799939" y="1775312"/>
                      <a:pt x="1662303" y="1816746"/>
                    </a:cubicBezTo>
                    <a:cubicBezTo>
                      <a:pt x="1636871" y="1824366"/>
                      <a:pt x="1608963" y="1827700"/>
                      <a:pt x="1587627" y="1849417"/>
                    </a:cubicBezTo>
                    <a:cubicBezTo>
                      <a:pt x="1691735" y="1818937"/>
                      <a:pt x="1781365" y="1859323"/>
                      <a:pt x="1870234" y="1903138"/>
                    </a:cubicBezTo>
                    <a:cubicBezTo>
                      <a:pt x="1929860" y="1932475"/>
                      <a:pt x="1990154" y="1960669"/>
                      <a:pt x="2048732" y="1992006"/>
                    </a:cubicBezTo>
                    <a:cubicBezTo>
                      <a:pt x="2146363" y="2044108"/>
                      <a:pt x="2240756" y="2036488"/>
                      <a:pt x="2332672" y="1979814"/>
                    </a:cubicBezTo>
                    <a:cubicBezTo>
                      <a:pt x="2391727" y="1943429"/>
                      <a:pt x="2452402" y="1945238"/>
                      <a:pt x="2515552" y="1965146"/>
                    </a:cubicBezTo>
                    <a:cubicBezTo>
                      <a:pt x="2619375" y="1997912"/>
                      <a:pt x="2667476" y="2089351"/>
                      <a:pt x="2741866" y="2170314"/>
                    </a:cubicBezTo>
                    <a:cubicBezTo>
                      <a:pt x="2551747" y="2143454"/>
                      <a:pt x="2374773" y="2118593"/>
                      <a:pt x="2197799" y="2093352"/>
                    </a:cubicBezTo>
                    <a:cubicBezTo>
                      <a:pt x="1901571" y="2051061"/>
                      <a:pt x="1605343" y="2008675"/>
                      <a:pt x="1309211" y="1965622"/>
                    </a:cubicBezTo>
                    <a:cubicBezTo>
                      <a:pt x="1284351" y="1962002"/>
                      <a:pt x="1275493" y="1969432"/>
                      <a:pt x="1272540" y="1994006"/>
                    </a:cubicBezTo>
                    <a:cubicBezTo>
                      <a:pt x="1264920" y="2058395"/>
                      <a:pt x="1254823" y="2122499"/>
                      <a:pt x="1245679" y="2186792"/>
                    </a:cubicBezTo>
                    <a:cubicBezTo>
                      <a:pt x="1213675" y="2412440"/>
                      <a:pt x="1181481" y="2637992"/>
                      <a:pt x="1149762" y="2863639"/>
                    </a:cubicBezTo>
                    <a:cubicBezTo>
                      <a:pt x="1143000" y="2911454"/>
                      <a:pt x="1156716" y="2927933"/>
                      <a:pt x="1204341" y="2934600"/>
                    </a:cubicBezTo>
                    <a:cubicBezTo>
                      <a:pt x="1328261" y="2951840"/>
                      <a:pt x="1451991" y="2969557"/>
                      <a:pt x="1575911" y="2987083"/>
                    </a:cubicBezTo>
                    <a:cubicBezTo>
                      <a:pt x="1880045" y="3029945"/>
                      <a:pt x="2183892" y="3075189"/>
                      <a:pt x="2488502" y="3113670"/>
                    </a:cubicBezTo>
                    <a:cubicBezTo>
                      <a:pt x="2564796" y="3123290"/>
                      <a:pt x="2612993" y="3151199"/>
                      <a:pt x="2642330" y="3222255"/>
                    </a:cubicBezTo>
                    <a:cubicBezTo>
                      <a:pt x="2690431" y="3339222"/>
                      <a:pt x="2744152" y="3453903"/>
                      <a:pt x="2794254" y="3570108"/>
                    </a:cubicBezTo>
                    <a:cubicBezTo>
                      <a:pt x="2845118" y="3688028"/>
                      <a:pt x="2931509" y="3763561"/>
                      <a:pt x="3058382" y="3785373"/>
                    </a:cubicBezTo>
                    <a:cubicBezTo>
                      <a:pt x="3170872" y="3804804"/>
                      <a:pt x="3234499" y="3877003"/>
                      <a:pt x="3281458" y="3972063"/>
                    </a:cubicBezTo>
                    <a:cubicBezTo>
                      <a:pt x="3291649" y="3992637"/>
                      <a:pt x="3294126" y="4012735"/>
                      <a:pt x="3291745" y="4035976"/>
                    </a:cubicBezTo>
                    <a:cubicBezTo>
                      <a:pt x="3261741" y="4336776"/>
                      <a:pt x="3178397" y="4622335"/>
                      <a:pt x="3048286" y="4894560"/>
                    </a:cubicBezTo>
                    <a:cubicBezTo>
                      <a:pt x="3043333" y="4905037"/>
                      <a:pt x="3042285" y="4920182"/>
                      <a:pt x="3025902" y="4923420"/>
                    </a:cubicBezTo>
                    <a:cubicBezTo>
                      <a:pt x="3017329" y="4899322"/>
                      <a:pt x="3014663" y="4874557"/>
                      <a:pt x="3013520" y="4849220"/>
                    </a:cubicBezTo>
                    <a:cubicBezTo>
                      <a:pt x="3010090" y="4776068"/>
                      <a:pt x="3038665" y="4709584"/>
                      <a:pt x="3056382" y="4641004"/>
                    </a:cubicBezTo>
                    <a:cubicBezTo>
                      <a:pt x="3102293" y="4463363"/>
                      <a:pt x="3084957" y="4300580"/>
                      <a:pt x="2976467" y="4144180"/>
                    </a:cubicBezTo>
                    <a:cubicBezTo>
                      <a:pt x="2864739" y="3983017"/>
                      <a:pt x="2719292" y="3856429"/>
                      <a:pt x="2582037" y="3720794"/>
                    </a:cubicBezTo>
                    <a:cubicBezTo>
                      <a:pt x="2548985" y="3688123"/>
                      <a:pt x="2513076" y="3658405"/>
                      <a:pt x="2476119" y="3625258"/>
                    </a:cubicBezTo>
                    <a:cubicBezTo>
                      <a:pt x="2472309" y="3641069"/>
                      <a:pt x="2480596" y="3644784"/>
                      <a:pt x="2485168" y="3649928"/>
                    </a:cubicBezTo>
                    <a:cubicBezTo>
                      <a:pt x="2546509" y="3719270"/>
                      <a:pt x="2582799" y="3799756"/>
                      <a:pt x="2599087" y="3891005"/>
                    </a:cubicBezTo>
                    <a:cubicBezTo>
                      <a:pt x="2624042" y="4030832"/>
                      <a:pt x="2616803" y="4172374"/>
                      <a:pt x="2622137" y="4312868"/>
                    </a:cubicBezTo>
                    <a:cubicBezTo>
                      <a:pt x="2629281" y="4501272"/>
                      <a:pt x="2697670" y="4644147"/>
                      <a:pt x="2869406" y="4735016"/>
                    </a:cubicBezTo>
                    <a:cubicBezTo>
                      <a:pt x="2949131" y="4777211"/>
                      <a:pt x="2975229" y="4860651"/>
                      <a:pt x="2995422" y="4944090"/>
                    </a:cubicBezTo>
                    <a:cubicBezTo>
                      <a:pt x="3002375" y="4972665"/>
                      <a:pt x="2997041" y="4996000"/>
                      <a:pt x="2983230" y="5020670"/>
                    </a:cubicBezTo>
                    <a:cubicBezTo>
                      <a:pt x="2913316" y="5145258"/>
                      <a:pt x="2833878" y="5263272"/>
                      <a:pt x="2746820" y="5376334"/>
                    </a:cubicBezTo>
                    <a:cubicBezTo>
                      <a:pt x="2772823" y="5403861"/>
                      <a:pt x="2798826" y="5403766"/>
                      <a:pt x="2824924" y="5376429"/>
                    </a:cubicBezTo>
                    <a:cubicBezTo>
                      <a:pt x="2923889" y="5240603"/>
                      <a:pt x="3011805" y="5098013"/>
                      <a:pt x="3090196" y="4949233"/>
                    </a:cubicBezTo>
                    <a:cubicBezTo>
                      <a:pt x="3143631" y="4847792"/>
                      <a:pt x="3303841" y="4773592"/>
                      <a:pt x="3415379" y="4796833"/>
                    </a:cubicBezTo>
                    <a:cubicBezTo>
                      <a:pt x="3578542" y="4830933"/>
                      <a:pt x="3715131" y="4793499"/>
                      <a:pt x="3837051" y="4674913"/>
                    </a:cubicBezTo>
                    <a:cubicBezTo>
                      <a:pt x="3951637" y="4563375"/>
                      <a:pt x="4051173" y="4436597"/>
                      <a:pt x="4179475" y="4338776"/>
                    </a:cubicBezTo>
                    <a:cubicBezTo>
                      <a:pt x="4244340" y="4289341"/>
                      <a:pt x="4315111" y="4258575"/>
                      <a:pt x="4395120" y="4247145"/>
                    </a:cubicBezTo>
                    <a:cubicBezTo>
                      <a:pt x="4410837" y="4244859"/>
                      <a:pt x="4429411" y="4249145"/>
                      <a:pt x="4443888" y="4229524"/>
                    </a:cubicBezTo>
                    <a:cubicBezTo>
                      <a:pt x="4301776" y="4229334"/>
                      <a:pt x="4164139" y="4238192"/>
                      <a:pt x="4026408" y="4242764"/>
                    </a:cubicBezTo>
                    <a:cubicBezTo>
                      <a:pt x="3906584" y="4246764"/>
                      <a:pt x="3791236" y="4269338"/>
                      <a:pt x="3675698" y="4299056"/>
                    </a:cubicBezTo>
                    <a:cubicBezTo>
                      <a:pt x="3530726" y="4336394"/>
                      <a:pt x="3431000" y="4427168"/>
                      <a:pt x="3356705" y="4550707"/>
                    </a:cubicBezTo>
                    <a:cubicBezTo>
                      <a:pt x="3324130" y="4604904"/>
                      <a:pt x="3297174" y="4662435"/>
                      <a:pt x="3267647" y="4718442"/>
                    </a:cubicBezTo>
                    <a:cubicBezTo>
                      <a:pt x="3240500" y="4769972"/>
                      <a:pt x="3199638" y="4807692"/>
                      <a:pt x="3149346" y="4840362"/>
                    </a:cubicBezTo>
                    <a:cubicBezTo>
                      <a:pt x="3145250" y="4818264"/>
                      <a:pt x="3156490" y="4803881"/>
                      <a:pt x="3162776" y="4788451"/>
                    </a:cubicBezTo>
                    <a:cubicBezTo>
                      <a:pt x="3265170" y="4539372"/>
                      <a:pt x="3331559" y="4281245"/>
                      <a:pt x="3355181" y="4012925"/>
                    </a:cubicBezTo>
                    <a:cubicBezTo>
                      <a:pt x="3361372" y="3942631"/>
                      <a:pt x="3405949" y="3902531"/>
                      <a:pt x="3453384" y="3850524"/>
                    </a:cubicBezTo>
                    <a:cubicBezTo>
                      <a:pt x="3469386" y="3931963"/>
                      <a:pt x="3482340" y="4003115"/>
                      <a:pt x="3497580" y="4073695"/>
                    </a:cubicBezTo>
                    <a:cubicBezTo>
                      <a:pt x="3504628" y="4106651"/>
                      <a:pt x="3518345" y="4126559"/>
                      <a:pt x="3561873" y="4117795"/>
                    </a:cubicBezTo>
                    <a:cubicBezTo>
                      <a:pt x="3752659" y="4079410"/>
                      <a:pt x="3944302" y="4045025"/>
                      <a:pt x="4135659" y="4009306"/>
                    </a:cubicBezTo>
                    <a:cubicBezTo>
                      <a:pt x="4532376" y="3935201"/>
                      <a:pt x="4929092" y="3860620"/>
                      <a:pt x="5326095" y="3787850"/>
                    </a:cubicBezTo>
                    <a:cubicBezTo>
                      <a:pt x="5368290" y="3780515"/>
                      <a:pt x="5378672" y="3768514"/>
                      <a:pt x="5369910" y="3724223"/>
                    </a:cubicBezTo>
                    <a:close/>
                    <a:moveTo>
                      <a:pt x="3298603" y="3933106"/>
                    </a:moveTo>
                    <a:cubicBezTo>
                      <a:pt x="3252311" y="3877861"/>
                      <a:pt x="3228499" y="3821663"/>
                      <a:pt x="3223260" y="3757084"/>
                    </a:cubicBezTo>
                    <a:cubicBezTo>
                      <a:pt x="3214116" y="3643165"/>
                      <a:pt x="3203448" y="3529532"/>
                      <a:pt x="3138202" y="3430281"/>
                    </a:cubicBezTo>
                    <a:cubicBezTo>
                      <a:pt x="3067812" y="3323220"/>
                      <a:pt x="2958751" y="3263594"/>
                      <a:pt x="2853214" y="3200157"/>
                    </a:cubicBezTo>
                    <a:cubicBezTo>
                      <a:pt x="2827972" y="3185012"/>
                      <a:pt x="2800350" y="3174059"/>
                      <a:pt x="2775871" y="3156533"/>
                    </a:cubicBezTo>
                    <a:cubicBezTo>
                      <a:pt x="2847880" y="3165962"/>
                      <a:pt x="2920079" y="3173678"/>
                      <a:pt x="2991612" y="3185774"/>
                    </a:cubicBezTo>
                    <a:cubicBezTo>
                      <a:pt x="3020854" y="3190727"/>
                      <a:pt x="3029998" y="3184822"/>
                      <a:pt x="3033808" y="3155009"/>
                    </a:cubicBezTo>
                    <a:cubicBezTo>
                      <a:pt x="3048476" y="3040804"/>
                      <a:pt x="3066193" y="2926980"/>
                      <a:pt x="3083052" y="2810299"/>
                    </a:cubicBezTo>
                    <a:cubicBezTo>
                      <a:pt x="3114770" y="2818586"/>
                      <a:pt x="3128200" y="2840303"/>
                      <a:pt x="3137916" y="2865925"/>
                    </a:cubicBezTo>
                    <a:cubicBezTo>
                      <a:pt x="3229547" y="3108717"/>
                      <a:pt x="3285744" y="3359129"/>
                      <a:pt x="3300031" y="3618686"/>
                    </a:cubicBezTo>
                    <a:cubicBezTo>
                      <a:pt x="3305651" y="3720984"/>
                      <a:pt x="3311366" y="3823092"/>
                      <a:pt x="3298603" y="3933106"/>
                    </a:cubicBezTo>
                    <a:close/>
                  </a:path>
                </a:pathLst>
              </a:custGeom>
              <a:solidFill>
                <a:srgbClr val="2779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A605197C-57C3-4982-9A90-317400A27E5F}"/>
                  </a:ext>
                </a:extLst>
              </p:cNvPr>
              <p:cNvSpPr/>
              <p:nvPr/>
            </p:nvSpPr>
            <p:spPr>
              <a:xfrm>
                <a:off x="3708415" y="5486764"/>
                <a:ext cx="1217938" cy="1031727"/>
              </a:xfrm>
              <a:custGeom>
                <a:avLst/>
                <a:gdLst>
                  <a:gd name="connsiteX0" fmla="*/ 1064839 w 2126171"/>
                  <a:gd name="connsiteY0" fmla="*/ 0 h 1304353"/>
                  <a:gd name="connsiteX1" fmla="*/ 1142944 w 2126171"/>
                  <a:gd name="connsiteY1" fmla="*/ 95 h 1304353"/>
                  <a:gd name="connsiteX2" fmla="*/ 2073727 w 2126171"/>
                  <a:gd name="connsiteY2" fmla="*/ 571 h 1304353"/>
                  <a:gd name="connsiteX3" fmla="*/ 2126114 w 2126171"/>
                  <a:gd name="connsiteY3" fmla="*/ 51340 h 1304353"/>
                  <a:gd name="connsiteX4" fmla="*/ 2125066 w 2126171"/>
                  <a:gd name="connsiteY4" fmla="*/ 459581 h 1304353"/>
                  <a:gd name="connsiteX5" fmla="*/ 2094778 w 2126171"/>
                  <a:gd name="connsiteY5" fmla="*/ 498157 h 1304353"/>
                  <a:gd name="connsiteX6" fmla="*/ 1978858 w 2126171"/>
                  <a:gd name="connsiteY6" fmla="*/ 605885 h 1304353"/>
                  <a:gd name="connsiteX7" fmla="*/ 1875797 w 2126171"/>
                  <a:gd name="connsiteY7" fmla="*/ 1304258 h 1304353"/>
                  <a:gd name="connsiteX8" fmla="*/ 282932 w 2126171"/>
                  <a:gd name="connsiteY8" fmla="*/ 1304354 h 1304353"/>
                  <a:gd name="connsiteX9" fmla="*/ 143676 w 2126171"/>
                  <a:gd name="connsiteY9" fmla="*/ 548735 h 1304353"/>
                  <a:gd name="connsiteX10" fmla="*/ 81287 w 2126171"/>
                  <a:gd name="connsiteY10" fmla="*/ 496158 h 1304353"/>
                  <a:gd name="connsiteX11" fmla="*/ 991 w 2126171"/>
                  <a:gd name="connsiteY11" fmla="*/ 418529 h 1304353"/>
                  <a:gd name="connsiteX12" fmla="*/ 39 w 2126171"/>
                  <a:gd name="connsiteY12" fmla="*/ 47720 h 1304353"/>
                  <a:gd name="connsiteX13" fmla="*/ 47093 w 2126171"/>
                  <a:gd name="connsiteY13" fmla="*/ 667 h 1304353"/>
                  <a:gd name="connsiteX14" fmla="*/ 1036359 w 2126171"/>
                  <a:gd name="connsiteY14" fmla="*/ 1524 h 1304353"/>
                  <a:gd name="connsiteX15" fmla="*/ 1064839 w 2126171"/>
                  <a:gd name="connsiteY15" fmla="*/ 0 h 1304353"/>
                  <a:gd name="connsiteX0" fmla="*/ 1064839 w 2126171"/>
                  <a:gd name="connsiteY0" fmla="*/ 0 h 1801099"/>
                  <a:gd name="connsiteX1" fmla="*/ 1142944 w 2126171"/>
                  <a:gd name="connsiteY1" fmla="*/ 95 h 1801099"/>
                  <a:gd name="connsiteX2" fmla="*/ 2073727 w 2126171"/>
                  <a:gd name="connsiteY2" fmla="*/ 571 h 1801099"/>
                  <a:gd name="connsiteX3" fmla="*/ 2126114 w 2126171"/>
                  <a:gd name="connsiteY3" fmla="*/ 51340 h 1801099"/>
                  <a:gd name="connsiteX4" fmla="*/ 2125066 w 2126171"/>
                  <a:gd name="connsiteY4" fmla="*/ 459581 h 1801099"/>
                  <a:gd name="connsiteX5" fmla="*/ 2094778 w 2126171"/>
                  <a:gd name="connsiteY5" fmla="*/ 498157 h 1801099"/>
                  <a:gd name="connsiteX6" fmla="*/ 1978858 w 2126171"/>
                  <a:gd name="connsiteY6" fmla="*/ 605885 h 1801099"/>
                  <a:gd name="connsiteX7" fmla="*/ 1875797 w 2126171"/>
                  <a:gd name="connsiteY7" fmla="*/ 1304258 h 1801099"/>
                  <a:gd name="connsiteX8" fmla="*/ 366652 w 2126171"/>
                  <a:gd name="connsiteY8" fmla="*/ 1801099 h 1801099"/>
                  <a:gd name="connsiteX9" fmla="*/ 143676 w 2126171"/>
                  <a:gd name="connsiteY9" fmla="*/ 548735 h 1801099"/>
                  <a:gd name="connsiteX10" fmla="*/ 81287 w 2126171"/>
                  <a:gd name="connsiteY10" fmla="*/ 496158 h 1801099"/>
                  <a:gd name="connsiteX11" fmla="*/ 991 w 2126171"/>
                  <a:gd name="connsiteY11" fmla="*/ 418529 h 1801099"/>
                  <a:gd name="connsiteX12" fmla="*/ 39 w 2126171"/>
                  <a:gd name="connsiteY12" fmla="*/ 47720 h 1801099"/>
                  <a:gd name="connsiteX13" fmla="*/ 47093 w 2126171"/>
                  <a:gd name="connsiteY13" fmla="*/ 667 h 1801099"/>
                  <a:gd name="connsiteX14" fmla="*/ 1036359 w 2126171"/>
                  <a:gd name="connsiteY14" fmla="*/ 1524 h 1801099"/>
                  <a:gd name="connsiteX15" fmla="*/ 1064839 w 2126171"/>
                  <a:gd name="connsiteY15" fmla="*/ 0 h 1801099"/>
                  <a:gd name="connsiteX0" fmla="*/ 1064839 w 2126171"/>
                  <a:gd name="connsiteY0" fmla="*/ 0 h 1801099"/>
                  <a:gd name="connsiteX1" fmla="*/ 1142944 w 2126171"/>
                  <a:gd name="connsiteY1" fmla="*/ 95 h 1801099"/>
                  <a:gd name="connsiteX2" fmla="*/ 2073727 w 2126171"/>
                  <a:gd name="connsiteY2" fmla="*/ 571 h 1801099"/>
                  <a:gd name="connsiteX3" fmla="*/ 2126114 w 2126171"/>
                  <a:gd name="connsiteY3" fmla="*/ 51340 h 1801099"/>
                  <a:gd name="connsiteX4" fmla="*/ 2125066 w 2126171"/>
                  <a:gd name="connsiteY4" fmla="*/ 459581 h 1801099"/>
                  <a:gd name="connsiteX5" fmla="*/ 2094778 w 2126171"/>
                  <a:gd name="connsiteY5" fmla="*/ 498157 h 1801099"/>
                  <a:gd name="connsiteX6" fmla="*/ 1978858 w 2126171"/>
                  <a:gd name="connsiteY6" fmla="*/ 605885 h 1801099"/>
                  <a:gd name="connsiteX7" fmla="*/ 1819983 w 2126171"/>
                  <a:gd name="connsiteY7" fmla="*/ 1795420 h 1801099"/>
                  <a:gd name="connsiteX8" fmla="*/ 366652 w 2126171"/>
                  <a:gd name="connsiteY8" fmla="*/ 1801099 h 1801099"/>
                  <a:gd name="connsiteX9" fmla="*/ 143676 w 2126171"/>
                  <a:gd name="connsiteY9" fmla="*/ 548735 h 1801099"/>
                  <a:gd name="connsiteX10" fmla="*/ 81287 w 2126171"/>
                  <a:gd name="connsiteY10" fmla="*/ 496158 h 1801099"/>
                  <a:gd name="connsiteX11" fmla="*/ 991 w 2126171"/>
                  <a:gd name="connsiteY11" fmla="*/ 418529 h 1801099"/>
                  <a:gd name="connsiteX12" fmla="*/ 39 w 2126171"/>
                  <a:gd name="connsiteY12" fmla="*/ 47720 h 1801099"/>
                  <a:gd name="connsiteX13" fmla="*/ 47093 w 2126171"/>
                  <a:gd name="connsiteY13" fmla="*/ 667 h 1801099"/>
                  <a:gd name="connsiteX14" fmla="*/ 1036359 w 2126171"/>
                  <a:gd name="connsiteY14" fmla="*/ 1524 h 1801099"/>
                  <a:gd name="connsiteX15" fmla="*/ 1064839 w 2126171"/>
                  <a:gd name="connsiteY15" fmla="*/ 0 h 1801099"/>
                  <a:gd name="connsiteX0" fmla="*/ 1064839 w 2126171"/>
                  <a:gd name="connsiteY0" fmla="*/ 0 h 1801099"/>
                  <a:gd name="connsiteX1" fmla="*/ 1142944 w 2126171"/>
                  <a:gd name="connsiteY1" fmla="*/ 95 h 1801099"/>
                  <a:gd name="connsiteX2" fmla="*/ 2073727 w 2126171"/>
                  <a:gd name="connsiteY2" fmla="*/ 571 h 1801099"/>
                  <a:gd name="connsiteX3" fmla="*/ 2126114 w 2126171"/>
                  <a:gd name="connsiteY3" fmla="*/ 51340 h 1801099"/>
                  <a:gd name="connsiteX4" fmla="*/ 2125066 w 2126171"/>
                  <a:gd name="connsiteY4" fmla="*/ 459581 h 1801099"/>
                  <a:gd name="connsiteX5" fmla="*/ 2094778 w 2126171"/>
                  <a:gd name="connsiteY5" fmla="*/ 498157 h 1801099"/>
                  <a:gd name="connsiteX6" fmla="*/ 1978858 w 2126171"/>
                  <a:gd name="connsiteY6" fmla="*/ 605885 h 1801099"/>
                  <a:gd name="connsiteX7" fmla="*/ 1819983 w 2126171"/>
                  <a:gd name="connsiteY7" fmla="*/ 1795420 h 1801099"/>
                  <a:gd name="connsiteX8" fmla="*/ 366652 w 2126171"/>
                  <a:gd name="connsiteY8" fmla="*/ 1801099 h 1801099"/>
                  <a:gd name="connsiteX9" fmla="*/ 143676 w 2126171"/>
                  <a:gd name="connsiteY9" fmla="*/ 548735 h 1801099"/>
                  <a:gd name="connsiteX10" fmla="*/ 81287 w 2126171"/>
                  <a:gd name="connsiteY10" fmla="*/ 496158 h 1801099"/>
                  <a:gd name="connsiteX11" fmla="*/ 991 w 2126171"/>
                  <a:gd name="connsiteY11" fmla="*/ 418529 h 1801099"/>
                  <a:gd name="connsiteX12" fmla="*/ 39 w 2126171"/>
                  <a:gd name="connsiteY12" fmla="*/ 47720 h 1801099"/>
                  <a:gd name="connsiteX13" fmla="*/ 47093 w 2126171"/>
                  <a:gd name="connsiteY13" fmla="*/ 667 h 1801099"/>
                  <a:gd name="connsiteX14" fmla="*/ 1036359 w 2126171"/>
                  <a:gd name="connsiteY14" fmla="*/ 1524 h 1801099"/>
                  <a:gd name="connsiteX15" fmla="*/ 1064839 w 2126171"/>
                  <a:gd name="connsiteY15" fmla="*/ 0 h 1801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26171" h="1801099">
                    <a:moveTo>
                      <a:pt x="1064839" y="0"/>
                    </a:moveTo>
                    <a:lnTo>
                      <a:pt x="1142944" y="95"/>
                    </a:lnTo>
                    <a:lnTo>
                      <a:pt x="2073727" y="571"/>
                    </a:lnTo>
                    <a:cubicBezTo>
                      <a:pt x="2114017" y="381"/>
                      <a:pt x="2127162" y="8001"/>
                      <a:pt x="2126114" y="51340"/>
                    </a:cubicBezTo>
                    <a:cubicBezTo>
                      <a:pt x="2122781" y="187357"/>
                      <a:pt x="2124780" y="323469"/>
                      <a:pt x="2125066" y="459581"/>
                    </a:cubicBezTo>
                    <a:cubicBezTo>
                      <a:pt x="2125066" y="480917"/>
                      <a:pt x="2127734" y="497396"/>
                      <a:pt x="2094778" y="498157"/>
                    </a:cubicBezTo>
                    <a:cubicBezTo>
                      <a:pt x="1992002" y="500443"/>
                      <a:pt x="1991170" y="545954"/>
                      <a:pt x="1978858" y="605885"/>
                    </a:cubicBezTo>
                    <a:cubicBezTo>
                      <a:pt x="1934384" y="822372"/>
                      <a:pt x="1854464" y="1562629"/>
                      <a:pt x="1819983" y="1795420"/>
                    </a:cubicBezTo>
                    <a:lnTo>
                      <a:pt x="366652" y="1801099"/>
                    </a:lnTo>
                    <a:cubicBezTo>
                      <a:pt x="319788" y="1549258"/>
                      <a:pt x="187967" y="800958"/>
                      <a:pt x="143676" y="548735"/>
                    </a:cubicBezTo>
                    <a:cubicBezTo>
                      <a:pt x="136342" y="507111"/>
                      <a:pt x="123007" y="494252"/>
                      <a:pt x="81287" y="496158"/>
                    </a:cubicBezTo>
                    <a:cubicBezTo>
                      <a:pt x="1087" y="499682"/>
                      <a:pt x="991" y="497205"/>
                      <a:pt x="991" y="418529"/>
                    </a:cubicBezTo>
                    <a:cubicBezTo>
                      <a:pt x="991" y="294894"/>
                      <a:pt x="2516" y="171259"/>
                      <a:pt x="39" y="47720"/>
                    </a:cubicBezTo>
                    <a:cubicBezTo>
                      <a:pt x="-723" y="10287"/>
                      <a:pt x="9469" y="476"/>
                      <a:pt x="47093" y="667"/>
                    </a:cubicBezTo>
                    <a:lnTo>
                      <a:pt x="1036359" y="1524"/>
                    </a:lnTo>
                    <a:cubicBezTo>
                      <a:pt x="1045884" y="1429"/>
                      <a:pt x="1055409" y="476"/>
                      <a:pt x="10648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73C88BDC-C536-4A8D-8EBF-93FDE0A66B94}"/>
                  </a:ext>
                </a:extLst>
              </p:cNvPr>
              <p:cNvSpPr/>
              <p:nvPr/>
            </p:nvSpPr>
            <p:spPr>
              <a:xfrm>
                <a:off x="4249845" y="2601793"/>
                <a:ext cx="635920" cy="815086"/>
              </a:xfrm>
              <a:custGeom>
                <a:avLst/>
                <a:gdLst>
                  <a:gd name="connsiteX0" fmla="*/ 1094065 w 1110134"/>
                  <a:gd name="connsiteY0" fmla="*/ 310887 h 1422907"/>
                  <a:gd name="connsiteX1" fmla="*/ 1060441 w 1110134"/>
                  <a:gd name="connsiteY1" fmla="*/ 171537 h 1422907"/>
                  <a:gd name="connsiteX2" fmla="*/ 1038820 w 1110134"/>
                  <a:gd name="connsiteY2" fmla="*/ 117435 h 1422907"/>
                  <a:gd name="connsiteX3" fmla="*/ 865369 w 1110134"/>
                  <a:gd name="connsiteY3" fmla="*/ 9707 h 1422907"/>
                  <a:gd name="connsiteX4" fmla="*/ 811363 w 1110134"/>
                  <a:gd name="connsiteY4" fmla="*/ 14469 h 1422907"/>
                  <a:gd name="connsiteX5" fmla="*/ 671631 w 1110134"/>
                  <a:gd name="connsiteY5" fmla="*/ 51712 h 1422907"/>
                  <a:gd name="connsiteX6" fmla="*/ 611242 w 1110134"/>
                  <a:gd name="connsiteY6" fmla="*/ 77049 h 1422907"/>
                  <a:gd name="connsiteX7" fmla="*/ 378071 w 1110134"/>
                  <a:gd name="connsiteY7" fmla="*/ 457572 h 1422907"/>
                  <a:gd name="connsiteX8" fmla="*/ 13263 w 1110134"/>
                  <a:gd name="connsiteY8" fmla="*/ 1052599 h 1422907"/>
                  <a:gd name="connsiteX9" fmla="*/ 11073 w 1110134"/>
                  <a:gd name="connsiteY9" fmla="*/ 1102320 h 1422907"/>
                  <a:gd name="connsiteX10" fmla="*/ 50411 w 1110134"/>
                  <a:gd name="connsiteY10" fmla="*/ 1255101 h 1422907"/>
                  <a:gd name="connsiteX11" fmla="*/ 70985 w 1110134"/>
                  <a:gd name="connsiteY11" fmla="*/ 1301869 h 1422907"/>
                  <a:gd name="connsiteX12" fmla="*/ 253293 w 1110134"/>
                  <a:gd name="connsiteY12" fmla="*/ 1413311 h 1422907"/>
                  <a:gd name="connsiteX13" fmla="*/ 296156 w 1110134"/>
                  <a:gd name="connsiteY13" fmla="*/ 1414073 h 1422907"/>
                  <a:gd name="connsiteX14" fmla="*/ 461129 w 1110134"/>
                  <a:gd name="connsiteY14" fmla="*/ 1376449 h 1422907"/>
                  <a:gd name="connsiteX15" fmla="*/ 498181 w 1110134"/>
                  <a:gd name="connsiteY15" fmla="*/ 1351399 h 1422907"/>
                  <a:gd name="connsiteX16" fmla="*/ 1100733 w 1110134"/>
                  <a:gd name="connsiteY16" fmla="*/ 367466 h 1422907"/>
                  <a:gd name="connsiteX17" fmla="*/ 1094065 w 1110134"/>
                  <a:gd name="connsiteY17" fmla="*/ 310887 h 1422907"/>
                  <a:gd name="connsiteX18" fmla="*/ 555712 w 1110134"/>
                  <a:gd name="connsiteY18" fmla="*/ 948491 h 1422907"/>
                  <a:gd name="connsiteX19" fmla="*/ 319968 w 1110134"/>
                  <a:gd name="connsiteY19" fmla="*/ 712081 h 1422907"/>
                  <a:gd name="connsiteX20" fmla="*/ 555141 w 1110134"/>
                  <a:gd name="connsiteY20" fmla="*/ 474337 h 1422907"/>
                  <a:gd name="connsiteX21" fmla="*/ 792694 w 1110134"/>
                  <a:gd name="connsiteY21" fmla="*/ 706556 h 1422907"/>
                  <a:gd name="connsiteX22" fmla="*/ 555712 w 1110134"/>
                  <a:gd name="connsiteY22" fmla="*/ 948491 h 1422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110134" h="1422907">
                    <a:moveTo>
                      <a:pt x="1094065" y="310887"/>
                    </a:moveTo>
                    <a:cubicBezTo>
                      <a:pt x="1055585" y="272311"/>
                      <a:pt x="1041582" y="224496"/>
                      <a:pt x="1060441" y="171537"/>
                    </a:cubicBezTo>
                    <a:cubicBezTo>
                      <a:pt x="1069872" y="145057"/>
                      <a:pt x="1061204" y="130865"/>
                      <a:pt x="1038820" y="117435"/>
                    </a:cubicBezTo>
                    <a:cubicBezTo>
                      <a:pt x="980432" y="82478"/>
                      <a:pt x="922901" y="45997"/>
                      <a:pt x="865369" y="9707"/>
                    </a:cubicBezTo>
                    <a:cubicBezTo>
                      <a:pt x="845653" y="-2771"/>
                      <a:pt x="829460" y="-5247"/>
                      <a:pt x="811363" y="14469"/>
                    </a:cubicBezTo>
                    <a:cubicBezTo>
                      <a:pt x="773263" y="55998"/>
                      <a:pt x="722971" y="64857"/>
                      <a:pt x="671631" y="51712"/>
                    </a:cubicBezTo>
                    <a:cubicBezTo>
                      <a:pt x="640580" y="43806"/>
                      <a:pt x="626864" y="50950"/>
                      <a:pt x="611242" y="77049"/>
                    </a:cubicBezTo>
                    <a:cubicBezTo>
                      <a:pt x="534662" y="204588"/>
                      <a:pt x="455890" y="330795"/>
                      <a:pt x="378071" y="457572"/>
                    </a:cubicBezTo>
                    <a:cubicBezTo>
                      <a:pt x="256341" y="655883"/>
                      <a:pt x="134802" y="854194"/>
                      <a:pt x="13263" y="1052599"/>
                    </a:cubicBezTo>
                    <a:cubicBezTo>
                      <a:pt x="3452" y="1068506"/>
                      <a:pt x="-9787" y="1083936"/>
                      <a:pt x="11073" y="1102320"/>
                    </a:cubicBezTo>
                    <a:cubicBezTo>
                      <a:pt x="58412" y="1144135"/>
                      <a:pt x="62793" y="1198808"/>
                      <a:pt x="50411" y="1255101"/>
                    </a:cubicBezTo>
                    <a:cubicBezTo>
                      <a:pt x="44982" y="1279485"/>
                      <a:pt x="54221" y="1291486"/>
                      <a:pt x="70985" y="1301869"/>
                    </a:cubicBezTo>
                    <a:cubicBezTo>
                      <a:pt x="131468" y="1339492"/>
                      <a:pt x="192333" y="1376545"/>
                      <a:pt x="253293" y="1413311"/>
                    </a:cubicBezTo>
                    <a:cubicBezTo>
                      <a:pt x="267009" y="1421598"/>
                      <a:pt x="281678" y="1429599"/>
                      <a:pt x="296156" y="1414073"/>
                    </a:cubicBezTo>
                    <a:cubicBezTo>
                      <a:pt x="341209" y="1365686"/>
                      <a:pt x="395502" y="1356447"/>
                      <a:pt x="461129" y="1376449"/>
                    </a:cubicBezTo>
                    <a:cubicBezTo>
                      <a:pt x="478178" y="1380640"/>
                      <a:pt x="488656" y="1366924"/>
                      <a:pt x="498181" y="1351399"/>
                    </a:cubicBezTo>
                    <a:cubicBezTo>
                      <a:pt x="698873" y="1023357"/>
                      <a:pt x="899374" y="695126"/>
                      <a:pt x="1100733" y="367466"/>
                    </a:cubicBezTo>
                    <a:cubicBezTo>
                      <a:pt x="1114639" y="344511"/>
                      <a:pt x="1113687" y="330509"/>
                      <a:pt x="1094065" y="310887"/>
                    </a:cubicBezTo>
                    <a:close/>
                    <a:moveTo>
                      <a:pt x="555712" y="948491"/>
                    </a:moveTo>
                    <a:cubicBezTo>
                      <a:pt x="428268" y="949539"/>
                      <a:pt x="320158" y="841049"/>
                      <a:pt x="319968" y="712081"/>
                    </a:cubicBezTo>
                    <a:cubicBezTo>
                      <a:pt x="319778" y="584541"/>
                      <a:pt x="429791" y="473384"/>
                      <a:pt x="555141" y="474337"/>
                    </a:cubicBezTo>
                    <a:cubicBezTo>
                      <a:pt x="679823" y="475289"/>
                      <a:pt x="791837" y="584922"/>
                      <a:pt x="792694" y="706556"/>
                    </a:cubicBezTo>
                    <a:cubicBezTo>
                      <a:pt x="793647" y="836477"/>
                      <a:pt x="684871" y="947443"/>
                      <a:pt x="555712" y="948491"/>
                    </a:cubicBezTo>
                    <a:close/>
                  </a:path>
                </a:pathLst>
              </a:custGeom>
              <a:solidFill>
                <a:srgbClr val="2AAF8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6D827A4-9D4A-4ACD-BBC5-CC685A91941F}"/>
                  </a:ext>
                </a:extLst>
              </p:cNvPr>
              <p:cNvSpPr/>
              <p:nvPr/>
            </p:nvSpPr>
            <p:spPr>
              <a:xfrm>
                <a:off x="4793799" y="4168992"/>
                <a:ext cx="878209" cy="443243"/>
              </a:xfrm>
              <a:custGeom>
                <a:avLst/>
                <a:gdLst>
                  <a:gd name="connsiteX0" fmla="*/ 1489408 w 1533101"/>
                  <a:gd name="connsiteY0" fmla="*/ 131421 h 773776"/>
                  <a:gd name="connsiteX1" fmla="*/ 1449783 w 1533101"/>
                  <a:gd name="connsiteY1" fmla="*/ 105894 h 773776"/>
                  <a:gd name="connsiteX2" fmla="*/ 1341960 w 1533101"/>
                  <a:gd name="connsiteY2" fmla="*/ 39505 h 773776"/>
                  <a:gd name="connsiteX3" fmla="*/ 1256235 w 1533101"/>
                  <a:gd name="connsiteY3" fmla="*/ 4548 h 773776"/>
                  <a:gd name="connsiteX4" fmla="*/ 767031 w 1533101"/>
                  <a:gd name="connsiteY4" fmla="*/ 97036 h 773776"/>
                  <a:gd name="connsiteX5" fmla="*/ 151907 w 1533101"/>
                  <a:gd name="connsiteY5" fmla="*/ 212479 h 773776"/>
                  <a:gd name="connsiteX6" fmla="*/ 111235 w 1533101"/>
                  <a:gd name="connsiteY6" fmla="*/ 254103 h 773776"/>
                  <a:gd name="connsiteX7" fmla="*/ 26271 w 1533101"/>
                  <a:gd name="connsiteY7" fmla="*/ 376499 h 773776"/>
                  <a:gd name="connsiteX8" fmla="*/ 1411 w 1533101"/>
                  <a:gd name="connsiteY8" fmla="*/ 425172 h 773776"/>
                  <a:gd name="connsiteX9" fmla="*/ 37988 w 1533101"/>
                  <a:gd name="connsiteY9" fmla="*/ 625578 h 773776"/>
                  <a:gd name="connsiteX10" fmla="*/ 88756 w 1533101"/>
                  <a:gd name="connsiteY10" fmla="*/ 667298 h 773776"/>
                  <a:gd name="connsiteX11" fmla="*/ 195340 w 1533101"/>
                  <a:gd name="connsiteY11" fmla="*/ 734449 h 773776"/>
                  <a:gd name="connsiteX12" fmla="*/ 276113 w 1533101"/>
                  <a:gd name="connsiteY12" fmla="*/ 769310 h 773776"/>
                  <a:gd name="connsiteX13" fmla="*/ 765126 w 1533101"/>
                  <a:gd name="connsiteY13" fmla="*/ 676156 h 773776"/>
                  <a:gd name="connsiteX14" fmla="*/ 1380346 w 1533101"/>
                  <a:gd name="connsiteY14" fmla="*/ 560713 h 773776"/>
                  <a:gd name="connsiteX15" fmla="*/ 1425589 w 1533101"/>
                  <a:gd name="connsiteY15" fmla="*/ 523565 h 773776"/>
                  <a:gd name="connsiteX16" fmla="*/ 1508553 w 1533101"/>
                  <a:gd name="connsiteY16" fmla="*/ 396597 h 773776"/>
                  <a:gd name="connsiteX17" fmla="*/ 1533032 w 1533101"/>
                  <a:gd name="connsiteY17" fmla="*/ 359354 h 773776"/>
                  <a:gd name="connsiteX18" fmla="*/ 1489408 w 1533101"/>
                  <a:gd name="connsiteY18" fmla="*/ 131421 h 773776"/>
                  <a:gd name="connsiteX19" fmla="*/ 765031 w 1533101"/>
                  <a:gd name="connsiteY19" fmla="*/ 619768 h 773776"/>
                  <a:gd name="connsiteX20" fmla="*/ 531382 w 1533101"/>
                  <a:gd name="connsiteY20" fmla="*/ 378595 h 773776"/>
                  <a:gd name="connsiteX21" fmla="*/ 771127 w 1533101"/>
                  <a:gd name="connsiteY21" fmla="*/ 152852 h 773776"/>
                  <a:gd name="connsiteX22" fmla="*/ 1005823 w 1533101"/>
                  <a:gd name="connsiteY22" fmla="*/ 384596 h 773776"/>
                  <a:gd name="connsiteX23" fmla="*/ 765031 w 1533101"/>
                  <a:gd name="connsiteY23" fmla="*/ 619768 h 773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533101" h="773776">
                    <a:moveTo>
                      <a:pt x="1489408" y="131421"/>
                    </a:moveTo>
                    <a:cubicBezTo>
                      <a:pt x="1485216" y="110180"/>
                      <a:pt x="1469024" y="106370"/>
                      <a:pt x="1449783" y="105894"/>
                    </a:cubicBezTo>
                    <a:cubicBezTo>
                      <a:pt x="1401206" y="104656"/>
                      <a:pt x="1360057" y="81320"/>
                      <a:pt x="1341960" y="39505"/>
                    </a:cubicBezTo>
                    <a:cubicBezTo>
                      <a:pt x="1321957" y="-6692"/>
                      <a:pt x="1294811" y="-2977"/>
                      <a:pt x="1256235" y="4548"/>
                    </a:cubicBezTo>
                    <a:cubicBezTo>
                      <a:pt x="1093453" y="36647"/>
                      <a:pt x="930194" y="66461"/>
                      <a:pt x="767031" y="97036"/>
                    </a:cubicBezTo>
                    <a:cubicBezTo>
                      <a:pt x="561958" y="135517"/>
                      <a:pt x="356885" y="173807"/>
                      <a:pt x="151907" y="212479"/>
                    </a:cubicBezTo>
                    <a:cubicBezTo>
                      <a:pt x="129237" y="216765"/>
                      <a:pt x="112568" y="223528"/>
                      <a:pt x="111235" y="254103"/>
                    </a:cubicBezTo>
                    <a:cubicBezTo>
                      <a:pt x="108758" y="310777"/>
                      <a:pt x="76659" y="351925"/>
                      <a:pt x="26271" y="376499"/>
                    </a:cubicBezTo>
                    <a:cubicBezTo>
                      <a:pt x="3697" y="387548"/>
                      <a:pt x="-3351" y="400979"/>
                      <a:pt x="1411" y="425172"/>
                    </a:cubicBezTo>
                    <a:cubicBezTo>
                      <a:pt x="14556" y="491847"/>
                      <a:pt x="26748" y="558617"/>
                      <a:pt x="37988" y="625578"/>
                    </a:cubicBezTo>
                    <a:cubicBezTo>
                      <a:pt x="43035" y="655487"/>
                      <a:pt x="57038" y="667107"/>
                      <a:pt x="88756" y="667298"/>
                    </a:cubicBezTo>
                    <a:cubicBezTo>
                      <a:pt x="136476" y="667583"/>
                      <a:pt x="179053" y="691205"/>
                      <a:pt x="195340" y="734449"/>
                    </a:cubicBezTo>
                    <a:cubicBezTo>
                      <a:pt x="212962" y="781121"/>
                      <a:pt x="239822" y="776359"/>
                      <a:pt x="276113" y="769310"/>
                    </a:cubicBezTo>
                    <a:cubicBezTo>
                      <a:pt x="438990" y="737497"/>
                      <a:pt x="602058" y="706826"/>
                      <a:pt x="765126" y="676156"/>
                    </a:cubicBezTo>
                    <a:cubicBezTo>
                      <a:pt x="970200" y="637580"/>
                      <a:pt x="1175368" y="599670"/>
                      <a:pt x="1380346" y="560713"/>
                    </a:cubicBezTo>
                    <a:cubicBezTo>
                      <a:pt x="1400729" y="556807"/>
                      <a:pt x="1425685" y="556712"/>
                      <a:pt x="1425589" y="523565"/>
                    </a:cubicBezTo>
                    <a:cubicBezTo>
                      <a:pt x="1425399" y="463843"/>
                      <a:pt x="1453974" y="421076"/>
                      <a:pt x="1508553" y="396597"/>
                    </a:cubicBezTo>
                    <a:cubicBezTo>
                      <a:pt x="1525126" y="389167"/>
                      <a:pt x="1533984" y="378499"/>
                      <a:pt x="1533032" y="359354"/>
                    </a:cubicBezTo>
                    <a:cubicBezTo>
                      <a:pt x="1518649" y="283345"/>
                      <a:pt x="1504361" y="207335"/>
                      <a:pt x="1489408" y="131421"/>
                    </a:cubicBezTo>
                    <a:close/>
                    <a:moveTo>
                      <a:pt x="765031" y="619768"/>
                    </a:moveTo>
                    <a:cubicBezTo>
                      <a:pt x="632442" y="619291"/>
                      <a:pt x="529192" y="512802"/>
                      <a:pt x="531382" y="378595"/>
                    </a:cubicBezTo>
                    <a:cubicBezTo>
                      <a:pt x="533383" y="253246"/>
                      <a:pt x="640729" y="152186"/>
                      <a:pt x="771127" y="152852"/>
                    </a:cubicBezTo>
                    <a:cubicBezTo>
                      <a:pt x="899810" y="153519"/>
                      <a:pt x="1008204" y="260390"/>
                      <a:pt x="1005823" y="384596"/>
                    </a:cubicBezTo>
                    <a:cubicBezTo>
                      <a:pt x="1003347" y="519660"/>
                      <a:pt x="900381" y="620244"/>
                      <a:pt x="765031" y="619768"/>
                    </a:cubicBezTo>
                    <a:close/>
                  </a:path>
                </a:pathLst>
              </a:custGeom>
              <a:solidFill>
                <a:srgbClr val="2AAF8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7BDAE25-76F5-4FF4-B8BC-79A171217095}"/>
                  </a:ext>
                </a:extLst>
              </p:cNvPr>
              <p:cNvSpPr/>
              <p:nvPr/>
            </p:nvSpPr>
            <p:spPr>
              <a:xfrm>
                <a:off x="3541599" y="3684006"/>
                <a:ext cx="880092" cy="415198"/>
              </a:xfrm>
              <a:custGeom>
                <a:avLst/>
                <a:gdLst>
                  <a:gd name="connsiteX0" fmla="*/ 1509214 w 1536388"/>
                  <a:gd name="connsiteY0" fmla="*/ 319985 h 724816"/>
                  <a:gd name="connsiteX1" fmla="*/ 1414155 w 1536388"/>
                  <a:gd name="connsiteY1" fmla="*/ 195112 h 724816"/>
                  <a:gd name="connsiteX2" fmla="*/ 1388533 w 1536388"/>
                  <a:gd name="connsiteY2" fmla="*/ 162822 h 724816"/>
                  <a:gd name="connsiteX3" fmla="*/ 1111736 w 1536388"/>
                  <a:gd name="connsiteY3" fmla="*/ 124627 h 724816"/>
                  <a:gd name="connsiteX4" fmla="*/ 534997 w 1536388"/>
                  <a:gd name="connsiteY4" fmla="*/ 42712 h 724816"/>
                  <a:gd name="connsiteX5" fmla="*/ 244199 w 1536388"/>
                  <a:gd name="connsiteY5" fmla="*/ 1374 h 724816"/>
                  <a:gd name="connsiteX6" fmla="*/ 181620 w 1536388"/>
                  <a:gd name="connsiteY6" fmla="*/ 34711 h 724816"/>
                  <a:gd name="connsiteX7" fmla="*/ 76654 w 1536388"/>
                  <a:gd name="connsiteY7" fmla="*/ 113007 h 724816"/>
                  <a:gd name="connsiteX8" fmla="*/ 30077 w 1536388"/>
                  <a:gd name="connsiteY8" fmla="*/ 159584 h 724816"/>
                  <a:gd name="connsiteX9" fmla="*/ 2550 w 1536388"/>
                  <a:gd name="connsiteY9" fmla="*/ 346845 h 724816"/>
                  <a:gd name="connsiteX10" fmla="*/ 20171 w 1536388"/>
                  <a:gd name="connsiteY10" fmla="*/ 403329 h 724816"/>
                  <a:gd name="connsiteX11" fmla="*/ 117707 w 1536388"/>
                  <a:gd name="connsiteY11" fmla="*/ 532012 h 724816"/>
                  <a:gd name="connsiteX12" fmla="*/ 146092 w 1536388"/>
                  <a:gd name="connsiteY12" fmla="*/ 562301 h 724816"/>
                  <a:gd name="connsiteX13" fmla="*/ 286871 w 1536388"/>
                  <a:gd name="connsiteY13" fmla="*/ 581256 h 724816"/>
                  <a:gd name="connsiteX14" fmla="*/ 863705 w 1536388"/>
                  <a:gd name="connsiteY14" fmla="*/ 662980 h 724816"/>
                  <a:gd name="connsiteX15" fmla="*/ 1285662 w 1536388"/>
                  <a:gd name="connsiteY15" fmla="*/ 723464 h 724816"/>
                  <a:gd name="connsiteX16" fmla="*/ 1349099 w 1536388"/>
                  <a:gd name="connsiteY16" fmla="*/ 691174 h 724816"/>
                  <a:gd name="connsiteX17" fmla="*/ 1458732 w 1536388"/>
                  <a:gd name="connsiteY17" fmla="*/ 611260 h 724816"/>
                  <a:gd name="connsiteX18" fmla="*/ 1502833 w 1536388"/>
                  <a:gd name="connsiteY18" fmla="*/ 567540 h 724816"/>
                  <a:gd name="connsiteX19" fmla="*/ 1535694 w 1536388"/>
                  <a:gd name="connsiteY19" fmla="*/ 357132 h 724816"/>
                  <a:gd name="connsiteX20" fmla="*/ 1509214 w 1536388"/>
                  <a:gd name="connsiteY20" fmla="*/ 319985 h 724816"/>
                  <a:gd name="connsiteX21" fmla="*/ 767217 w 1536388"/>
                  <a:gd name="connsiteY21" fmla="*/ 599639 h 724816"/>
                  <a:gd name="connsiteX22" fmla="*/ 528711 w 1536388"/>
                  <a:gd name="connsiteY22" fmla="*/ 363800 h 724816"/>
                  <a:gd name="connsiteX23" fmla="*/ 763978 w 1536388"/>
                  <a:gd name="connsiteY23" fmla="*/ 125770 h 724816"/>
                  <a:gd name="connsiteX24" fmla="*/ 1003342 w 1536388"/>
                  <a:gd name="connsiteY24" fmla="*/ 351322 h 724816"/>
                  <a:gd name="connsiteX25" fmla="*/ 767217 w 1536388"/>
                  <a:gd name="connsiteY25" fmla="*/ 599639 h 724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36388" h="724816">
                    <a:moveTo>
                      <a:pt x="1509214" y="319985"/>
                    </a:moveTo>
                    <a:cubicBezTo>
                      <a:pt x="1452255" y="298173"/>
                      <a:pt x="1420537" y="255596"/>
                      <a:pt x="1414155" y="195112"/>
                    </a:cubicBezTo>
                    <a:cubicBezTo>
                      <a:pt x="1412345" y="177777"/>
                      <a:pt x="1410059" y="165585"/>
                      <a:pt x="1388533" y="162822"/>
                    </a:cubicBezTo>
                    <a:cubicBezTo>
                      <a:pt x="1296140" y="150916"/>
                      <a:pt x="1203938" y="137676"/>
                      <a:pt x="1111736" y="124627"/>
                    </a:cubicBezTo>
                    <a:cubicBezTo>
                      <a:pt x="919426" y="97386"/>
                      <a:pt x="727212" y="70049"/>
                      <a:pt x="534997" y="42712"/>
                    </a:cubicBezTo>
                    <a:cubicBezTo>
                      <a:pt x="438033" y="28901"/>
                      <a:pt x="341163" y="14995"/>
                      <a:pt x="244199" y="1374"/>
                    </a:cubicBezTo>
                    <a:cubicBezTo>
                      <a:pt x="215529" y="-2627"/>
                      <a:pt x="193526" y="326"/>
                      <a:pt x="181620" y="34711"/>
                    </a:cubicBezTo>
                    <a:cubicBezTo>
                      <a:pt x="165046" y="82241"/>
                      <a:pt x="124374" y="107578"/>
                      <a:pt x="76654" y="113007"/>
                    </a:cubicBezTo>
                    <a:cubicBezTo>
                      <a:pt x="44079" y="116721"/>
                      <a:pt x="33887" y="130818"/>
                      <a:pt x="30077" y="159584"/>
                    </a:cubicBezTo>
                    <a:cubicBezTo>
                      <a:pt x="21885" y="222163"/>
                      <a:pt x="11884" y="284457"/>
                      <a:pt x="2550" y="346845"/>
                    </a:cubicBezTo>
                    <a:cubicBezTo>
                      <a:pt x="4645" y="367229"/>
                      <a:pt x="-12214" y="391232"/>
                      <a:pt x="20171" y="403329"/>
                    </a:cubicBezTo>
                    <a:cubicBezTo>
                      <a:pt x="79607" y="425522"/>
                      <a:pt x="110373" y="470480"/>
                      <a:pt x="117707" y="532012"/>
                    </a:cubicBezTo>
                    <a:cubicBezTo>
                      <a:pt x="119898" y="550299"/>
                      <a:pt x="125899" y="560110"/>
                      <a:pt x="146092" y="562301"/>
                    </a:cubicBezTo>
                    <a:cubicBezTo>
                      <a:pt x="193145" y="567349"/>
                      <a:pt x="240008" y="574588"/>
                      <a:pt x="286871" y="581256"/>
                    </a:cubicBezTo>
                    <a:cubicBezTo>
                      <a:pt x="479181" y="608402"/>
                      <a:pt x="671395" y="635548"/>
                      <a:pt x="863705" y="662980"/>
                    </a:cubicBezTo>
                    <a:cubicBezTo>
                      <a:pt x="1004389" y="682983"/>
                      <a:pt x="1144978" y="703366"/>
                      <a:pt x="1285662" y="723464"/>
                    </a:cubicBezTo>
                    <a:cubicBezTo>
                      <a:pt x="1314237" y="727560"/>
                      <a:pt x="1335859" y="723845"/>
                      <a:pt x="1349099" y="691174"/>
                    </a:cubicBezTo>
                    <a:cubicBezTo>
                      <a:pt x="1368244" y="643645"/>
                      <a:pt x="1408344" y="615927"/>
                      <a:pt x="1458732" y="611260"/>
                    </a:cubicBezTo>
                    <a:cubicBezTo>
                      <a:pt x="1489878" y="608402"/>
                      <a:pt x="1498927" y="594114"/>
                      <a:pt x="1502833" y="567540"/>
                    </a:cubicBezTo>
                    <a:cubicBezTo>
                      <a:pt x="1513119" y="497340"/>
                      <a:pt x="1524264" y="427141"/>
                      <a:pt x="1535694" y="357132"/>
                    </a:cubicBezTo>
                    <a:cubicBezTo>
                      <a:pt x="1539408" y="334939"/>
                      <a:pt x="1527884" y="327129"/>
                      <a:pt x="1509214" y="319985"/>
                    </a:cubicBezTo>
                    <a:close/>
                    <a:moveTo>
                      <a:pt x="767217" y="599639"/>
                    </a:moveTo>
                    <a:cubicBezTo>
                      <a:pt x="642344" y="600306"/>
                      <a:pt x="529092" y="488482"/>
                      <a:pt x="528711" y="363800"/>
                    </a:cubicBezTo>
                    <a:cubicBezTo>
                      <a:pt x="528235" y="237118"/>
                      <a:pt x="639391" y="124722"/>
                      <a:pt x="763978" y="125770"/>
                    </a:cubicBezTo>
                    <a:cubicBezTo>
                      <a:pt x="887613" y="126818"/>
                      <a:pt x="1001246" y="233974"/>
                      <a:pt x="1003342" y="351322"/>
                    </a:cubicBezTo>
                    <a:cubicBezTo>
                      <a:pt x="1005628" y="483815"/>
                      <a:pt x="896281" y="598877"/>
                      <a:pt x="767217" y="599639"/>
                    </a:cubicBezTo>
                    <a:close/>
                  </a:path>
                </a:pathLst>
              </a:custGeom>
              <a:solidFill>
                <a:srgbClr val="2AAF8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902D4AA-3EAF-4AC6-A3FA-DE0E9616B113}"/>
                </a:ext>
              </a:extLst>
            </p:cNvPr>
            <p:cNvGrpSpPr/>
            <p:nvPr/>
          </p:nvGrpSpPr>
          <p:grpSpPr>
            <a:xfrm>
              <a:off x="-180099" y="2130840"/>
              <a:ext cx="3393871" cy="2930695"/>
              <a:chOff x="-180099" y="2130840"/>
              <a:chExt cx="3393871" cy="2930695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9B4F632-E381-43B7-9FD0-1036069E778E}"/>
                  </a:ext>
                </a:extLst>
              </p:cNvPr>
              <p:cNvSpPr/>
              <p:nvPr/>
            </p:nvSpPr>
            <p:spPr>
              <a:xfrm rot="1563854">
                <a:off x="345651" y="2879789"/>
                <a:ext cx="2444260" cy="1640447"/>
              </a:xfrm>
              <a:custGeom>
                <a:avLst/>
                <a:gdLst>
                  <a:gd name="connsiteX0" fmla="*/ 4264628 w 4266978"/>
                  <a:gd name="connsiteY0" fmla="*/ 1791946 h 2863751"/>
                  <a:gd name="connsiteX1" fmla="*/ 4098608 w 4266978"/>
                  <a:gd name="connsiteY1" fmla="*/ 1302361 h 2863751"/>
                  <a:gd name="connsiteX2" fmla="*/ 3813810 w 4266978"/>
                  <a:gd name="connsiteY2" fmla="*/ 1030232 h 2863751"/>
                  <a:gd name="connsiteX3" fmla="*/ 3436906 w 4266978"/>
                  <a:gd name="connsiteY3" fmla="*/ 1186442 h 2863751"/>
                  <a:gd name="connsiteX4" fmla="*/ 3416332 w 4266978"/>
                  <a:gd name="connsiteY4" fmla="*/ 1505148 h 2863751"/>
                  <a:gd name="connsiteX5" fmla="*/ 3376994 w 4266978"/>
                  <a:gd name="connsiteY5" fmla="*/ 1566680 h 2863751"/>
                  <a:gd name="connsiteX6" fmla="*/ 3086386 w 4266978"/>
                  <a:gd name="connsiteY6" fmla="*/ 1655167 h 2863751"/>
                  <a:gd name="connsiteX7" fmla="*/ 3015329 w 4266978"/>
                  <a:gd name="connsiteY7" fmla="*/ 1648118 h 2863751"/>
                  <a:gd name="connsiteX8" fmla="*/ 2470404 w 4266978"/>
                  <a:gd name="connsiteY8" fmla="*/ 1337699 h 2863751"/>
                  <a:gd name="connsiteX9" fmla="*/ 2422874 w 4266978"/>
                  <a:gd name="connsiteY9" fmla="*/ 1229399 h 2863751"/>
                  <a:gd name="connsiteX10" fmla="*/ 2549367 w 4266978"/>
                  <a:gd name="connsiteY10" fmla="*/ 723908 h 2863751"/>
                  <a:gd name="connsiteX11" fmla="*/ 2467547 w 4266978"/>
                  <a:gd name="connsiteY11" fmla="*/ 507500 h 2863751"/>
                  <a:gd name="connsiteX12" fmla="*/ 2225421 w 4266978"/>
                  <a:gd name="connsiteY12" fmla="*/ 387485 h 2863751"/>
                  <a:gd name="connsiteX13" fmla="*/ 1096137 w 4266978"/>
                  <a:gd name="connsiteY13" fmla="*/ 120689 h 2863751"/>
                  <a:gd name="connsiteX14" fmla="*/ 687800 w 4266978"/>
                  <a:gd name="connsiteY14" fmla="*/ 144121 h 2863751"/>
                  <a:gd name="connsiteX15" fmla="*/ 640652 w 4266978"/>
                  <a:gd name="connsiteY15" fmla="*/ 130881 h 2863751"/>
                  <a:gd name="connsiteX16" fmla="*/ 464820 w 4266978"/>
                  <a:gd name="connsiteY16" fmla="*/ 38108 h 2863751"/>
                  <a:gd name="connsiteX17" fmla="*/ 0 w 4266978"/>
                  <a:gd name="connsiteY17" fmla="*/ 60777 h 2863751"/>
                  <a:gd name="connsiteX18" fmla="*/ 55626 w 4266978"/>
                  <a:gd name="connsiteY18" fmla="*/ 80494 h 2863751"/>
                  <a:gd name="connsiteX19" fmla="*/ 395669 w 4266978"/>
                  <a:gd name="connsiteY19" fmla="*/ 286424 h 2863751"/>
                  <a:gd name="connsiteX20" fmla="*/ 404622 w 4266978"/>
                  <a:gd name="connsiteY20" fmla="*/ 281662 h 2863751"/>
                  <a:gd name="connsiteX21" fmla="*/ 404622 w 4266978"/>
                  <a:gd name="connsiteY21" fmla="*/ 281662 h 2863751"/>
                  <a:gd name="connsiteX22" fmla="*/ 518255 w 4266978"/>
                  <a:gd name="connsiteY22" fmla="*/ 465209 h 2863751"/>
                  <a:gd name="connsiteX23" fmla="*/ 480441 w 4266978"/>
                  <a:gd name="connsiteY23" fmla="*/ 1509911 h 2863751"/>
                  <a:gd name="connsiteX24" fmla="*/ 470535 w 4266978"/>
                  <a:gd name="connsiteY24" fmla="*/ 1541343 h 2863751"/>
                  <a:gd name="connsiteX25" fmla="*/ 308991 w 4266978"/>
                  <a:gd name="connsiteY25" fmla="*/ 1258546 h 2863751"/>
                  <a:gd name="connsiteX26" fmla="*/ 285655 w 4266978"/>
                  <a:gd name="connsiteY26" fmla="*/ 1257784 h 2863751"/>
                  <a:gd name="connsiteX27" fmla="*/ 84392 w 4266978"/>
                  <a:gd name="connsiteY27" fmla="*/ 1301218 h 2863751"/>
                  <a:gd name="connsiteX28" fmla="*/ 60198 w 4266978"/>
                  <a:gd name="connsiteY28" fmla="*/ 1320554 h 2863751"/>
                  <a:gd name="connsiteX29" fmla="*/ 60198 w 4266978"/>
                  <a:gd name="connsiteY29" fmla="*/ 1320554 h 2863751"/>
                  <a:gd name="connsiteX30" fmla="*/ 419671 w 4266978"/>
                  <a:gd name="connsiteY30" fmla="*/ 1940917 h 2863751"/>
                  <a:gd name="connsiteX31" fmla="*/ 457962 w 4266978"/>
                  <a:gd name="connsiteY31" fmla="*/ 2106271 h 2863751"/>
                  <a:gd name="connsiteX32" fmla="*/ 454628 w 4266978"/>
                  <a:gd name="connsiteY32" fmla="*/ 2300295 h 2863751"/>
                  <a:gd name="connsiteX33" fmla="*/ 809244 w 4266978"/>
                  <a:gd name="connsiteY33" fmla="*/ 2747780 h 2863751"/>
                  <a:gd name="connsiteX34" fmla="*/ 1727073 w 4266978"/>
                  <a:gd name="connsiteY34" fmla="*/ 2804739 h 2863751"/>
                  <a:gd name="connsiteX35" fmla="*/ 2141125 w 4266978"/>
                  <a:gd name="connsiteY35" fmla="*/ 2477270 h 2863751"/>
                  <a:gd name="connsiteX36" fmla="*/ 2186369 w 4266978"/>
                  <a:gd name="connsiteY36" fmla="*/ 2446313 h 2863751"/>
                  <a:gd name="connsiteX37" fmla="*/ 3515297 w 4266978"/>
                  <a:gd name="connsiteY37" fmla="*/ 1920914 h 2863751"/>
                  <a:gd name="connsiteX38" fmla="*/ 3586925 w 4266978"/>
                  <a:gd name="connsiteY38" fmla="*/ 1942155 h 2863751"/>
                  <a:gd name="connsiteX39" fmla="*/ 3879438 w 4266978"/>
                  <a:gd name="connsiteY39" fmla="*/ 2204855 h 2863751"/>
                  <a:gd name="connsiteX40" fmla="*/ 4222243 w 4266978"/>
                  <a:gd name="connsiteY40" fmla="*/ 2070647 h 2863751"/>
                  <a:gd name="connsiteX41" fmla="*/ 4264628 w 4266978"/>
                  <a:gd name="connsiteY41" fmla="*/ 1791946 h 2863751"/>
                  <a:gd name="connsiteX42" fmla="*/ 2312575 w 4266978"/>
                  <a:gd name="connsiteY42" fmla="*/ 1890720 h 2863751"/>
                  <a:gd name="connsiteX43" fmla="*/ 2280095 w 4266978"/>
                  <a:gd name="connsiteY43" fmla="*/ 1865669 h 2863751"/>
                  <a:gd name="connsiteX44" fmla="*/ 2342007 w 4266978"/>
                  <a:gd name="connsiteY44" fmla="*/ 1592683 h 2863751"/>
                  <a:gd name="connsiteX45" fmla="*/ 2369915 w 4266978"/>
                  <a:gd name="connsiteY45" fmla="*/ 1572014 h 2863751"/>
                  <a:gd name="connsiteX46" fmla="*/ 2751106 w 4266978"/>
                  <a:gd name="connsiteY46" fmla="*/ 1756894 h 2863751"/>
                  <a:gd name="connsiteX47" fmla="*/ 2312575 w 4266978"/>
                  <a:gd name="connsiteY47" fmla="*/ 1890720 h 2863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266978" h="2863751">
                    <a:moveTo>
                      <a:pt x="4264628" y="1791946"/>
                    </a:moveTo>
                    <a:cubicBezTo>
                      <a:pt x="4250627" y="1615067"/>
                      <a:pt x="4193477" y="1452094"/>
                      <a:pt x="4098608" y="1302361"/>
                    </a:cubicBezTo>
                    <a:cubicBezTo>
                      <a:pt x="4026218" y="1188156"/>
                      <a:pt x="3938111" y="1089668"/>
                      <a:pt x="3813810" y="1030232"/>
                    </a:cubicBezTo>
                    <a:cubicBezTo>
                      <a:pt x="3648266" y="950984"/>
                      <a:pt x="3498056" y="1013658"/>
                      <a:pt x="3436906" y="1186442"/>
                    </a:cubicBezTo>
                    <a:cubicBezTo>
                      <a:pt x="3400044" y="1290645"/>
                      <a:pt x="3397282" y="1397992"/>
                      <a:pt x="3416332" y="1505148"/>
                    </a:cubicBezTo>
                    <a:cubicBezTo>
                      <a:pt x="3423285" y="1544296"/>
                      <a:pt x="3413474" y="1556678"/>
                      <a:pt x="3376994" y="1566680"/>
                    </a:cubicBezTo>
                    <a:cubicBezTo>
                      <a:pt x="3279363" y="1593540"/>
                      <a:pt x="3182779" y="1624115"/>
                      <a:pt x="3086386" y="1655167"/>
                    </a:cubicBezTo>
                    <a:cubicBezTo>
                      <a:pt x="3060192" y="1663644"/>
                      <a:pt x="3039618" y="1662120"/>
                      <a:pt x="3015329" y="1648118"/>
                    </a:cubicBezTo>
                    <a:cubicBezTo>
                      <a:pt x="2834164" y="1543820"/>
                      <a:pt x="2651950" y="1441331"/>
                      <a:pt x="2470404" y="1337699"/>
                    </a:cubicBezTo>
                    <a:cubicBezTo>
                      <a:pt x="2395157" y="1294741"/>
                      <a:pt x="2402015" y="1313601"/>
                      <a:pt x="2422874" y="1229399"/>
                    </a:cubicBezTo>
                    <a:cubicBezTo>
                      <a:pt x="2464689" y="1060902"/>
                      <a:pt x="2486501" y="887642"/>
                      <a:pt x="2549367" y="723908"/>
                    </a:cubicBezTo>
                    <a:cubicBezTo>
                      <a:pt x="2582704" y="636944"/>
                      <a:pt x="2549367" y="561602"/>
                      <a:pt x="2467547" y="507500"/>
                    </a:cubicBezTo>
                    <a:cubicBezTo>
                      <a:pt x="2391918" y="457493"/>
                      <a:pt x="2310194" y="418631"/>
                      <a:pt x="2225421" y="387485"/>
                    </a:cubicBezTo>
                    <a:cubicBezTo>
                      <a:pt x="1859852" y="253182"/>
                      <a:pt x="1483614" y="161742"/>
                      <a:pt x="1096137" y="120689"/>
                    </a:cubicBezTo>
                    <a:cubicBezTo>
                      <a:pt x="959739" y="106211"/>
                      <a:pt x="821055" y="88781"/>
                      <a:pt x="687800" y="144121"/>
                    </a:cubicBezTo>
                    <a:cubicBezTo>
                      <a:pt x="667893" y="152408"/>
                      <a:pt x="655034" y="141263"/>
                      <a:pt x="640652" y="130881"/>
                    </a:cubicBezTo>
                    <a:cubicBezTo>
                      <a:pt x="586359" y="91733"/>
                      <a:pt x="528542" y="58777"/>
                      <a:pt x="464820" y="38108"/>
                    </a:cubicBezTo>
                    <a:cubicBezTo>
                      <a:pt x="307277" y="-12946"/>
                      <a:pt x="151352" y="-19519"/>
                      <a:pt x="0" y="60777"/>
                    </a:cubicBezTo>
                    <a:cubicBezTo>
                      <a:pt x="13811" y="80684"/>
                      <a:pt x="35624" y="77541"/>
                      <a:pt x="55626" y="80494"/>
                    </a:cubicBezTo>
                    <a:cubicBezTo>
                      <a:pt x="197834" y="101449"/>
                      <a:pt x="335661" y="129833"/>
                      <a:pt x="395669" y="286424"/>
                    </a:cubicBezTo>
                    <a:cubicBezTo>
                      <a:pt x="400812" y="284234"/>
                      <a:pt x="400812" y="284234"/>
                      <a:pt x="404622" y="281662"/>
                    </a:cubicBezTo>
                    <a:lnTo>
                      <a:pt x="404622" y="281662"/>
                    </a:lnTo>
                    <a:cubicBezTo>
                      <a:pt x="523589" y="336621"/>
                      <a:pt x="523018" y="336621"/>
                      <a:pt x="518255" y="465209"/>
                    </a:cubicBezTo>
                    <a:cubicBezTo>
                      <a:pt x="505301" y="813443"/>
                      <a:pt x="492919" y="1161677"/>
                      <a:pt x="480441" y="1509911"/>
                    </a:cubicBezTo>
                    <a:cubicBezTo>
                      <a:pt x="480155" y="1519055"/>
                      <a:pt x="480441" y="1528103"/>
                      <a:pt x="470535" y="1541343"/>
                    </a:cubicBezTo>
                    <a:cubicBezTo>
                      <a:pt x="417576" y="1449427"/>
                      <a:pt x="311277" y="1263594"/>
                      <a:pt x="308991" y="1258546"/>
                    </a:cubicBezTo>
                    <a:cubicBezTo>
                      <a:pt x="301276" y="1256927"/>
                      <a:pt x="293275" y="1255879"/>
                      <a:pt x="285655" y="1257784"/>
                    </a:cubicBezTo>
                    <a:cubicBezTo>
                      <a:pt x="219170" y="1275024"/>
                      <a:pt x="153924" y="1297694"/>
                      <a:pt x="84392" y="1301218"/>
                    </a:cubicBezTo>
                    <a:cubicBezTo>
                      <a:pt x="73819" y="1301789"/>
                      <a:pt x="63532" y="1308171"/>
                      <a:pt x="60198" y="1320554"/>
                    </a:cubicBezTo>
                    <a:cubicBezTo>
                      <a:pt x="60198" y="1320554"/>
                      <a:pt x="60198" y="1320554"/>
                      <a:pt x="60198" y="1320554"/>
                    </a:cubicBezTo>
                    <a:cubicBezTo>
                      <a:pt x="170688" y="1532676"/>
                      <a:pt x="294418" y="1737272"/>
                      <a:pt x="419671" y="1940917"/>
                    </a:cubicBezTo>
                    <a:cubicBezTo>
                      <a:pt x="452342" y="1994066"/>
                      <a:pt x="465487" y="2045502"/>
                      <a:pt x="457962" y="2106271"/>
                    </a:cubicBezTo>
                    <a:cubicBezTo>
                      <a:pt x="450056" y="2170660"/>
                      <a:pt x="439769" y="2237906"/>
                      <a:pt x="454628" y="2300295"/>
                    </a:cubicBezTo>
                    <a:cubicBezTo>
                      <a:pt x="502920" y="2502892"/>
                      <a:pt x="611124" y="2660340"/>
                      <a:pt x="809244" y="2747780"/>
                    </a:cubicBezTo>
                    <a:cubicBezTo>
                      <a:pt x="1108805" y="2879987"/>
                      <a:pt x="1413986" y="2899418"/>
                      <a:pt x="1727073" y="2804739"/>
                    </a:cubicBezTo>
                    <a:cubicBezTo>
                      <a:pt x="1908143" y="2749875"/>
                      <a:pt x="2061115" y="2659578"/>
                      <a:pt x="2141125" y="2477270"/>
                    </a:cubicBezTo>
                    <a:cubicBezTo>
                      <a:pt x="2149983" y="2457077"/>
                      <a:pt x="2168747" y="2453267"/>
                      <a:pt x="2186369" y="2446313"/>
                    </a:cubicBezTo>
                    <a:cubicBezTo>
                      <a:pt x="2629472" y="2271530"/>
                      <a:pt x="3072670" y="2096936"/>
                      <a:pt x="3515297" y="1920914"/>
                    </a:cubicBezTo>
                    <a:cubicBezTo>
                      <a:pt x="3549015" y="1907484"/>
                      <a:pt x="3565684" y="1909294"/>
                      <a:pt x="3586925" y="1942155"/>
                    </a:cubicBezTo>
                    <a:cubicBezTo>
                      <a:pt x="3660267" y="2055598"/>
                      <a:pt x="3751612" y="2151420"/>
                      <a:pt x="3879438" y="2204855"/>
                    </a:cubicBezTo>
                    <a:cubicBezTo>
                      <a:pt x="4024789" y="2265720"/>
                      <a:pt x="4156710" y="2213999"/>
                      <a:pt x="4222243" y="2070647"/>
                    </a:cubicBezTo>
                    <a:cubicBezTo>
                      <a:pt x="4262533" y="1982160"/>
                      <a:pt x="4272153" y="1887672"/>
                      <a:pt x="4264628" y="1791946"/>
                    </a:cubicBezTo>
                    <a:close/>
                    <a:moveTo>
                      <a:pt x="2312575" y="1890720"/>
                    </a:moveTo>
                    <a:cubicBezTo>
                      <a:pt x="2285619" y="1899102"/>
                      <a:pt x="2272665" y="1898340"/>
                      <a:pt x="2280095" y="1865669"/>
                    </a:cubicBezTo>
                    <a:cubicBezTo>
                      <a:pt x="2300859" y="1774706"/>
                      <a:pt x="2320957" y="1683552"/>
                      <a:pt x="2342007" y="1592683"/>
                    </a:cubicBezTo>
                    <a:cubicBezTo>
                      <a:pt x="2345055" y="1579348"/>
                      <a:pt x="2342483" y="1558488"/>
                      <a:pt x="2369915" y="1572014"/>
                    </a:cubicBezTo>
                    <a:cubicBezTo>
                      <a:pt x="2492978" y="1632688"/>
                      <a:pt x="2616708" y="1691934"/>
                      <a:pt x="2751106" y="1756894"/>
                    </a:cubicBezTo>
                    <a:cubicBezTo>
                      <a:pt x="2596896" y="1803662"/>
                      <a:pt x="2454497" y="1846429"/>
                      <a:pt x="2312575" y="1890720"/>
                    </a:cubicBezTo>
                    <a:close/>
                  </a:path>
                </a:pathLst>
              </a:custGeom>
              <a:solidFill>
                <a:srgbClr val="3F646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330A44A4-DD91-4AFE-8019-89B5566ED1B3}"/>
                  </a:ext>
                </a:extLst>
              </p:cNvPr>
              <p:cNvSpPr/>
              <p:nvPr/>
            </p:nvSpPr>
            <p:spPr>
              <a:xfrm rot="1563854">
                <a:off x="-180099" y="2130840"/>
                <a:ext cx="517929" cy="736705"/>
              </a:xfrm>
              <a:custGeom>
                <a:avLst/>
                <a:gdLst>
                  <a:gd name="connsiteX0" fmla="*/ 0 w 508903"/>
                  <a:gd name="connsiteY0" fmla="*/ 0 h 741120"/>
                  <a:gd name="connsiteX1" fmla="*/ 187212 w 508903"/>
                  <a:gd name="connsiteY1" fmla="*/ 51690 h 741120"/>
                  <a:gd name="connsiteX2" fmla="*/ 479392 w 508903"/>
                  <a:gd name="connsiteY2" fmla="*/ 121858 h 741120"/>
                  <a:gd name="connsiteX3" fmla="*/ 503727 w 508903"/>
                  <a:gd name="connsiteY3" fmla="*/ 141609 h 741120"/>
                  <a:gd name="connsiteX4" fmla="*/ 506182 w 508903"/>
                  <a:gd name="connsiteY4" fmla="*/ 175656 h 741120"/>
                  <a:gd name="connsiteX5" fmla="*/ 390838 w 508903"/>
                  <a:gd name="connsiteY5" fmla="*/ 664970 h 741120"/>
                  <a:gd name="connsiteX6" fmla="*/ 372996 w 508903"/>
                  <a:gd name="connsiteY6" fmla="*/ 697161 h 741120"/>
                  <a:gd name="connsiteX7" fmla="*/ 309594 w 508903"/>
                  <a:gd name="connsiteY7" fmla="*/ 735628 h 741120"/>
                  <a:gd name="connsiteX8" fmla="*/ 0 w 508903"/>
                  <a:gd name="connsiteY8" fmla="*/ 686479 h 741120"/>
                  <a:gd name="connsiteX0" fmla="*/ 0 w 508903"/>
                  <a:gd name="connsiteY0" fmla="*/ 0 h 741120"/>
                  <a:gd name="connsiteX1" fmla="*/ 187212 w 508903"/>
                  <a:gd name="connsiteY1" fmla="*/ 51690 h 741120"/>
                  <a:gd name="connsiteX2" fmla="*/ 479392 w 508903"/>
                  <a:gd name="connsiteY2" fmla="*/ 121858 h 741120"/>
                  <a:gd name="connsiteX3" fmla="*/ 503727 w 508903"/>
                  <a:gd name="connsiteY3" fmla="*/ 141609 h 741120"/>
                  <a:gd name="connsiteX4" fmla="*/ 506182 w 508903"/>
                  <a:gd name="connsiteY4" fmla="*/ 175656 h 741120"/>
                  <a:gd name="connsiteX5" fmla="*/ 390838 w 508903"/>
                  <a:gd name="connsiteY5" fmla="*/ 664970 h 741120"/>
                  <a:gd name="connsiteX6" fmla="*/ 372996 w 508903"/>
                  <a:gd name="connsiteY6" fmla="*/ 697161 h 741120"/>
                  <a:gd name="connsiteX7" fmla="*/ 309594 w 508903"/>
                  <a:gd name="connsiteY7" fmla="*/ 735628 h 741120"/>
                  <a:gd name="connsiteX8" fmla="*/ 0 w 508903"/>
                  <a:gd name="connsiteY8" fmla="*/ 0 h 741120"/>
                  <a:gd name="connsiteX0" fmla="*/ 0 w 517929"/>
                  <a:gd name="connsiteY0" fmla="*/ 0 h 736705"/>
                  <a:gd name="connsiteX1" fmla="*/ 196238 w 517929"/>
                  <a:gd name="connsiteY1" fmla="*/ 47275 h 736705"/>
                  <a:gd name="connsiteX2" fmla="*/ 488418 w 517929"/>
                  <a:gd name="connsiteY2" fmla="*/ 117443 h 736705"/>
                  <a:gd name="connsiteX3" fmla="*/ 512753 w 517929"/>
                  <a:gd name="connsiteY3" fmla="*/ 137194 h 736705"/>
                  <a:gd name="connsiteX4" fmla="*/ 515208 w 517929"/>
                  <a:gd name="connsiteY4" fmla="*/ 171241 h 736705"/>
                  <a:gd name="connsiteX5" fmla="*/ 399864 w 517929"/>
                  <a:gd name="connsiteY5" fmla="*/ 660555 h 736705"/>
                  <a:gd name="connsiteX6" fmla="*/ 382022 w 517929"/>
                  <a:gd name="connsiteY6" fmla="*/ 692746 h 736705"/>
                  <a:gd name="connsiteX7" fmla="*/ 318620 w 517929"/>
                  <a:gd name="connsiteY7" fmla="*/ 731213 h 736705"/>
                  <a:gd name="connsiteX8" fmla="*/ 0 w 517929"/>
                  <a:gd name="connsiteY8" fmla="*/ 0 h 736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7929" h="736705">
                    <a:moveTo>
                      <a:pt x="0" y="0"/>
                    </a:moveTo>
                    <a:lnTo>
                      <a:pt x="196238" y="47275"/>
                    </a:lnTo>
                    <a:cubicBezTo>
                      <a:pt x="292812" y="73574"/>
                      <a:pt x="391079" y="93653"/>
                      <a:pt x="488418" y="117443"/>
                    </a:cubicBezTo>
                    <a:cubicBezTo>
                      <a:pt x="498239" y="119843"/>
                      <a:pt x="516900" y="115751"/>
                      <a:pt x="512753" y="137194"/>
                    </a:cubicBezTo>
                    <a:cubicBezTo>
                      <a:pt x="520555" y="148052"/>
                      <a:pt x="517936" y="159728"/>
                      <a:pt x="515208" y="171241"/>
                    </a:cubicBezTo>
                    <a:cubicBezTo>
                      <a:pt x="476742" y="334327"/>
                      <a:pt x="439149" y="497632"/>
                      <a:pt x="399864" y="660555"/>
                    </a:cubicBezTo>
                    <a:cubicBezTo>
                      <a:pt x="396863" y="672831"/>
                      <a:pt x="394298" y="685489"/>
                      <a:pt x="382022" y="692746"/>
                    </a:cubicBezTo>
                    <a:cubicBezTo>
                      <a:pt x="368490" y="741143"/>
                      <a:pt x="368327" y="741743"/>
                      <a:pt x="318620" y="73121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5BE54376-39AE-4F25-A10D-628A1E06E969}"/>
                  </a:ext>
                </a:extLst>
              </p:cNvPr>
              <p:cNvSpPr/>
              <p:nvPr/>
            </p:nvSpPr>
            <p:spPr>
              <a:xfrm rot="1563854">
                <a:off x="154502" y="2363920"/>
                <a:ext cx="215756" cy="571598"/>
              </a:xfrm>
              <a:custGeom>
                <a:avLst/>
                <a:gdLst>
                  <a:gd name="connsiteX0" fmla="*/ 359759 w 376648"/>
                  <a:gd name="connsiteY0" fmla="*/ 150590 h 997847"/>
                  <a:gd name="connsiteX1" fmla="*/ 274796 w 376648"/>
                  <a:gd name="connsiteY1" fmla="*/ 577024 h 997847"/>
                  <a:gd name="connsiteX2" fmla="*/ 208121 w 376648"/>
                  <a:gd name="connsiteY2" fmla="*/ 934974 h 997847"/>
                  <a:gd name="connsiteX3" fmla="*/ 116205 w 376648"/>
                  <a:gd name="connsiteY3" fmla="*/ 991267 h 997847"/>
                  <a:gd name="connsiteX4" fmla="*/ 0 w 376648"/>
                  <a:gd name="connsiteY4" fmla="*/ 969931 h 997847"/>
                  <a:gd name="connsiteX5" fmla="*/ 228124 w 376648"/>
                  <a:gd name="connsiteY5" fmla="*/ 0 h 997847"/>
                  <a:gd name="connsiteX6" fmla="*/ 353377 w 376648"/>
                  <a:gd name="connsiteY6" fmla="*/ 21336 h 997847"/>
                  <a:gd name="connsiteX7" fmla="*/ 375380 w 376648"/>
                  <a:gd name="connsiteY7" fmla="*/ 53150 h 997847"/>
                  <a:gd name="connsiteX8" fmla="*/ 359759 w 376648"/>
                  <a:gd name="connsiteY8" fmla="*/ 150590 h 997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6648" h="997847">
                    <a:moveTo>
                      <a:pt x="359759" y="150590"/>
                    </a:moveTo>
                    <a:cubicBezTo>
                      <a:pt x="331375" y="292703"/>
                      <a:pt x="302324" y="434721"/>
                      <a:pt x="274796" y="577024"/>
                    </a:cubicBezTo>
                    <a:cubicBezTo>
                      <a:pt x="251650" y="696182"/>
                      <a:pt x="230219" y="815626"/>
                      <a:pt x="208121" y="934974"/>
                    </a:cubicBezTo>
                    <a:cubicBezTo>
                      <a:pt x="188023" y="1004125"/>
                      <a:pt x="188023" y="1004125"/>
                      <a:pt x="116205" y="991267"/>
                    </a:cubicBezTo>
                    <a:cubicBezTo>
                      <a:pt x="77438" y="984313"/>
                      <a:pt x="38767" y="977074"/>
                      <a:pt x="0" y="969931"/>
                    </a:cubicBezTo>
                    <a:cubicBezTo>
                      <a:pt x="76009" y="646652"/>
                      <a:pt x="152114" y="323374"/>
                      <a:pt x="228124" y="0"/>
                    </a:cubicBezTo>
                    <a:cubicBezTo>
                      <a:pt x="269843" y="7239"/>
                      <a:pt x="311563" y="15145"/>
                      <a:pt x="353377" y="21336"/>
                    </a:cubicBezTo>
                    <a:cubicBezTo>
                      <a:pt x="373666" y="24384"/>
                      <a:pt x="379571" y="32956"/>
                      <a:pt x="375380" y="53150"/>
                    </a:cubicBezTo>
                    <a:cubicBezTo>
                      <a:pt x="368713" y="85439"/>
                      <a:pt x="364808" y="118110"/>
                      <a:pt x="359759" y="150590"/>
                    </a:cubicBezTo>
                    <a:close/>
                  </a:path>
                </a:pathLst>
              </a:custGeom>
              <a:solidFill>
                <a:srgbClr val="C2B59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3EC42564-1FF3-4795-9452-DADBBD4961EE}"/>
                  </a:ext>
                </a:extLst>
              </p:cNvPr>
              <p:cNvSpPr/>
              <p:nvPr/>
            </p:nvSpPr>
            <p:spPr>
              <a:xfrm rot="1563854">
                <a:off x="2488209" y="4431826"/>
                <a:ext cx="725563" cy="629709"/>
              </a:xfrm>
              <a:custGeom>
                <a:avLst/>
                <a:gdLst>
                  <a:gd name="connsiteX0" fmla="*/ 592381 w 725563"/>
                  <a:gd name="connsiteY0" fmla="*/ 553704 h 629709"/>
                  <a:gd name="connsiteX1" fmla="*/ 630029 w 725563"/>
                  <a:gd name="connsiteY1" fmla="*/ 592007 h 629709"/>
                  <a:gd name="connsiteX2" fmla="*/ 591671 w 725563"/>
                  <a:gd name="connsiteY2" fmla="*/ 629709 h 629709"/>
                  <a:gd name="connsiteX3" fmla="*/ 555169 w 725563"/>
                  <a:gd name="connsiteY3" fmla="*/ 591298 h 629709"/>
                  <a:gd name="connsiteX4" fmla="*/ 592381 w 725563"/>
                  <a:gd name="connsiteY4" fmla="*/ 553704 h 629709"/>
                  <a:gd name="connsiteX5" fmla="*/ 463669 w 725563"/>
                  <a:gd name="connsiteY5" fmla="*/ 458220 h 629709"/>
                  <a:gd name="connsiteX6" fmla="*/ 501262 w 725563"/>
                  <a:gd name="connsiteY6" fmla="*/ 496140 h 629709"/>
                  <a:gd name="connsiteX7" fmla="*/ 463724 w 725563"/>
                  <a:gd name="connsiteY7" fmla="*/ 532806 h 629709"/>
                  <a:gd name="connsiteX8" fmla="*/ 425367 w 725563"/>
                  <a:gd name="connsiteY8" fmla="*/ 496031 h 629709"/>
                  <a:gd name="connsiteX9" fmla="*/ 463669 w 725563"/>
                  <a:gd name="connsiteY9" fmla="*/ 458220 h 629709"/>
                  <a:gd name="connsiteX10" fmla="*/ 327099 w 725563"/>
                  <a:gd name="connsiteY10" fmla="*/ 378614 h 629709"/>
                  <a:gd name="connsiteX11" fmla="*/ 364911 w 725563"/>
                  <a:gd name="connsiteY11" fmla="*/ 415607 h 629709"/>
                  <a:gd name="connsiteX12" fmla="*/ 326772 w 725563"/>
                  <a:gd name="connsiteY12" fmla="*/ 453419 h 629709"/>
                  <a:gd name="connsiteX13" fmla="*/ 288906 w 725563"/>
                  <a:gd name="connsiteY13" fmla="*/ 415280 h 629709"/>
                  <a:gd name="connsiteX14" fmla="*/ 327099 w 725563"/>
                  <a:gd name="connsiteY14" fmla="*/ 378614 h 629709"/>
                  <a:gd name="connsiteX15" fmla="*/ 182238 w 725563"/>
                  <a:gd name="connsiteY15" fmla="*/ 308502 h 629709"/>
                  <a:gd name="connsiteX16" fmla="*/ 221031 w 725563"/>
                  <a:gd name="connsiteY16" fmla="*/ 345113 h 629709"/>
                  <a:gd name="connsiteX17" fmla="*/ 184038 w 725563"/>
                  <a:gd name="connsiteY17" fmla="*/ 384234 h 629709"/>
                  <a:gd name="connsiteX18" fmla="*/ 146281 w 725563"/>
                  <a:gd name="connsiteY18" fmla="*/ 346641 h 629709"/>
                  <a:gd name="connsiteX19" fmla="*/ 182238 w 725563"/>
                  <a:gd name="connsiteY19" fmla="*/ 308502 h 629709"/>
                  <a:gd name="connsiteX20" fmla="*/ 660911 w 725563"/>
                  <a:gd name="connsiteY20" fmla="*/ 291968 h 629709"/>
                  <a:gd name="connsiteX21" fmla="*/ 697904 w 725563"/>
                  <a:gd name="connsiteY21" fmla="*/ 329289 h 629709"/>
                  <a:gd name="connsiteX22" fmla="*/ 660420 w 725563"/>
                  <a:gd name="connsiteY22" fmla="*/ 367482 h 629709"/>
                  <a:gd name="connsiteX23" fmla="*/ 622390 w 725563"/>
                  <a:gd name="connsiteY23" fmla="*/ 329125 h 629709"/>
                  <a:gd name="connsiteX24" fmla="*/ 660911 w 725563"/>
                  <a:gd name="connsiteY24" fmla="*/ 291968 h 629709"/>
                  <a:gd name="connsiteX25" fmla="*/ 40648 w 725563"/>
                  <a:gd name="connsiteY25" fmla="*/ 242918 h 629709"/>
                  <a:gd name="connsiteX26" fmla="*/ 76059 w 725563"/>
                  <a:gd name="connsiteY26" fmla="*/ 282530 h 629709"/>
                  <a:gd name="connsiteX27" fmla="*/ 35956 w 725563"/>
                  <a:gd name="connsiteY27" fmla="*/ 318486 h 629709"/>
                  <a:gd name="connsiteX28" fmla="*/ 53 w 725563"/>
                  <a:gd name="connsiteY28" fmla="*/ 277892 h 629709"/>
                  <a:gd name="connsiteX29" fmla="*/ 40648 w 725563"/>
                  <a:gd name="connsiteY29" fmla="*/ 242918 h 629709"/>
                  <a:gd name="connsiteX30" fmla="*/ 514793 w 725563"/>
                  <a:gd name="connsiteY30" fmla="*/ 228349 h 629709"/>
                  <a:gd name="connsiteX31" fmla="*/ 550804 w 725563"/>
                  <a:gd name="connsiteY31" fmla="*/ 267798 h 629709"/>
                  <a:gd name="connsiteX32" fmla="*/ 512665 w 725563"/>
                  <a:gd name="connsiteY32" fmla="*/ 303536 h 629709"/>
                  <a:gd name="connsiteX33" fmla="*/ 475618 w 725563"/>
                  <a:gd name="connsiteY33" fmla="*/ 265506 h 629709"/>
                  <a:gd name="connsiteX34" fmla="*/ 514793 w 725563"/>
                  <a:gd name="connsiteY34" fmla="*/ 228349 h 629709"/>
                  <a:gd name="connsiteX35" fmla="*/ 362402 w 725563"/>
                  <a:gd name="connsiteY35" fmla="*/ 183172 h 629709"/>
                  <a:gd name="connsiteX36" fmla="*/ 398467 w 725563"/>
                  <a:gd name="connsiteY36" fmla="*/ 221693 h 629709"/>
                  <a:gd name="connsiteX37" fmla="*/ 360710 w 725563"/>
                  <a:gd name="connsiteY37" fmla="*/ 259068 h 629709"/>
                  <a:gd name="connsiteX38" fmla="*/ 323717 w 725563"/>
                  <a:gd name="connsiteY38" fmla="*/ 220056 h 629709"/>
                  <a:gd name="connsiteX39" fmla="*/ 362402 w 725563"/>
                  <a:gd name="connsiteY39" fmla="*/ 183172 h 629709"/>
                  <a:gd name="connsiteX40" fmla="*/ 204171 w 725563"/>
                  <a:gd name="connsiteY40" fmla="*/ 150216 h 629709"/>
                  <a:gd name="connsiteX41" fmla="*/ 243674 w 725563"/>
                  <a:gd name="connsiteY41" fmla="*/ 186172 h 629709"/>
                  <a:gd name="connsiteX42" fmla="*/ 206953 w 725563"/>
                  <a:gd name="connsiteY42" fmla="*/ 225730 h 629709"/>
                  <a:gd name="connsiteX43" fmla="*/ 168433 w 725563"/>
                  <a:gd name="connsiteY43" fmla="*/ 188737 h 629709"/>
                  <a:gd name="connsiteX44" fmla="*/ 204171 w 725563"/>
                  <a:gd name="connsiteY44" fmla="*/ 150216 h 629709"/>
                  <a:gd name="connsiteX45" fmla="*/ 49323 w 725563"/>
                  <a:gd name="connsiteY45" fmla="*/ 119880 h 629709"/>
                  <a:gd name="connsiteX46" fmla="*/ 86915 w 725563"/>
                  <a:gd name="connsiteY46" fmla="*/ 158237 h 629709"/>
                  <a:gd name="connsiteX47" fmla="*/ 48613 w 725563"/>
                  <a:gd name="connsiteY47" fmla="*/ 194684 h 629709"/>
                  <a:gd name="connsiteX48" fmla="*/ 10966 w 725563"/>
                  <a:gd name="connsiteY48" fmla="*/ 157473 h 629709"/>
                  <a:gd name="connsiteX49" fmla="*/ 49323 w 725563"/>
                  <a:gd name="connsiteY49" fmla="*/ 119880 h 629709"/>
                  <a:gd name="connsiteX50" fmla="*/ 689448 w 725563"/>
                  <a:gd name="connsiteY50" fmla="*/ 111204 h 629709"/>
                  <a:gd name="connsiteX51" fmla="*/ 725513 w 725563"/>
                  <a:gd name="connsiteY51" fmla="*/ 146724 h 629709"/>
                  <a:gd name="connsiteX52" fmla="*/ 689120 w 725563"/>
                  <a:gd name="connsiteY52" fmla="*/ 184427 h 629709"/>
                  <a:gd name="connsiteX53" fmla="*/ 650490 w 725563"/>
                  <a:gd name="connsiteY53" fmla="*/ 147597 h 629709"/>
                  <a:gd name="connsiteX54" fmla="*/ 689448 w 725563"/>
                  <a:gd name="connsiteY54" fmla="*/ 111204 h 629709"/>
                  <a:gd name="connsiteX55" fmla="*/ 536346 w 725563"/>
                  <a:gd name="connsiteY55" fmla="*/ 63245 h 629709"/>
                  <a:gd name="connsiteX56" fmla="*/ 573067 w 725563"/>
                  <a:gd name="connsiteY56" fmla="*/ 100892 h 629709"/>
                  <a:gd name="connsiteX57" fmla="*/ 535910 w 725563"/>
                  <a:gd name="connsiteY57" fmla="*/ 138977 h 629709"/>
                  <a:gd name="connsiteX58" fmla="*/ 498262 w 725563"/>
                  <a:gd name="connsiteY58" fmla="*/ 100565 h 629709"/>
                  <a:gd name="connsiteX59" fmla="*/ 536346 w 725563"/>
                  <a:gd name="connsiteY59" fmla="*/ 63245 h 629709"/>
                  <a:gd name="connsiteX60" fmla="*/ 379807 w 725563"/>
                  <a:gd name="connsiteY60" fmla="*/ 31435 h 629709"/>
                  <a:gd name="connsiteX61" fmla="*/ 418546 w 725563"/>
                  <a:gd name="connsiteY61" fmla="*/ 69083 h 629709"/>
                  <a:gd name="connsiteX62" fmla="*/ 380789 w 725563"/>
                  <a:gd name="connsiteY62" fmla="*/ 107004 h 629709"/>
                  <a:gd name="connsiteX63" fmla="*/ 343032 w 725563"/>
                  <a:gd name="connsiteY63" fmla="*/ 70338 h 629709"/>
                  <a:gd name="connsiteX64" fmla="*/ 379807 w 725563"/>
                  <a:gd name="connsiteY64" fmla="*/ 31435 h 629709"/>
                  <a:gd name="connsiteX65" fmla="*/ 222723 w 725563"/>
                  <a:gd name="connsiteY65" fmla="*/ 14357 h 629709"/>
                  <a:gd name="connsiteX66" fmla="*/ 259716 w 725563"/>
                  <a:gd name="connsiteY66" fmla="*/ 53314 h 629709"/>
                  <a:gd name="connsiteX67" fmla="*/ 220322 w 725563"/>
                  <a:gd name="connsiteY67" fmla="*/ 90308 h 629709"/>
                  <a:gd name="connsiteX68" fmla="*/ 184638 w 725563"/>
                  <a:gd name="connsiteY68" fmla="*/ 51023 h 629709"/>
                  <a:gd name="connsiteX69" fmla="*/ 222723 w 725563"/>
                  <a:gd name="connsiteY69" fmla="*/ 14357 h 629709"/>
                  <a:gd name="connsiteX70" fmla="*/ 63291 w 725563"/>
                  <a:gd name="connsiteY70" fmla="*/ 7 h 629709"/>
                  <a:gd name="connsiteX71" fmla="*/ 99466 w 725563"/>
                  <a:gd name="connsiteY71" fmla="*/ 39400 h 629709"/>
                  <a:gd name="connsiteX72" fmla="*/ 61054 w 725563"/>
                  <a:gd name="connsiteY72" fmla="*/ 74865 h 629709"/>
                  <a:gd name="connsiteX73" fmla="*/ 26189 w 725563"/>
                  <a:gd name="connsiteY73" fmla="*/ 38309 h 629709"/>
                  <a:gd name="connsiteX74" fmla="*/ 63291 w 725563"/>
                  <a:gd name="connsiteY74" fmla="*/ 7 h 629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</a:cxnLst>
                <a:rect l="l" t="t" r="r" b="b"/>
                <a:pathLst>
                  <a:path w="725563" h="629709">
                    <a:moveTo>
                      <a:pt x="592381" y="553704"/>
                    </a:moveTo>
                    <a:cubicBezTo>
                      <a:pt x="613006" y="554086"/>
                      <a:pt x="630247" y="571601"/>
                      <a:pt x="630029" y="592007"/>
                    </a:cubicBezTo>
                    <a:cubicBezTo>
                      <a:pt x="629810" y="612304"/>
                      <a:pt x="612078" y="629764"/>
                      <a:pt x="591671" y="629709"/>
                    </a:cubicBezTo>
                    <a:cubicBezTo>
                      <a:pt x="570610" y="629654"/>
                      <a:pt x="555006" y="613231"/>
                      <a:pt x="555169" y="591298"/>
                    </a:cubicBezTo>
                    <a:cubicBezTo>
                      <a:pt x="555333" y="569363"/>
                      <a:pt x="571156" y="553377"/>
                      <a:pt x="592381" y="553704"/>
                    </a:cubicBezTo>
                    <a:close/>
                    <a:moveTo>
                      <a:pt x="463669" y="458220"/>
                    </a:moveTo>
                    <a:cubicBezTo>
                      <a:pt x="484566" y="458329"/>
                      <a:pt x="501208" y="475134"/>
                      <a:pt x="501262" y="496140"/>
                    </a:cubicBezTo>
                    <a:cubicBezTo>
                      <a:pt x="501317" y="518129"/>
                      <a:pt x="486258" y="532915"/>
                      <a:pt x="463724" y="532806"/>
                    </a:cubicBezTo>
                    <a:cubicBezTo>
                      <a:pt x="441845" y="532697"/>
                      <a:pt x="425257" y="516765"/>
                      <a:pt x="425367" y="496031"/>
                    </a:cubicBezTo>
                    <a:cubicBezTo>
                      <a:pt x="425476" y="475843"/>
                      <a:pt x="443481" y="458110"/>
                      <a:pt x="463669" y="458220"/>
                    </a:cubicBezTo>
                    <a:close/>
                    <a:moveTo>
                      <a:pt x="327099" y="378614"/>
                    </a:moveTo>
                    <a:cubicBezTo>
                      <a:pt x="348979" y="378668"/>
                      <a:pt x="365130" y="394492"/>
                      <a:pt x="364911" y="415607"/>
                    </a:cubicBezTo>
                    <a:cubicBezTo>
                      <a:pt x="364692" y="436014"/>
                      <a:pt x="346960" y="453528"/>
                      <a:pt x="326772" y="453419"/>
                    </a:cubicBezTo>
                    <a:cubicBezTo>
                      <a:pt x="306530" y="453310"/>
                      <a:pt x="288960" y="435577"/>
                      <a:pt x="288906" y="415280"/>
                    </a:cubicBezTo>
                    <a:cubicBezTo>
                      <a:pt x="288906" y="394164"/>
                      <a:pt x="305165" y="378504"/>
                      <a:pt x="327099" y="378614"/>
                    </a:cubicBezTo>
                    <a:close/>
                    <a:moveTo>
                      <a:pt x="182238" y="308502"/>
                    </a:moveTo>
                    <a:cubicBezTo>
                      <a:pt x="203190" y="308228"/>
                      <a:pt x="220540" y="324597"/>
                      <a:pt x="221031" y="345113"/>
                    </a:cubicBezTo>
                    <a:cubicBezTo>
                      <a:pt x="221468" y="365028"/>
                      <a:pt x="203626" y="383906"/>
                      <a:pt x="184038" y="384234"/>
                    </a:cubicBezTo>
                    <a:cubicBezTo>
                      <a:pt x="163250" y="384561"/>
                      <a:pt x="146827" y="368247"/>
                      <a:pt x="146281" y="346641"/>
                    </a:cubicBezTo>
                    <a:cubicBezTo>
                      <a:pt x="145735" y="324270"/>
                      <a:pt x="160358" y="308774"/>
                      <a:pt x="182238" y="308502"/>
                    </a:cubicBezTo>
                    <a:close/>
                    <a:moveTo>
                      <a:pt x="660911" y="291968"/>
                    </a:moveTo>
                    <a:cubicBezTo>
                      <a:pt x="682845" y="291914"/>
                      <a:pt x="698068" y="307355"/>
                      <a:pt x="697904" y="329289"/>
                    </a:cubicBezTo>
                    <a:cubicBezTo>
                      <a:pt x="697740" y="349804"/>
                      <a:pt x="680226" y="367646"/>
                      <a:pt x="660420" y="367482"/>
                    </a:cubicBezTo>
                    <a:cubicBezTo>
                      <a:pt x="640941" y="367318"/>
                      <a:pt x="622390" y="348604"/>
                      <a:pt x="622390" y="329125"/>
                    </a:cubicBezTo>
                    <a:cubicBezTo>
                      <a:pt x="622390" y="309428"/>
                      <a:pt x="640450" y="291968"/>
                      <a:pt x="660911" y="291968"/>
                    </a:cubicBezTo>
                    <a:close/>
                    <a:moveTo>
                      <a:pt x="40648" y="242918"/>
                    </a:moveTo>
                    <a:cubicBezTo>
                      <a:pt x="61982" y="244063"/>
                      <a:pt x="77259" y="261142"/>
                      <a:pt x="76059" y="282530"/>
                    </a:cubicBezTo>
                    <a:cubicBezTo>
                      <a:pt x="74913" y="302336"/>
                      <a:pt x="55325" y="319905"/>
                      <a:pt x="35956" y="318486"/>
                    </a:cubicBezTo>
                    <a:cubicBezTo>
                      <a:pt x="16313" y="317068"/>
                      <a:pt x="-1092" y="297425"/>
                      <a:pt x="53" y="277892"/>
                    </a:cubicBezTo>
                    <a:cubicBezTo>
                      <a:pt x="1200" y="258195"/>
                      <a:pt x="20242" y="241827"/>
                      <a:pt x="40648" y="242918"/>
                    </a:cubicBezTo>
                    <a:close/>
                    <a:moveTo>
                      <a:pt x="514793" y="228349"/>
                    </a:moveTo>
                    <a:cubicBezTo>
                      <a:pt x="534490" y="228731"/>
                      <a:pt x="551132" y="246900"/>
                      <a:pt x="550804" y="267798"/>
                    </a:cubicBezTo>
                    <a:cubicBezTo>
                      <a:pt x="550477" y="290004"/>
                      <a:pt x="535418" y="304136"/>
                      <a:pt x="512665" y="303536"/>
                    </a:cubicBezTo>
                    <a:cubicBezTo>
                      <a:pt x="491877" y="302991"/>
                      <a:pt x="474636" y="285312"/>
                      <a:pt x="475618" y="265506"/>
                    </a:cubicBezTo>
                    <a:cubicBezTo>
                      <a:pt x="476600" y="245373"/>
                      <a:pt x="494987" y="227913"/>
                      <a:pt x="514793" y="228349"/>
                    </a:cubicBezTo>
                    <a:close/>
                    <a:moveTo>
                      <a:pt x="362402" y="183172"/>
                    </a:moveTo>
                    <a:cubicBezTo>
                      <a:pt x="383735" y="183554"/>
                      <a:pt x="398904" y="199758"/>
                      <a:pt x="398467" y="221693"/>
                    </a:cubicBezTo>
                    <a:cubicBezTo>
                      <a:pt x="398031" y="243136"/>
                      <a:pt x="381335" y="259668"/>
                      <a:pt x="360710" y="259068"/>
                    </a:cubicBezTo>
                    <a:cubicBezTo>
                      <a:pt x="340522" y="258467"/>
                      <a:pt x="323281" y="240353"/>
                      <a:pt x="323717" y="220056"/>
                    </a:cubicBezTo>
                    <a:cubicBezTo>
                      <a:pt x="324154" y="199540"/>
                      <a:pt x="341723" y="182789"/>
                      <a:pt x="362402" y="183172"/>
                    </a:cubicBezTo>
                    <a:close/>
                    <a:moveTo>
                      <a:pt x="204171" y="150216"/>
                    </a:moveTo>
                    <a:cubicBezTo>
                      <a:pt x="224850" y="149671"/>
                      <a:pt x="243237" y="166421"/>
                      <a:pt x="243674" y="186172"/>
                    </a:cubicBezTo>
                    <a:cubicBezTo>
                      <a:pt x="244110" y="206197"/>
                      <a:pt x="226705" y="224912"/>
                      <a:pt x="206953" y="225730"/>
                    </a:cubicBezTo>
                    <a:cubicBezTo>
                      <a:pt x="187256" y="226549"/>
                      <a:pt x="168979" y="209034"/>
                      <a:pt x="168433" y="188737"/>
                    </a:cubicBezTo>
                    <a:cubicBezTo>
                      <a:pt x="167723" y="166585"/>
                      <a:pt x="182401" y="150762"/>
                      <a:pt x="204171" y="150216"/>
                    </a:cubicBezTo>
                    <a:close/>
                    <a:moveTo>
                      <a:pt x="49323" y="119880"/>
                    </a:moveTo>
                    <a:cubicBezTo>
                      <a:pt x="69783" y="120098"/>
                      <a:pt x="87025" y="137667"/>
                      <a:pt x="86915" y="158237"/>
                    </a:cubicBezTo>
                    <a:cubicBezTo>
                      <a:pt x="86807" y="179516"/>
                      <a:pt x="70656" y="194848"/>
                      <a:pt x="48613" y="194684"/>
                    </a:cubicBezTo>
                    <a:cubicBezTo>
                      <a:pt x="26734" y="194520"/>
                      <a:pt x="10584" y="178589"/>
                      <a:pt x="10966" y="157473"/>
                    </a:cubicBezTo>
                    <a:cubicBezTo>
                      <a:pt x="11239" y="137066"/>
                      <a:pt x="29025" y="119606"/>
                      <a:pt x="49323" y="119880"/>
                    </a:cubicBezTo>
                    <a:close/>
                    <a:moveTo>
                      <a:pt x="689448" y="111204"/>
                    </a:moveTo>
                    <a:cubicBezTo>
                      <a:pt x="711763" y="112186"/>
                      <a:pt x="724476" y="124135"/>
                      <a:pt x="725513" y="146724"/>
                    </a:cubicBezTo>
                    <a:cubicBezTo>
                      <a:pt x="726550" y="169204"/>
                      <a:pt x="711491" y="184372"/>
                      <a:pt x="689120" y="184427"/>
                    </a:cubicBezTo>
                    <a:cubicBezTo>
                      <a:pt x="668059" y="184481"/>
                      <a:pt x="650436" y="167676"/>
                      <a:pt x="650490" y="147597"/>
                    </a:cubicBezTo>
                    <a:cubicBezTo>
                      <a:pt x="650545" y="127627"/>
                      <a:pt x="668660" y="110276"/>
                      <a:pt x="689448" y="111204"/>
                    </a:cubicBezTo>
                    <a:close/>
                    <a:moveTo>
                      <a:pt x="536346" y="63245"/>
                    </a:moveTo>
                    <a:cubicBezTo>
                      <a:pt x="558553" y="63463"/>
                      <a:pt x="573285" y="78576"/>
                      <a:pt x="573067" y="100892"/>
                    </a:cubicBezTo>
                    <a:cubicBezTo>
                      <a:pt x="572848" y="122553"/>
                      <a:pt x="556589" y="139195"/>
                      <a:pt x="535910" y="138977"/>
                    </a:cubicBezTo>
                    <a:cubicBezTo>
                      <a:pt x="515612" y="138758"/>
                      <a:pt x="498153" y="120971"/>
                      <a:pt x="498262" y="100565"/>
                    </a:cubicBezTo>
                    <a:cubicBezTo>
                      <a:pt x="498425" y="79995"/>
                      <a:pt x="515722" y="63026"/>
                      <a:pt x="536346" y="63245"/>
                    </a:cubicBezTo>
                    <a:close/>
                    <a:moveTo>
                      <a:pt x="379807" y="31435"/>
                    </a:moveTo>
                    <a:cubicBezTo>
                      <a:pt x="399340" y="31107"/>
                      <a:pt x="418219" y="49386"/>
                      <a:pt x="418546" y="69083"/>
                    </a:cubicBezTo>
                    <a:cubicBezTo>
                      <a:pt x="418928" y="88889"/>
                      <a:pt x="401196" y="106676"/>
                      <a:pt x="380789" y="107004"/>
                    </a:cubicBezTo>
                    <a:cubicBezTo>
                      <a:pt x="359074" y="107331"/>
                      <a:pt x="343250" y="91999"/>
                      <a:pt x="343032" y="70338"/>
                    </a:cubicBezTo>
                    <a:cubicBezTo>
                      <a:pt x="342869" y="49713"/>
                      <a:pt x="359837" y="31762"/>
                      <a:pt x="379807" y="31435"/>
                    </a:cubicBezTo>
                    <a:close/>
                    <a:moveTo>
                      <a:pt x="222723" y="14357"/>
                    </a:moveTo>
                    <a:cubicBezTo>
                      <a:pt x="242965" y="15011"/>
                      <a:pt x="260807" y="33835"/>
                      <a:pt x="259716" y="53314"/>
                    </a:cubicBezTo>
                    <a:cubicBezTo>
                      <a:pt x="258625" y="73721"/>
                      <a:pt x="240401" y="90798"/>
                      <a:pt x="220322" y="90308"/>
                    </a:cubicBezTo>
                    <a:cubicBezTo>
                      <a:pt x="199425" y="89816"/>
                      <a:pt x="184092" y="72902"/>
                      <a:pt x="184638" y="51023"/>
                    </a:cubicBezTo>
                    <a:cubicBezTo>
                      <a:pt x="185129" y="29252"/>
                      <a:pt x="201334" y="13647"/>
                      <a:pt x="222723" y="14357"/>
                    </a:cubicBezTo>
                    <a:close/>
                    <a:moveTo>
                      <a:pt x="63291" y="7"/>
                    </a:moveTo>
                    <a:cubicBezTo>
                      <a:pt x="83315" y="443"/>
                      <a:pt x="99848" y="18448"/>
                      <a:pt x="99466" y="39400"/>
                    </a:cubicBezTo>
                    <a:cubicBezTo>
                      <a:pt x="99084" y="61825"/>
                      <a:pt x="83861" y="76229"/>
                      <a:pt x="61054" y="74865"/>
                    </a:cubicBezTo>
                    <a:cubicBezTo>
                      <a:pt x="38356" y="73556"/>
                      <a:pt x="26735" y="60679"/>
                      <a:pt x="26189" y="38309"/>
                    </a:cubicBezTo>
                    <a:cubicBezTo>
                      <a:pt x="25698" y="17357"/>
                      <a:pt x="43322" y="-376"/>
                      <a:pt x="63291" y="7"/>
                    </a:cubicBezTo>
                    <a:close/>
                  </a:path>
                </a:pathLst>
              </a:custGeom>
              <a:solidFill>
                <a:srgbClr val="00AEE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6B143726-E84F-487E-9F77-E14A9FEBD83F}"/>
                  </a:ext>
                </a:extLst>
              </p:cNvPr>
              <p:cNvSpPr/>
              <p:nvPr/>
            </p:nvSpPr>
            <p:spPr>
              <a:xfrm rot="1749641">
                <a:off x="1033808" y="2937134"/>
                <a:ext cx="980033" cy="273599"/>
              </a:xfrm>
              <a:custGeom>
                <a:avLst/>
                <a:gdLst>
                  <a:gd name="connsiteX0" fmla="*/ 356657 w 1710857"/>
                  <a:gd name="connsiteY0" fmla="*/ 0 h 477625"/>
                  <a:gd name="connsiteX1" fmla="*/ 1515088 w 1710857"/>
                  <a:gd name="connsiteY1" fmla="*/ 222218 h 477625"/>
                  <a:gd name="connsiteX2" fmla="*/ 1674536 w 1710857"/>
                  <a:gd name="connsiteY2" fmla="*/ 314420 h 477625"/>
                  <a:gd name="connsiteX3" fmla="*/ 1659582 w 1710857"/>
                  <a:gd name="connsiteY3" fmla="*/ 435102 h 477625"/>
                  <a:gd name="connsiteX4" fmla="*/ 1484989 w 1710857"/>
                  <a:gd name="connsiteY4" fmla="*/ 474917 h 477625"/>
                  <a:gd name="connsiteX5" fmla="*/ 287887 w 1710857"/>
                  <a:gd name="connsiteY5" fmla="*/ 296799 h 477625"/>
                  <a:gd name="connsiteX6" fmla="*/ 26806 w 1710857"/>
                  <a:gd name="connsiteY6" fmla="*/ 157353 h 477625"/>
                  <a:gd name="connsiteX7" fmla="*/ 46237 w 1710857"/>
                  <a:gd name="connsiteY7" fmla="*/ 49339 h 477625"/>
                  <a:gd name="connsiteX8" fmla="*/ 197209 w 1710857"/>
                  <a:gd name="connsiteY8" fmla="*/ 11906 h 477625"/>
                  <a:gd name="connsiteX9" fmla="*/ 356657 w 1710857"/>
                  <a:gd name="connsiteY9" fmla="*/ 0 h 47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10857" h="477625">
                    <a:moveTo>
                      <a:pt x="356657" y="0"/>
                    </a:moveTo>
                    <a:cubicBezTo>
                      <a:pt x="763660" y="20002"/>
                      <a:pt x="1148852" y="73152"/>
                      <a:pt x="1515088" y="222218"/>
                    </a:cubicBezTo>
                    <a:cubicBezTo>
                      <a:pt x="1572047" y="245364"/>
                      <a:pt x="1627387" y="272605"/>
                      <a:pt x="1674536" y="314420"/>
                    </a:cubicBezTo>
                    <a:cubicBezTo>
                      <a:pt x="1727115" y="360997"/>
                      <a:pt x="1723018" y="403955"/>
                      <a:pt x="1659582" y="435102"/>
                    </a:cubicBezTo>
                    <a:cubicBezTo>
                      <a:pt x="1604718" y="462058"/>
                      <a:pt x="1544711" y="472440"/>
                      <a:pt x="1484989" y="474917"/>
                    </a:cubicBezTo>
                    <a:cubicBezTo>
                      <a:pt x="1074842" y="491680"/>
                      <a:pt x="675554" y="430435"/>
                      <a:pt x="287887" y="296799"/>
                    </a:cubicBezTo>
                    <a:cubicBezTo>
                      <a:pt x="194161" y="264509"/>
                      <a:pt x="97958" y="233934"/>
                      <a:pt x="26806" y="157353"/>
                    </a:cubicBezTo>
                    <a:cubicBezTo>
                      <a:pt x="-14246" y="113157"/>
                      <a:pt x="-8436" y="76200"/>
                      <a:pt x="46237" y="49339"/>
                    </a:cubicBezTo>
                    <a:cubicBezTo>
                      <a:pt x="93767" y="25908"/>
                      <a:pt x="145774" y="15812"/>
                      <a:pt x="197209" y="11906"/>
                    </a:cubicBezTo>
                    <a:cubicBezTo>
                      <a:pt x="255406" y="7525"/>
                      <a:pt x="313890" y="6096"/>
                      <a:pt x="356657" y="0"/>
                    </a:cubicBezTo>
                    <a:close/>
                  </a:path>
                </a:pathLst>
              </a:custGeom>
              <a:solidFill>
                <a:srgbClr val="3E4F5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8128D21E-C91C-471C-AF48-94B534FB8300}"/>
                  </a:ext>
                </a:extLst>
              </p:cNvPr>
              <p:cNvSpPr/>
              <p:nvPr/>
            </p:nvSpPr>
            <p:spPr>
              <a:xfrm rot="1563854">
                <a:off x="255969" y="2383803"/>
                <a:ext cx="648988" cy="721690"/>
              </a:xfrm>
              <a:custGeom>
                <a:avLst/>
                <a:gdLst>
                  <a:gd name="connsiteX0" fmla="*/ 798363 w 1132948"/>
                  <a:gd name="connsiteY0" fmla="*/ 1240441 h 1259865"/>
                  <a:gd name="connsiteX1" fmla="*/ 999627 w 1132948"/>
                  <a:gd name="connsiteY1" fmla="*/ 1197007 h 1259865"/>
                  <a:gd name="connsiteX2" fmla="*/ 1022963 w 1132948"/>
                  <a:gd name="connsiteY2" fmla="*/ 1197769 h 1259865"/>
                  <a:gd name="connsiteX3" fmla="*/ 1026582 w 1132948"/>
                  <a:gd name="connsiteY3" fmla="*/ 1204436 h 1259865"/>
                  <a:gd name="connsiteX4" fmla="*/ 1120213 w 1132948"/>
                  <a:gd name="connsiteY4" fmla="*/ 981742 h 1259865"/>
                  <a:gd name="connsiteX5" fmla="*/ 1105735 w 1132948"/>
                  <a:gd name="connsiteY5" fmla="*/ 917162 h 1259865"/>
                  <a:gd name="connsiteX6" fmla="*/ 1114308 w 1132948"/>
                  <a:gd name="connsiteY6" fmla="*/ 843343 h 1259865"/>
                  <a:gd name="connsiteX7" fmla="*/ 1084304 w 1132948"/>
                  <a:gd name="connsiteY7" fmla="*/ 633413 h 1259865"/>
                  <a:gd name="connsiteX8" fmla="*/ 1081446 w 1132948"/>
                  <a:gd name="connsiteY8" fmla="*/ 602933 h 1259865"/>
                  <a:gd name="connsiteX9" fmla="*/ 1084209 w 1132948"/>
                  <a:gd name="connsiteY9" fmla="*/ 359759 h 1259865"/>
                  <a:gd name="connsiteX10" fmla="*/ 1084590 w 1132948"/>
                  <a:gd name="connsiteY10" fmla="*/ 336042 h 1259865"/>
                  <a:gd name="connsiteX11" fmla="*/ 1118689 w 1132948"/>
                  <a:gd name="connsiteY11" fmla="*/ 220885 h 1259865"/>
                  <a:gd name="connsiteX12" fmla="*/ 1109736 w 1132948"/>
                  <a:gd name="connsiteY12" fmla="*/ 225647 h 1259865"/>
                  <a:gd name="connsiteX13" fmla="*/ 769693 w 1132948"/>
                  <a:gd name="connsiteY13" fmla="*/ 19717 h 1259865"/>
                  <a:gd name="connsiteX14" fmla="*/ 714067 w 1132948"/>
                  <a:gd name="connsiteY14" fmla="*/ 0 h 1259865"/>
                  <a:gd name="connsiteX15" fmla="*/ 621198 w 1132948"/>
                  <a:gd name="connsiteY15" fmla="*/ 16574 h 1259865"/>
                  <a:gd name="connsiteX16" fmla="*/ 230483 w 1132948"/>
                  <a:gd name="connsiteY16" fmla="*/ 331756 h 1259865"/>
                  <a:gd name="connsiteX17" fmla="*/ 166284 w 1132948"/>
                  <a:gd name="connsiteY17" fmla="*/ 376809 h 1259865"/>
                  <a:gd name="connsiteX18" fmla="*/ 131137 w 1132948"/>
                  <a:gd name="connsiteY18" fmla="*/ 443198 h 1259865"/>
                  <a:gd name="connsiteX19" fmla="*/ 7884 w 1132948"/>
                  <a:gd name="connsiteY19" fmla="*/ 1080230 h 1259865"/>
                  <a:gd name="connsiteX20" fmla="*/ 14551 w 1132948"/>
                  <a:gd name="connsiteY20" fmla="*/ 1161193 h 1259865"/>
                  <a:gd name="connsiteX21" fmla="*/ 774170 w 1132948"/>
                  <a:gd name="connsiteY21" fmla="*/ 1259777 h 1259865"/>
                  <a:gd name="connsiteX22" fmla="*/ 798363 w 1132948"/>
                  <a:gd name="connsiteY22" fmla="*/ 1240441 h 1259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132948" h="1259865">
                    <a:moveTo>
                      <a:pt x="798363" y="1240441"/>
                    </a:moveTo>
                    <a:cubicBezTo>
                      <a:pt x="867896" y="1236917"/>
                      <a:pt x="933142" y="1214152"/>
                      <a:pt x="999627" y="1197007"/>
                    </a:cubicBezTo>
                    <a:cubicBezTo>
                      <a:pt x="1007151" y="1195007"/>
                      <a:pt x="1015247" y="1196054"/>
                      <a:pt x="1022963" y="1197769"/>
                    </a:cubicBezTo>
                    <a:cubicBezTo>
                      <a:pt x="1022963" y="1197769"/>
                      <a:pt x="1024011" y="1203198"/>
                      <a:pt x="1026582" y="1204436"/>
                    </a:cubicBezTo>
                    <a:cubicBezTo>
                      <a:pt x="1114593" y="1149001"/>
                      <a:pt x="1143168" y="1086422"/>
                      <a:pt x="1120213" y="981742"/>
                    </a:cubicBezTo>
                    <a:cubicBezTo>
                      <a:pt x="1115451" y="960215"/>
                      <a:pt x="1112307" y="938117"/>
                      <a:pt x="1105735" y="917162"/>
                    </a:cubicBezTo>
                    <a:cubicBezTo>
                      <a:pt x="1097353" y="890683"/>
                      <a:pt x="1097067" y="870014"/>
                      <a:pt x="1114308" y="843343"/>
                    </a:cubicBezTo>
                    <a:cubicBezTo>
                      <a:pt x="1149645" y="788765"/>
                      <a:pt x="1132024" y="683324"/>
                      <a:pt x="1084304" y="633413"/>
                    </a:cubicBezTo>
                    <a:cubicBezTo>
                      <a:pt x="1072969" y="621506"/>
                      <a:pt x="1071826" y="616077"/>
                      <a:pt x="1081446" y="602933"/>
                    </a:cubicBezTo>
                    <a:cubicBezTo>
                      <a:pt x="1140025" y="522827"/>
                      <a:pt x="1148884" y="441388"/>
                      <a:pt x="1084209" y="359759"/>
                    </a:cubicBezTo>
                    <a:cubicBezTo>
                      <a:pt x="1076970" y="350615"/>
                      <a:pt x="1075922" y="344805"/>
                      <a:pt x="1084590" y="336042"/>
                    </a:cubicBezTo>
                    <a:cubicBezTo>
                      <a:pt x="1113260" y="307181"/>
                      <a:pt x="1115260" y="257461"/>
                      <a:pt x="1118689" y="220885"/>
                    </a:cubicBezTo>
                    <a:cubicBezTo>
                      <a:pt x="1117165" y="219551"/>
                      <a:pt x="1114403" y="223552"/>
                      <a:pt x="1109736" y="225647"/>
                    </a:cubicBezTo>
                    <a:cubicBezTo>
                      <a:pt x="1049633" y="69056"/>
                      <a:pt x="911901" y="40672"/>
                      <a:pt x="769693" y="19717"/>
                    </a:cubicBezTo>
                    <a:cubicBezTo>
                      <a:pt x="749691" y="16764"/>
                      <a:pt x="727878" y="20003"/>
                      <a:pt x="714067" y="0"/>
                    </a:cubicBezTo>
                    <a:cubicBezTo>
                      <a:pt x="683111" y="5429"/>
                      <a:pt x="651869" y="9906"/>
                      <a:pt x="621198" y="16574"/>
                    </a:cubicBezTo>
                    <a:cubicBezTo>
                      <a:pt x="438509" y="56483"/>
                      <a:pt x="315351" y="171069"/>
                      <a:pt x="230483" y="331756"/>
                    </a:cubicBezTo>
                    <a:cubicBezTo>
                      <a:pt x="216005" y="359188"/>
                      <a:pt x="198669" y="377285"/>
                      <a:pt x="166284" y="376809"/>
                    </a:cubicBezTo>
                    <a:cubicBezTo>
                      <a:pt x="132090" y="386810"/>
                      <a:pt x="135995" y="419100"/>
                      <a:pt x="131137" y="443198"/>
                    </a:cubicBezTo>
                    <a:cubicBezTo>
                      <a:pt x="88846" y="655320"/>
                      <a:pt x="49603" y="868013"/>
                      <a:pt x="7884" y="1080230"/>
                    </a:cubicBezTo>
                    <a:cubicBezTo>
                      <a:pt x="2740" y="1106519"/>
                      <a:pt x="-9928" y="1136142"/>
                      <a:pt x="14551" y="1161193"/>
                    </a:cubicBezTo>
                    <a:cubicBezTo>
                      <a:pt x="266297" y="1204913"/>
                      <a:pt x="516328" y="1262443"/>
                      <a:pt x="774170" y="1259777"/>
                    </a:cubicBezTo>
                    <a:cubicBezTo>
                      <a:pt x="777504" y="1247394"/>
                      <a:pt x="787791" y="1240917"/>
                      <a:pt x="798363" y="1240441"/>
                    </a:cubicBezTo>
                    <a:close/>
                  </a:path>
                </a:pathLst>
              </a:custGeom>
              <a:solidFill>
                <a:srgbClr val="FAB89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F3A6D199-190B-461D-83B1-51B492130706}"/>
              </a:ext>
            </a:extLst>
          </p:cNvPr>
          <p:cNvSpPr txBox="1"/>
          <p:nvPr/>
        </p:nvSpPr>
        <p:spPr>
          <a:xfrm>
            <a:off x="823104" y="1690715"/>
            <a:ext cx="5509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4ACD453-BAB0-4043-A777-D35A0EB71E98}"/>
              </a:ext>
            </a:extLst>
          </p:cNvPr>
          <p:cNvSpPr txBox="1"/>
          <p:nvPr/>
        </p:nvSpPr>
        <p:spPr>
          <a:xfrm>
            <a:off x="2725189" y="3462544"/>
            <a:ext cx="1674891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PowerPoint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E910E70-6CE5-4EE9-BB8C-2E4A4A590906}"/>
              </a:ext>
            </a:extLst>
          </p:cNvPr>
          <p:cNvSpPr txBox="1"/>
          <p:nvPr/>
        </p:nvSpPr>
        <p:spPr>
          <a:xfrm>
            <a:off x="823104" y="2339774"/>
            <a:ext cx="55093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EA497F9-812D-44DB-BEA7-AABAA78F285E}"/>
              </a:ext>
            </a:extLst>
          </p:cNvPr>
          <p:cNvSpPr txBox="1"/>
          <p:nvPr/>
        </p:nvSpPr>
        <p:spPr>
          <a:xfrm>
            <a:off x="823104" y="3462544"/>
            <a:ext cx="1674891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ea typeface="Adobe Song Std L" panose="02020300000000000000" pitchFamily="18" charset="-128"/>
                <a:cs typeface="Arial" pitchFamily="34" charset="0"/>
              </a:rPr>
              <a:t>Golden Egg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7636A42-7220-4BC5-97A7-39448EBA6331}"/>
              </a:ext>
            </a:extLst>
          </p:cNvPr>
          <p:cNvSpPr txBox="1"/>
          <p:nvPr/>
        </p:nvSpPr>
        <p:spPr>
          <a:xfrm>
            <a:off x="4627274" y="3462544"/>
            <a:ext cx="1674891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Templates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5C70A8A-EAB9-4401-8F0F-7514AA6EE327}"/>
              </a:ext>
            </a:extLst>
          </p:cNvPr>
          <p:cNvSpPr/>
          <p:nvPr/>
        </p:nvSpPr>
        <p:spPr>
          <a:xfrm>
            <a:off x="979069" y="4950834"/>
            <a:ext cx="576064" cy="576064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C5EFBBE-2B1D-45F7-8213-222B9EF89AE5}"/>
              </a:ext>
            </a:extLst>
          </p:cNvPr>
          <p:cNvSpPr txBox="1"/>
          <p:nvPr/>
        </p:nvSpPr>
        <p:spPr>
          <a:xfrm>
            <a:off x="1733977" y="4915703"/>
            <a:ext cx="456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1366DCD-C6C6-4A89-A2BB-CF8364975918}"/>
              </a:ext>
            </a:extLst>
          </p:cNvPr>
          <p:cNvSpPr/>
          <p:nvPr/>
        </p:nvSpPr>
        <p:spPr>
          <a:xfrm>
            <a:off x="979173" y="5820108"/>
            <a:ext cx="576064" cy="576064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767A7C0-1CBE-406F-A454-509F6406778A}"/>
              </a:ext>
            </a:extLst>
          </p:cNvPr>
          <p:cNvSpPr txBox="1"/>
          <p:nvPr/>
        </p:nvSpPr>
        <p:spPr>
          <a:xfrm>
            <a:off x="1733977" y="5784977"/>
            <a:ext cx="456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Rounded Rectangle 10">
            <a:extLst>
              <a:ext uri="{FF2B5EF4-FFF2-40B4-BE49-F238E27FC236}">
                <a16:creationId xmlns:a16="http://schemas.microsoft.com/office/drawing/2014/main" id="{34EE5AAB-9324-473B-A124-79361A6219A1}"/>
              </a:ext>
            </a:extLst>
          </p:cNvPr>
          <p:cNvSpPr/>
          <p:nvPr/>
        </p:nvSpPr>
        <p:spPr>
          <a:xfrm>
            <a:off x="1152901" y="5957010"/>
            <a:ext cx="228398" cy="302259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4" name="Block Arc 10">
            <a:extLst>
              <a:ext uri="{FF2B5EF4-FFF2-40B4-BE49-F238E27FC236}">
                <a16:creationId xmlns:a16="http://schemas.microsoft.com/office/drawing/2014/main" id="{E0E96020-2EEE-4F2E-BE7A-A8571F987572}"/>
              </a:ext>
            </a:extLst>
          </p:cNvPr>
          <p:cNvSpPr/>
          <p:nvPr/>
        </p:nvSpPr>
        <p:spPr>
          <a:xfrm>
            <a:off x="1073215" y="5131558"/>
            <a:ext cx="387771" cy="262655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82E06B0-4F8F-4BAB-BFF6-090763AD93F8}"/>
              </a:ext>
            </a:extLst>
          </p:cNvPr>
          <p:cNvSpPr/>
          <p:nvPr/>
        </p:nvSpPr>
        <p:spPr>
          <a:xfrm>
            <a:off x="979069" y="4081559"/>
            <a:ext cx="576064" cy="576064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1F3D42B-E765-4BCE-9928-085D05EE454F}"/>
              </a:ext>
            </a:extLst>
          </p:cNvPr>
          <p:cNvSpPr txBox="1"/>
          <p:nvPr/>
        </p:nvSpPr>
        <p:spPr>
          <a:xfrm>
            <a:off x="1733873" y="4046428"/>
            <a:ext cx="456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Teardrop 1">
            <a:extLst>
              <a:ext uri="{FF2B5EF4-FFF2-40B4-BE49-F238E27FC236}">
                <a16:creationId xmlns:a16="http://schemas.microsoft.com/office/drawing/2014/main" id="{21FDEF84-07DC-4F39-8A7C-9B3397DB41BE}"/>
              </a:ext>
            </a:extLst>
          </p:cNvPr>
          <p:cNvSpPr/>
          <p:nvPr/>
        </p:nvSpPr>
        <p:spPr>
          <a:xfrm rot="18805991">
            <a:off x="1078669" y="4193864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5E42F44F-03B8-42D5-8585-5B65DF7BA732}"/>
              </a:ext>
            </a:extLst>
          </p:cNvPr>
          <p:cNvSpPr txBox="1">
            <a:spLocks/>
          </p:cNvSpPr>
          <p:nvPr/>
        </p:nvSpPr>
        <p:spPr>
          <a:xfrm>
            <a:off x="5502295" y="545518"/>
            <a:ext cx="2767540" cy="175787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3600" b="1" dirty="0">
                <a:latin typeface="+mj-lt"/>
                <a:cs typeface="Arial" pitchFamily="34" charset="0"/>
              </a:rPr>
              <a:t>Graphic Infographic Designed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6908497-0028-41E1-9ADC-C46BD8D25318}"/>
              </a:ext>
            </a:extLst>
          </p:cNvPr>
          <p:cNvSpPr/>
          <p:nvPr/>
        </p:nvSpPr>
        <p:spPr>
          <a:xfrm>
            <a:off x="456594" y="639624"/>
            <a:ext cx="46693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Get a modern PowerPoint  Presentation that is beautifully designed. I hope and I believe that this Template will your Time, Money and Reputation. Easy to change colors, photos and Text. Get a modern PowerPoint  Presentation that is beautifully designed. </a:t>
            </a:r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/>
              <a:t> I hope and I believe that this Template will your Time, Money and Reputation. Get a modern PowerPoint  Presentation that is beautifully designed. 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EBAA04-754A-4E4A-97F8-D45AF291497A}"/>
              </a:ext>
            </a:extLst>
          </p:cNvPr>
          <p:cNvSpPr txBox="1"/>
          <p:nvPr/>
        </p:nvSpPr>
        <p:spPr>
          <a:xfrm>
            <a:off x="6277010" y="6004705"/>
            <a:ext cx="2727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 Presentation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B9DDCE-AFE4-4356-A207-3FA3C6F56C6C}"/>
              </a:ext>
            </a:extLst>
          </p:cNvPr>
          <p:cNvSpPr txBox="1"/>
          <p:nvPr/>
        </p:nvSpPr>
        <p:spPr>
          <a:xfrm>
            <a:off x="4155904" y="4317206"/>
            <a:ext cx="1940095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pPr algn="r"/>
            <a:r>
              <a:rPr lang="en-GB" altLang="ko-KR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18B5281-CB7C-405E-AACA-8A82F41A3B33}"/>
              </a:ext>
            </a:extLst>
          </p:cNvPr>
          <p:cNvSpPr>
            <a:spLocks noChangeAspect="1"/>
          </p:cNvSpPr>
          <p:nvPr/>
        </p:nvSpPr>
        <p:spPr>
          <a:xfrm rot="2848566">
            <a:off x="6857917" y="3825034"/>
            <a:ext cx="1993710" cy="2009693"/>
          </a:xfrm>
          <a:custGeom>
            <a:avLst/>
            <a:gdLst>
              <a:gd name="connsiteX0" fmla="*/ 1575259 w 2384367"/>
              <a:gd name="connsiteY0" fmla="*/ 1506988 h 2403482"/>
              <a:gd name="connsiteX1" fmla="*/ 1722234 w 2384367"/>
              <a:gd name="connsiteY1" fmla="*/ 1495406 h 2403482"/>
              <a:gd name="connsiteX2" fmla="*/ 1766266 w 2384367"/>
              <a:gd name="connsiteY2" fmla="*/ 1614186 h 2403482"/>
              <a:gd name="connsiteX3" fmla="*/ 1746469 w 2384367"/>
              <a:gd name="connsiteY3" fmla="*/ 1664005 h 2403482"/>
              <a:gd name="connsiteX4" fmla="*/ 1280595 w 2384367"/>
              <a:gd name="connsiteY4" fmla="*/ 1332124 h 2403482"/>
              <a:gd name="connsiteX5" fmla="*/ 1442500 w 2384367"/>
              <a:gd name="connsiteY5" fmla="*/ 1480607 h 2403482"/>
              <a:gd name="connsiteX6" fmla="*/ 1305943 w 2384367"/>
              <a:gd name="connsiteY6" fmla="*/ 1498697 h 2403482"/>
              <a:gd name="connsiteX7" fmla="*/ 1261911 w 2384367"/>
              <a:gd name="connsiteY7" fmla="*/ 1379917 h 2403482"/>
              <a:gd name="connsiteX8" fmla="*/ 1280595 w 2384367"/>
              <a:gd name="connsiteY8" fmla="*/ 1332124 h 2403482"/>
              <a:gd name="connsiteX9" fmla="*/ 1178449 w 2384367"/>
              <a:gd name="connsiteY9" fmla="*/ 1238446 h 2403482"/>
              <a:gd name="connsiteX10" fmla="*/ 1208203 w 2384367"/>
              <a:gd name="connsiteY10" fmla="*/ 1265733 h 2403482"/>
              <a:gd name="connsiteX11" fmla="*/ 1158332 w 2384367"/>
              <a:gd name="connsiteY11" fmla="*/ 1377484 h 2403482"/>
              <a:gd name="connsiteX12" fmla="*/ 1236924 w 2384367"/>
              <a:gd name="connsiteY12" fmla="*/ 1591547 h 2403482"/>
              <a:gd name="connsiteX13" fmla="*/ 1513857 w 2384367"/>
              <a:gd name="connsiteY13" fmla="*/ 1546049 h 2403482"/>
              <a:gd name="connsiteX14" fmla="*/ 1698513 w 2384367"/>
              <a:gd name="connsiteY14" fmla="*/ 1715397 h 2403482"/>
              <a:gd name="connsiteX15" fmla="*/ 1674478 w 2384367"/>
              <a:gd name="connsiteY15" fmla="*/ 1729776 h 2403482"/>
              <a:gd name="connsiteX16" fmla="*/ 1544474 w 2384367"/>
              <a:gd name="connsiteY16" fmla="*/ 1719262 h 2403482"/>
              <a:gd name="connsiteX17" fmla="*/ 1468193 w 2384367"/>
              <a:gd name="connsiteY17" fmla="*/ 1806906 h 2403482"/>
              <a:gd name="connsiteX18" fmla="*/ 1703622 w 2384367"/>
              <a:gd name="connsiteY18" fmla="*/ 1825946 h 2403482"/>
              <a:gd name="connsiteX19" fmla="*/ 1770922 w 2384367"/>
              <a:gd name="connsiteY19" fmla="*/ 1781802 h 2403482"/>
              <a:gd name="connsiteX20" fmla="*/ 1800702 w 2384367"/>
              <a:gd name="connsiteY20" fmla="*/ 1809114 h 2403482"/>
              <a:gd name="connsiteX21" fmla="*/ 1848210 w 2384367"/>
              <a:gd name="connsiteY21" fmla="*/ 1757312 h 2403482"/>
              <a:gd name="connsiteX22" fmla="*/ 1818621 w 2384367"/>
              <a:gd name="connsiteY22" fmla="*/ 1730175 h 2403482"/>
              <a:gd name="connsiteX23" fmla="*/ 1869846 w 2384367"/>
              <a:gd name="connsiteY23" fmla="*/ 1616619 h 2403482"/>
              <a:gd name="connsiteX24" fmla="*/ 1790108 w 2384367"/>
              <a:gd name="connsiteY24" fmla="*/ 1401515 h 2403482"/>
              <a:gd name="connsiteX25" fmla="*/ 1500628 w 2384367"/>
              <a:gd name="connsiteY25" fmla="*/ 1438544 h 2403482"/>
              <a:gd name="connsiteX26" fmla="*/ 1327795 w 2384367"/>
              <a:gd name="connsiteY26" fmla="*/ 1280039 h 2403482"/>
              <a:gd name="connsiteX27" fmla="*/ 1353699 w 2384367"/>
              <a:gd name="connsiteY27" fmla="*/ 1264327 h 2403482"/>
              <a:gd name="connsiteX28" fmla="*/ 1483703 w 2384367"/>
              <a:gd name="connsiteY28" fmla="*/ 1274842 h 2403482"/>
              <a:gd name="connsiteX29" fmla="*/ 1559984 w 2384367"/>
              <a:gd name="connsiteY29" fmla="*/ 1187197 h 2403482"/>
              <a:gd name="connsiteX30" fmla="*/ 1324555 w 2384367"/>
              <a:gd name="connsiteY30" fmla="*/ 1168157 h 2403482"/>
              <a:gd name="connsiteX31" fmla="*/ 1255532 w 2384367"/>
              <a:gd name="connsiteY31" fmla="*/ 1213767 h 2403482"/>
              <a:gd name="connsiteX32" fmla="*/ 1225957 w 2384367"/>
              <a:gd name="connsiteY32" fmla="*/ 1186644 h 2403482"/>
              <a:gd name="connsiteX33" fmla="*/ 616022 w 2384367"/>
              <a:gd name="connsiteY33" fmla="*/ 1360818 h 2403482"/>
              <a:gd name="connsiteX34" fmla="*/ 1280068 w 2384367"/>
              <a:gd name="connsiteY34" fmla="*/ 641846 h 2403482"/>
              <a:gd name="connsiteX35" fmla="*/ 2163939 w 2384367"/>
              <a:gd name="connsiteY35" fmla="*/ 804424 h 2403482"/>
              <a:gd name="connsiteX36" fmla="*/ 2031038 w 2384367"/>
              <a:gd name="connsiteY36" fmla="*/ 1961879 h 2403482"/>
              <a:gd name="connsiteX37" fmla="*/ 821508 w 2384367"/>
              <a:gd name="connsiteY37" fmla="*/ 2183955 h 2403482"/>
              <a:gd name="connsiteX38" fmla="*/ 820011 w 2384367"/>
              <a:gd name="connsiteY38" fmla="*/ 2181708 h 2403482"/>
              <a:gd name="connsiteX39" fmla="*/ 616022 w 2384367"/>
              <a:gd name="connsiteY39" fmla="*/ 1360818 h 2403482"/>
              <a:gd name="connsiteX40" fmla="*/ 483875 w 2384367"/>
              <a:gd name="connsiteY40" fmla="*/ 1211261 h 2403482"/>
              <a:gd name="connsiteX41" fmla="*/ 1104615 w 2384367"/>
              <a:gd name="connsiteY41" fmla="*/ 534414 h 2403482"/>
              <a:gd name="connsiteX42" fmla="*/ 1142781 w 2384367"/>
              <a:gd name="connsiteY42" fmla="*/ 532765 h 2403482"/>
              <a:gd name="connsiteX43" fmla="*/ 1222411 w 2384367"/>
              <a:gd name="connsiteY43" fmla="*/ 605789 h 2403482"/>
              <a:gd name="connsiteX44" fmla="*/ 1224061 w 2384367"/>
              <a:gd name="connsiteY44" fmla="*/ 643956 h 2403482"/>
              <a:gd name="connsiteX45" fmla="*/ 603320 w 2384367"/>
              <a:gd name="connsiteY45" fmla="*/ 1320802 h 2403482"/>
              <a:gd name="connsiteX46" fmla="*/ 565153 w 2384367"/>
              <a:gd name="connsiteY46" fmla="*/ 1322452 h 2403482"/>
              <a:gd name="connsiteX47" fmla="*/ 485525 w 2384367"/>
              <a:gd name="connsiteY47" fmla="*/ 1249425 h 2403482"/>
              <a:gd name="connsiteX48" fmla="*/ 483875 w 2384367"/>
              <a:gd name="connsiteY48" fmla="*/ 1211261 h 2403482"/>
              <a:gd name="connsiteX49" fmla="*/ 347292 w 2384367"/>
              <a:gd name="connsiteY49" fmla="*/ 399164 h 2403482"/>
              <a:gd name="connsiteX50" fmla="*/ 671590 w 2384367"/>
              <a:gd name="connsiteY50" fmla="*/ 336056 h 2403482"/>
              <a:gd name="connsiteX51" fmla="*/ 895261 w 2384367"/>
              <a:gd name="connsiteY51" fmla="*/ 2478 h 2403482"/>
              <a:gd name="connsiteX52" fmla="*/ 1061102 w 2384367"/>
              <a:gd name="connsiteY52" fmla="*/ 506056 h 2403482"/>
              <a:gd name="connsiteX53" fmla="*/ 476322 w 2384367"/>
              <a:gd name="connsiteY53" fmla="*/ 1159552 h 2403482"/>
              <a:gd name="connsiteX54" fmla="*/ 71887 w 2384367"/>
              <a:gd name="connsiteY54" fmla="*/ 1175853 h 2403482"/>
              <a:gd name="connsiteX55" fmla="*/ 252197 w 2384367"/>
              <a:gd name="connsiteY55" fmla="*/ 821000 h 2403482"/>
              <a:gd name="connsiteX56" fmla="*/ 347292 w 2384367"/>
              <a:gd name="connsiteY56" fmla="*/ 399164 h 2403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2384367" h="2403482">
                <a:moveTo>
                  <a:pt x="1575259" y="1506988"/>
                </a:moveTo>
                <a:cubicBezTo>
                  <a:pt x="1622587" y="1480056"/>
                  <a:pt x="1669796" y="1466638"/>
                  <a:pt x="1722234" y="1495406"/>
                </a:cubicBezTo>
                <a:cubicBezTo>
                  <a:pt x="1759331" y="1519384"/>
                  <a:pt x="1776272" y="1565083"/>
                  <a:pt x="1766266" y="1614186"/>
                </a:cubicBezTo>
                <a:cubicBezTo>
                  <a:pt x="1762704" y="1631668"/>
                  <a:pt x="1755934" y="1648563"/>
                  <a:pt x="1746469" y="1664005"/>
                </a:cubicBezTo>
                <a:close/>
                <a:moveTo>
                  <a:pt x="1280595" y="1332124"/>
                </a:moveTo>
                <a:lnTo>
                  <a:pt x="1442500" y="1480607"/>
                </a:lnTo>
                <a:cubicBezTo>
                  <a:pt x="1396538" y="1512334"/>
                  <a:pt x="1353869" y="1530505"/>
                  <a:pt x="1305943" y="1498697"/>
                </a:cubicBezTo>
                <a:cubicBezTo>
                  <a:pt x="1268846" y="1474719"/>
                  <a:pt x="1251906" y="1429020"/>
                  <a:pt x="1261911" y="1379917"/>
                </a:cubicBezTo>
                <a:cubicBezTo>
                  <a:pt x="1265321" y="1363182"/>
                  <a:pt x="1271670" y="1346986"/>
                  <a:pt x="1280595" y="1332124"/>
                </a:cubicBezTo>
                <a:close/>
                <a:moveTo>
                  <a:pt x="1178449" y="1238446"/>
                </a:moveTo>
                <a:lnTo>
                  <a:pt x="1208203" y="1265733"/>
                </a:lnTo>
                <a:cubicBezTo>
                  <a:pt x="1183844" y="1299318"/>
                  <a:pt x="1166468" y="1337555"/>
                  <a:pt x="1158332" y="1377484"/>
                </a:cubicBezTo>
                <a:cubicBezTo>
                  <a:pt x="1140328" y="1465837"/>
                  <a:pt x="1170497" y="1548102"/>
                  <a:pt x="1236924" y="1591547"/>
                </a:cubicBezTo>
                <a:cubicBezTo>
                  <a:pt x="1350902" y="1654217"/>
                  <a:pt x="1435658" y="1598891"/>
                  <a:pt x="1513857" y="1546049"/>
                </a:cubicBezTo>
                <a:lnTo>
                  <a:pt x="1698513" y="1715397"/>
                </a:lnTo>
                <a:cubicBezTo>
                  <a:pt x="1691019" y="1721021"/>
                  <a:pt x="1682933" y="1725770"/>
                  <a:pt x="1674478" y="1729776"/>
                </a:cubicBezTo>
                <a:cubicBezTo>
                  <a:pt x="1628010" y="1751791"/>
                  <a:pt x="1577992" y="1747745"/>
                  <a:pt x="1544474" y="1719262"/>
                </a:cubicBezTo>
                <a:lnTo>
                  <a:pt x="1468193" y="1806906"/>
                </a:lnTo>
                <a:cubicBezTo>
                  <a:pt x="1528893" y="1858488"/>
                  <a:pt x="1619471" y="1865813"/>
                  <a:pt x="1703622" y="1825946"/>
                </a:cubicBezTo>
                <a:cubicBezTo>
                  <a:pt x="1727978" y="1814407"/>
                  <a:pt x="1750642" y="1799462"/>
                  <a:pt x="1770922" y="1781802"/>
                </a:cubicBezTo>
                <a:lnTo>
                  <a:pt x="1800702" y="1809114"/>
                </a:lnTo>
                <a:lnTo>
                  <a:pt x="1848210" y="1757312"/>
                </a:lnTo>
                <a:lnTo>
                  <a:pt x="1818621" y="1730175"/>
                </a:lnTo>
                <a:cubicBezTo>
                  <a:pt x="1843700" y="1696170"/>
                  <a:pt x="1861563" y="1657271"/>
                  <a:pt x="1869846" y="1616619"/>
                </a:cubicBezTo>
                <a:cubicBezTo>
                  <a:pt x="1887966" y="1527695"/>
                  <a:pt x="1857288" y="1444937"/>
                  <a:pt x="1790108" y="1401515"/>
                </a:cubicBezTo>
                <a:cubicBezTo>
                  <a:pt x="1661272" y="1335748"/>
                  <a:pt x="1573649" y="1385631"/>
                  <a:pt x="1500628" y="1438544"/>
                </a:cubicBezTo>
                <a:lnTo>
                  <a:pt x="1327795" y="1280039"/>
                </a:lnTo>
                <a:cubicBezTo>
                  <a:pt x="1335832" y="1273867"/>
                  <a:pt x="1344550" y="1268662"/>
                  <a:pt x="1353699" y="1264327"/>
                </a:cubicBezTo>
                <a:cubicBezTo>
                  <a:pt x="1400167" y="1242313"/>
                  <a:pt x="1450185" y="1246358"/>
                  <a:pt x="1483703" y="1274842"/>
                </a:cubicBezTo>
                <a:lnTo>
                  <a:pt x="1559984" y="1187197"/>
                </a:lnTo>
                <a:cubicBezTo>
                  <a:pt x="1499285" y="1135615"/>
                  <a:pt x="1408706" y="1128290"/>
                  <a:pt x="1324555" y="1168157"/>
                </a:cubicBezTo>
                <a:cubicBezTo>
                  <a:pt x="1299515" y="1180020"/>
                  <a:pt x="1276264" y="1195483"/>
                  <a:pt x="1255532" y="1213767"/>
                </a:cubicBezTo>
                <a:lnTo>
                  <a:pt x="1225957" y="1186644"/>
                </a:lnTo>
                <a:close/>
                <a:moveTo>
                  <a:pt x="616022" y="1360818"/>
                </a:moveTo>
                <a:lnTo>
                  <a:pt x="1280068" y="641846"/>
                </a:lnTo>
                <a:cubicBezTo>
                  <a:pt x="1725694" y="623282"/>
                  <a:pt x="1989953" y="620587"/>
                  <a:pt x="2163939" y="804424"/>
                </a:cubicBezTo>
                <a:cubicBezTo>
                  <a:pt x="2380745" y="1033503"/>
                  <a:pt x="2577907" y="1323091"/>
                  <a:pt x="2031038" y="1961879"/>
                </a:cubicBezTo>
                <a:cubicBezTo>
                  <a:pt x="1416387" y="2596387"/>
                  <a:pt x="1061021" y="2430066"/>
                  <a:pt x="821508" y="2183955"/>
                </a:cubicBezTo>
                <a:lnTo>
                  <a:pt x="820011" y="2181708"/>
                </a:lnTo>
                <a:cubicBezTo>
                  <a:pt x="660973" y="2003168"/>
                  <a:pt x="615021" y="1796754"/>
                  <a:pt x="616022" y="1360818"/>
                </a:cubicBezTo>
                <a:close/>
                <a:moveTo>
                  <a:pt x="483875" y="1211261"/>
                </a:moveTo>
                <a:lnTo>
                  <a:pt x="1104615" y="534414"/>
                </a:lnTo>
                <a:cubicBezTo>
                  <a:pt x="1114699" y="523419"/>
                  <a:pt x="1131786" y="522680"/>
                  <a:pt x="1142781" y="532765"/>
                </a:cubicBezTo>
                <a:lnTo>
                  <a:pt x="1222411" y="605789"/>
                </a:lnTo>
                <a:cubicBezTo>
                  <a:pt x="1233405" y="615873"/>
                  <a:pt x="1234145" y="632962"/>
                  <a:pt x="1224061" y="643956"/>
                </a:cubicBezTo>
                <a:lnTo>
                  <a:pt x="603320" y="1320802"/>
                </a:lnTo>
                <a:cubicBezTo>
                  <a:pt x="593235" y="1331798"/>
                  <a:pt x="576149" y="1332536"/>
                  <a:pt x="565153" y="1322452"/>
                </a:cubicBezTo>
                <a:lnTo>
                  <a:pt x="485525" y="1249425"/>
                </a:lnTo>
                <a:cubicBezTo>
                  <a:pt x="474530" y="1239341"/>
                  <a:pt x="473793" y="1222255"/>
                  <a:pt x="483875" y="1211261"/>
                </a:cubicBezTo>
                <a:close/>
                <a:moveTo>
                  <a:pt x="347292" y="399164"/>
                </a:moveTo>
                <a:cubicBezTo>
                  <a:pt x="488121" y="271440"/>
                  <a:pt x="509250" y="304400"/>
                  <a:pt x="671590" y="336056"/>
                </a:cubicBezTo>
                <a:cubicBezTo>
                  <a:pt x="906837" y="375612"/>
                  <a:pt x="806938" y="36541"/>
                  <a:pt x="895261" y="2478"/>
                </a:cubicBezTo>
                <a:cubicBezTo>
                  <a:pt x="972595" y="-27345"/>
                  <a:pt x="1151179" y="216238"/>
                  <a:pt x="1061102" y="506056"/>
                </a:cubicBezTo>
                <a:cubicBezTo>
                  <a:pt x="857907" y="727618"/>
                  <a:pt x="679516" y="937991"/>
                  <a:pt x="476322" y="1159552"/>
                </a:cubicBezTo>
                <a:cubicBezTo>
                  <a:pt x="256345" y="1261969"/>
                  <a:pt x="165208" y="1239974"/>
                  <a:pt x="71887" y="1175853"/>
                </a:cubicBezTo>
                <a:cubicBezTo>
                  <a:pt x="-21436" y="1111733"/>
                  <a:pt x="-76969" y="908167"/>
                  <a:pt x="252197" y="821000"/>
                </a:cubicBezTo>
                <a:cubicBezTo>
                  <a:pt x="376869" y="797729"/>
                  <a:pt x="141698" y="704601"/>
                  <a:pt x="347292" y="399164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6B4561-9B3F-4979-B2C2-BDC67C900E7F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52CFBD-01C5-4F20-8978-6AD6021D7AD8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/>
      </p:sp>
    </p:spTree>
    <p:extLst>
      <p:ext uri="{BB962C8B-B14F-4D97-AF65-F5344CB8AC3E}">
        <p14:creationId xmlns:p14="http://schemas.microsoft.com/office/powerpoint/2010/main" val="3902733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807824A6-2AF6-4848-8B31-40E4CD102ECB}"/>
              </a:ext>
            </a:extLst>
          </p:cNvPr>
          <p:cNvGrpSpPr/>
          <p:nvPr/>
        </p:nvGrpSpPr>
        <p:grpSpPr>
          <a:xfrm>
            <a:off x="353958" y="1857355"/>
            <a:ext cx="6489308" cy="4531816"/>
            <a:chOff x="1866995" y="476294"/>
            <a:chExt cx="8456581" cy="590566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32BB4A2-23B5-437B-9088-C18D3C57F02B}"/>
                </a:ext>
              </a:extLst>
            </p:cNvPr>
            <p:cNvSpPr/>
            <p:nvPr/>
          </p:nvSpPr>
          <p:spPr>
            <a:xfrm>
              <a:off x="2555520" y="2123027"/>
              <a:ext cx="529326" cy="604170"/>
            </a:xfrm>
            <a:custGeom>
              <a:avLst/>
              <a:gdLst>
                <a:gd name="connsiteX0" fmla="*/ 503624 w 529326"/>
                <a:gd name="connsiteY0" fmla="*/ 316801 h 604170"/>
                <a:gd name="connsiteX1" fmla="*/ 458666 w 529326"/>
                <a:gd name="connsiteY1" fmla="*/ 259080 h 604170"/>
                <a:gd name="connsiteX2" fmla="*/ 406469 w 529326"/>
                <a:gd name="connsiteY2" fmla="*/ 112014 h 604170"/>
                <a:gd name="connsiteX3" fmla="*/ 363225 w 529326"/>
                <a:gd name="connsiteY3" fmla="*/ 0 h 604170"/>
                <a:gd name="connsiteX4" fmla="*/ 275500 w 529326"/>
                <a:gd name="connsiteY4" fmla="*/ 54292 h 604170"/>
                <a:gd name="connsiteX5" fmla="*/ 156914 w 529326"/>
                <a:gd name="connsiteY5" fmla="*/ 54578 h 604170"/>
                <a:gd name="connsiteX6" fmla="*/ 3180 w 529326"/>
                <a:gd name="connsiteY6" fmla="*/ 258223 h 604170"/>
                <a:gd name="connsiteX7" fmla="*/ 122147 w 529326"/>
                <a:gd name="connsiteY7" fmla="*/ 549212 h 604170"/>
                <a:gd name="connsiteX8" fmla="*/ 128053 w 529326"/>
                <a:gd name="connsiteY8" fmla="*/ 584645 h 604170"/>
                <a:gd name="connsiteX9" fmla="*/ 374655 w 529326"/>
                <a:gd name="connsiteY9" fmla="*/ 604171 h 604170"/>
                <a:gd name="connsiteX10" fmla="*/ 425709 w 529326"/>
                <a:gd name="connsiteY10" fmla="*/ 596075 h 604170"/>
                <a:gd name="connsiteX11" fmla="*/ 500004 w 529326"/>
                <a:gd name="connsiteY11" fmla="*/ 548735 h 604170"/>
                <a:gd name="connsiteX12" fmla="*/ 499909 w 529326"/>
                <a:gd name="connsiteY12" fmla="*/ 405003 h 604170"/>
                <a:gd name="connsiteX13" fmla="*/ 503052 w 529326"/>
                <a:gd name="connsiteY13" fmla="*/ 380809 h 604170"/>
                <a:gd name="connsiteX14" fmla="*/ 503624 w 529326"/>
                <a:gd name="connsiteY14" fmla="*/ 316801 h 604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9326" h="604170">
                  <a:moveTo>
                    <a:pt x="503624" y="316801"/>
                  </a:moveTo>
                  <a:cubicBezTo>
                    <a:pt x="490098" y="295846"/>
                    <a:pt x="454094" y="283274"/>
                    <a:pt x="458666" y="259080"/>
                  </a:cubicBezTo>
                  <a:cubicBezTo>
                    <a:pt x="470381" y="197358"/>
                    <a:pt x="430567" y="158401"/>
                    <a:pt x="406469" y="112014"/>
                  </a:cubicBezTo>
                  <a:cubicBezTo>
                    <a:pt x="413803" y="67246"/>
                    <a:pt x="395229" y="32385"/>
                    <a:pt x="363225" y="0"/>
                  </a:cubicBezTo>
                  <a:cubicBezTo>
                    <a:pt x="351414" y="47911"/>
                    <a:pt x="315981" y="54864"/>
                    <a:pt x="275500" y="54292"/>
                  </a:cubicBezTo>
                  <a:cubicBezTo>
                    <a:pt x="235971" y="53721"/>
                    <a:pt x="196252" y="51625"/>
                    <a:pt x="156914" y="54578"/>
                  </a:cubicBezTo>
                  <a:cubicBezTo>
                    <a:pt x="45281" y="62960"/>
                    <a:pt x="-14917" y="148780"/>
                    <a:pt x="3180" y="258223"/>
                  </a:cubicBezTo>
                  <a:cubicBezTo>
                    <a:pt x="20897" y="365188"/>
                    <a:pt x="91763" y="448628"/>
                    <a:pt x="122147" y="549212"/>
                  </a:cubicBezTo>
                  <a:cubicBezTo>
                    <a:pt x="124148" y="561022"/>
                    <a:pt x="126053" y="572834"/>
                    <a:pt x="128053" y="584645"/>
                  </a:cubicBezTo>
                  <a:cubicBezTo>
                    <a:pt x="210254" y="591122"/>
                    <a:pt x="292454" y="597694"/>
                    <a:pt x="374655" y="604171"/>
                  </a:cubicBezTo>
                  <a:cubicBezTo>
                    <a:pt x="388085" y="579120"/>
                    <a:pt x="408755" y="599122"/>
                    <a:pt x="425709" y="596075"/>
                  </a:cubicBezTo>
                  <a:cubicBezTo>
                    <a:pt x="457713" y="590264"/>
                    <a:pt x="502766" y="592741"/>
                    <a:pt x="500004" y="548735"/>
                  </a:cubicBezTo>
                  <a:cubicBezTo>
                    <a:pt x="496956" y="500443"/>
                    <a:pt x="506862" y="452628"/>
                    <a:pt x="499909" y="405003"/>
                  </a:cubicBezTo>
                  <a:cubicBezTo>
                    <a:pt x="498575" y="395954"/>
                    <a:pt x="490670" y="385953"/>
                    <a:pt x="503052" y="380809"/>
                  </a:cubicBezTo>
                  <a:cubicBezTo>
                    <a:pt x="554297" y="359378"/>
                    <a:pt x="517149" y="337757"/>
                    <a:pt x="503624" y="316801"/>
                  </a:cubicBezTo>
                  <a:close/>
                </a:path>
              </a:pathLst>
            </a:custGeom>
            <a:solidFill>
              <a:srgbClr val="F9B99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E2939D9-6C7E-436D-8661-EA7DC42AE561}"/>
                </a:ext>
              </a:extLst>
            </p:cNvPr>
            <p:cNvSpPr/>
            <p:nvPr/>
          </p:nvSpPr>
          <p:spPr>
            <a:xfrm>
              <a:off x="2556396" y="2430321"/>
              <a:ext cx="1482584" cy="1897647"/>
            </a:xfrm>
            <a:custGeom>
              <a:avLst/>
              <a:gdLst>
                <a:gd name="connsiteX0" fmla="*/ 797833 w 1482584"/>
                <a:gd name="connsiteY0" fmla="*/ 1667809 h 1897647"/>
                <a:gd name="connsiteX1" fmla="*/ 548754 w 1482584"/>
                <a:gd name="connsiteY1" fmla="*/ 1618756 h 1897647"/>
                <a:gd name="connsiteX2" fmla="*/ 477221 w 1482584"/>
                <a:gd name="connsiteY2" fmla="*/ 1649331 h 1897647"/>
                <a:gd name="connsiteX3" fmla="*/ 446455 w 1482584"/>
                <a:gd name="connsiteY3" fmla="*/ 1733913 h 1897647"/>
                <a:gd name="connsiteX4" fmla="*/ 276529 w 1482584"/>
                <a:gd name="connsiteY4" fmla="*/ 1884884 h 1897647"/>
                <a:gd name="connsiteX5" fmla="*/ 252431 w 1482584"/>
                <a:gd name="connsiteY5" fmla="*/ 1897648 h 1897647"/>
                <a:gd name="connsiteX6" fmla="*/ 197377 w 1482584"/>
                <a:gd name="connsiteY6" fmla="*/ 1832878 h 1897647"/>
                <a:gd name="connsiteX7" fmla="*/ 114128 w 1482584"/>
                <a:gd name="connsiteY7" fmla="*/ 1422922 h 1897647"/>
                <a:gd name="connsiteX8" fmla="*/ 28213 w 1482584"/>
                <a:gd name="connsiteY8" fmla="*/ 858184 h 1897647"/>
                <a:gd name="connsiteX9" fmla="*/ 97364 w 1482584"/>
                <a:gd name="connsiteY9" fmla="*/ 385173 h 1897647"/>
                <a:gd name="connsiteX10" fmla="*/ 127177 w 1482584"/>
                <a:gd name="connsiteY10" fmla="*/ 277159 h 1897647"/>
                <a:gd name="connsiteX11" fmla="*/ 134321 w 1482584"/>
                <a:gd name="connsiteY11" fmla="*/ 271349 h 1897647"/>
                <a:gd name="connsiteX12" fmla="*/ 373780 w 1482584"/>
                <a:gd name="connsiteY12" fmla="*/ 296781 h 1897647"/>
                <a:gd name="connsiteX13" fmla="*/ 386734 w 1482584"/>
                <a:gd name="connsiteY13" fmla="*/ 320498 h 1897647"/>
                <a:gd name="connsiteX14" fmla="*/ 462362 w 1482584"/>
                <a:gd name="connsiteY14" fmla="*/ 387554 h 1897647"/>
                <a:gd name="connsiteX15" fmla="*/ 752113 w 1482584"/>
                <a:gd name="connsiteY15" fmla="*/ 399460 h 1897647"/>
                <a:gd name="connsiteX16" fmla="*/ 826408 w 1482584"/>
                <a:gd name="connsiteY16" fmla="*/ 377934 h 1897647"/>
                <a:gd name="connsiteX17" fmla="*/ 1312659 w 1482584"/>
                <a:gd name="connsiteY17" fmla="*/ 20651 h 1897647"/>
                <a:gd name="connsiteX18" fmla="*/ 1388097 w 1482584"/>
                <a:gd name="connsiteY18" fmla="*/ 34177 h 1897647"/>
                <a:gd name="connsiteX19" fmla="*/ 1412100 w 1482584"/>
                <a:gd name="connsiteY19" fmla="*/ 69133 h 1897647"/>
                <a:gd name="connsiteX20" fmla="*/ 1482585 w 1482584"/>
                <a:gd name="connsiteY20" fmla="*/ 183910 h 1897647"/>
                <a:gd name="connsiteX21" fmla="*/ 1216266 w 1482584"/>
                <a:gd name="connsiteY21" fmla="*/ 431750 h 1897647"/>
                <a:gd name="connsiteX22" fmla="*/ 1303325 w 1482584"/>
                <a:gd name="connsiteY22" fmla="*/ 435751 h 1897647"/>
                <a:gd name="connsiteX23" fmla="*/ 1330090 w 1482584"/>
                <a:gd name="connsiteY23" fmla="*/ 610249 h 1897647"/>
                <a:gd name="connsiteX24" fmla="*/ 1277131 w 1482584"/>
                <a:gd name="connsiteY24" fmla="*/ 671399 h 1897647"/>
                <a:gd name="connsiteX25" fmla="*/ 963663 w 1482584"/>
                <a:gd name="connsiteY25" fmla="*/ 679972 h 1897647"/>
                <a:gd name="connsiteX26" fmla="*/ 894607 w 1482584"/>
                <a:gd name="connsiteY26" fmla="*/ 704451 h 1897647"/>
                <a:gd name="connsiteX27" fmla="*/ 699630 w 1482584"/>
                <a:gd name="connsiteY27" fmla="*/ 847802 h 1897647"/>
                <a:gd name="connsiteX28" fmla="*/ 679056 w 1482584"/>
                <a:gd name="connsiteY28" fmla="*/ 883521 h 1897647"/>
                <a:gd name="connsiteX29" fmla="*/ 805548 w 1482584"/>
                <a:gd name="connsiteY29" fmla="*/ 1505313 h 1897647"/>
                <a:gd name="connsiteX30" fmla="*/ 831075 w 1482584"/>
                <a:gd name="connsiteY30" fmla="*/ 1581513 h 1897647"/>
                <a:gd name="connsiteX31" fmla="*/ 797833 w 1482584"/>
                <a:gd name="connsiteY31" fmla="*/ 1667809 h 1897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2584" h="1897647">
                  <a:moveTo>
                    <a:pt x="797833" y="1667809"/>
                  </a:moveTo>
                  <a:cubicBezTo>
                    <a:pt x="705440" y="1698956"/>
                    <a:pt x="628002" y="1653236"/>
                    <a:pt x="548754" y="1618756"/>
                  </a:cubicBezTo>
                  <a:cubicBezTo>
                    <a:pt x="495414" y="1595515"/>
                    <a:pt x="496176" y="1594562"/>
                    <a:pt x="477221" y="1649331"/>
                  </a:cubicBezTo>
                  <a:cubicBezTo>
                    <a:pt x="467410" y="1677716"/>
                    <a:pt x="455790" y="1705433"/>
                    <a:pt x="446455" y="1733913"/>
                  </a:cubicBezTo>
                  <a:cubicBezTo>
                    <a:pt x="419023" y="1817352"/>
                    <a:pt x="368065" y="1873835"/>
                    <a:pt x="276529" y="1884884"/>
                  </a:cubicBezTo>
                  <a:cubicBezTo>
                    <a:pt x="266814" y="1886027"/>
                    <a:pt x="257765" y="1888409"/>
                    <a:pt x="252431" y="1897648"/>
                  </a:cubicBezTo>
                  <a:cubicBezTo>
                    <a:pt x="221189" y="1886980"/>
                    <a:pt x="210045" y="1860119"/>
                    <a:pt x="197377" y="1832878"/>
                  </a:cubicBezTo>
                  <a:cubicBezTo>
                    <a:pt x="136893" y="1702766"/>
                    <a:pt x="113176" y="1564844"/>
                    <a:pt x="114128" y="1422922"/>
                  </a:cubicBezTo>
                  <a:cubicBezTo>
                    <a:pt x="115366" y="1229850"/>
                    <a:pt x="82315" y="1042303"/>
                    <a:pt x="28213" y="858184"/>
                  </a:cubicBezTo>
                  <a:cubicBezTo>
                    <a:pt x="-21508" y="688830"/>
                    <a:pt x="-9697" y="530715"/>
                    <a:pt x="97364" y="385173"/>
                  </a:cubicBezTo>
                  <a:cubicBezTo>
                    <a:pt x="120891" y="353264"/>
                    <a:pt x="109747" y="311164"/>
                    <a:pt x="127177" y="277159"/>
                  </a:cubicBezTo>
                  <a:cubicBezTo>
                    <a:pt x="129463" y="275064"/>
                    <a:pt x="131749" y="271540"/>
                    <a:pt x="134321" y="271349"/>
                  </a:cubicBezTo>
                  <a:cubicBezTo>
                    <a:pt x="229190" y="285256"/>
                    <a:pt x="297580" y="276588"/>
                    <a:pt x="373780" y="296781"/>
                  </a:cubicBezTo>
                  <a:cubicBezTo>
                    <a:pt x="383114" y="301924"/>
                    <a:pt x="385305" y="310592"/>
                    <a:pt x="386734" y="320498"/>
                  </a:cubicBezTo>
                  <a:cubicBezTo>
                    <a:pt x="396544" y="387935"/>
                    <a:pt x="396735" y="386125"/>
                    <a:pt x="462362" y="387554"/>
                  </a:cubicBezTo>
                  <a:cubicBezTo>
                    <a:pt x="559041" y="389745"/>
                    <a:pt x="655624" y="393650"/>
                    <a:pt x="752113" y="399460"/>
                  </a:cubicBezTo>
                  <a:cubicBezTo>
                    <a:pt x="780974" y="401175"/>
                    <a:pt x="803167" y="395079"/>
                    <a:pt x="826408" y="377934"/>
                  </a:cubicBezTo>
                  <a:cubicBezTo>
                    <a:pt x="988237" y="258395"/>
                    <a:pt x="1151877" y="141428"/>
                    <a:pt x="1312659" y="20651"/>
                  </a:cubicBezTo>
                  <a:cubicBezTo>
                    <a:pt x="1348663" y="-6400"/>
                    <a:pt x="1369428" y="-11639"/>
                    <a:pt x="1388097" y="34177"/>
                  </a:cubicBezTo>
                  <a:cubicBezTo>
                    <a:pt x="1393336" y="46940"/>
                    <a:pt x="1404004" y="57513"/>
                    <a:pt x="1412100" y="69133"/>
                  </a:cubicBezTo>
                  <a:cubicBezTo>
                    <a:pt x="1444771" y="128093"/>
                    <a:pt x="1460106" y="151906"/>
                    <a:pt x="1482585" y="183910"/>
                  </a:cubicBezTo>
                  <a:cubicBezTo>
                    <a:pt x="1453343" y="211056"/>
                    <a:pt x="1279607" y="373267"/>
                    <a:pt x="1216266" y="431750"/>
                  </a:cubicBezTo>
                  <a:cubicBezTo>
                    <a:pt x="1231792" y="437751"/>
                    <a:pt x="1289990" y="427750"/>
                    <a:pt x="1303325" y="435751"/>
                  </a:cubicBezTo>
                  <a:cubicBezTo>
                    <a:pt x="1335614" y="450419"/>
                    <a:pt x="1308278" y="533763"/>
                    <a:pt x="1330090" y="610249"/>
                  </a:cubicBezTo>
                  <a:cubicBezTo>
                    <a:pt x="1335709" y="669685"/>
                    <a:pt x="1335709" y="669685"/>
                    <a:pt x="1277131" y="671399"/>
                  </a:cubicBezTo>
                  <a:cubicBezTo>
                    <a:pt x="1172642" y="674352"/>
                    <a:pt x="1068152" y="678067"/>
                    <a:pt x="963663" y="679972"/>
                  </a:cubicBezTo>
                  <a:cubicBezTo>
                    <a:pt x="936993" y="680448"/>
                    <a:pt x="915371" y="686925"/>
                    <a:pt x="894607" y="704451"/>
                  </a:cubicBezTo>
                  <a:cubicBezTo>
                    <a:pt x="832885" y="756458"/>
                    <a:pt x="766781" y="802940"/>
                    <a:pt x="699630" y="847802"/>
                  </a:cubicBezTo>
                  <a:cubicBezTo>
                    <a:pt x="687152" y="856184"/>
                    <a:pt x="673627" y="860470"/>
                    <a:pt x="679056" y="883521"/>
                  </a:cubicBezTo>
                  <a:cubicBezTo>
                    <a:pt x="727348" y="1089547"/>
                    <a:pt x="750112" y="1300716"/>
                    <a:pt x="805548" y="1505313"/>
                  </a:cubicBezTo>
                  <a:cubicBezTo>
                    <a:pt x="812501" y="1531126"/>
                    <a:pt x="821169" y="1556748"/>
                    <a:pt x="831075" y="1581513"/>
                  </a:cubicBezTo>
                  <a:cubicBezTo>
                    <a:pt x="854411" y="1639330"/>
                    <a:pt x="854887" y="1639139"/>
                    <a:pt x="797833" y="166780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ACC5EE4-6B22-4019-B6F0-E68250C5EC6B}"/>
                </a:ext>
              </a:extLst>
            </p:cNvPr>
            <p:cNvSpPr/>
            <p:nvPr/>
          </p:nvSpPr>
          <p:spPr>
            <a:xfrm>
              <a:off x="1866995" y="6276117"/>
              <a:ext cx="8456581" cy="105841"/>
            </a:xfrm>
            <a:custGeom>
              <a:avLst/>
              <a:gdLst>
                <a:gd name="connsiteX0" fmla="*/ 1913668 w 8456581"/>
                <a:gd name="connsiteY0" fmla="*/ 0 h 105841"/>
                <a:gd name="connsiteX1" fmla="*/ 2026729 w 8456581"/>
                <a:gd name="connsiteY1" fmla="*/ 8763 h 105841"/>
                <a:gd name="connsiteX2" fmla="*/ 5241036 w 8456581"/>
                <a:gd name="connsiteY2" fmla="*/ 21717 h 105841"/>
                <a:gd name="connsiteX3" fmla="*/ 7228618 w 8456581"/>
                <a:gd name="connsiteY3" fmla="*/ 29719 h 105841"/>
                <a:gd name="connsiteX4" fmla="*/ 7349300 w 8456581"/>
                <a:gd name="connsiteY4" fmla="*/ 10478 h 105841"/>
                <a:gd name="connsiteX5" fmla="*/ 7632764 w 8456581"/>
                <a:gd name="connsiteY5" fmla="*/ 17526 h 105841"/>
                <a:gd name="connsiteX6" fmla="*/ 8388382 w 8456581"/>
                <a:gd name="connsiteY6" fmla="*/ 38100 h 105841"/>
                <a:gd name="connsiteX7" fmla="*/ 8456581 w 8456581"/>
                <a:gd name="connsiteY7" fmla="*/ 52864 h 105841"/>
                <a:gd name="connsiteX8" fmla="*/ 8315611 w 8456581"/>
                <a:gd name="connsiteY8" fmla="*/ 64675 h 105841"/>
                <a:gd name="connsiteX9" fmla="*/ 7830789 w 8456581"/>
                <a:gd name="connsiteY9" fmla="*/ 77058 h 105841"/>
                <a:gd name="connsiteX10" fmla="*/ 7150799 w 8456581"/>
                <a:gd name="connsiteY10" fmla="*/ 87535 h 105841"/>
                <a:gd name="connsiteX11" fmla="*/ 6104382 w 8456581"/>
                <a:gd name="connsiteY11" fmla="*/ 96203 h 105841"/>
                <a:gd name="connsiteX12" fmla="*/ 2574417 w 8456581"/>
                <a:gd name="connsiteY12" fmla="*/ 100394 h 105841"/>
                <a:gd name="connsiteX13" fmla="*/ 1380554 w 8456581"/>
                <a:gd name="connsiteY13" fmla="*/ 91154 h 105841"/>
                <a:gd name="connsiteX14" fmla="*/ 771906 w 8456581"/>
                <a:gd name="connsiteY14" fmla="*/ 83249 h 105841"/>
                <a:gd name="connsiteX15" fmla="*/ 130493 w 8456581"/>
                <a:gd name="connsiteY15" fmla="*/ 64770 h 105841"/>
                <a:gd name="connsiteX16" fmla="*/ 0 w 8456581"/>
                <a:gd name="connsiteY16" fmla="*/ 53626 h 105841"/>
                <a:gd name="connsiteX17" fmla="*/ 57436 w 8456581"/>
                <a:gd name="connsiteY17" fmla="*/ 38767 h 105841"/>
                <a:gd name="connsiteX18" fmla="*/ 247269 w 8456581"/>
                <a:gd name="connsiteY18" fmla="*/ 29146 h 105841"/>
                <a:gd name="connsiteX19" fmla="*/ 946214 w 8456581"/>
                <a:gd name="connsiteY19" fmla="*/ 16003 h 105841"/>
                <a:gd name="connsiteX20" fmla="*/ 1778508 w 8456581"/>
                <a:gd name="connsiteY20" fmla="*/ 6763 h 105841"/>
                <a:gd name="connsiteX21" fmla="*/ 1913668 w 8456581"/>
                <a:gd name="connsiteY21" fmla="*/ 0 h 105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456581" h="105841">
                  <a:moveTo>
                    <a:pt x="1913668" y="0"/>
                  </a:moveTo>
                  <a:cubicBezTo>
                    <a:pt x="1950911" y="8287"/>
                    <a:pt x="1988725" y="8668"/>
                    <a:pt x="2026729" y="8763"/>
                  </a:cubicBezTo>
                  <a:cubicBezTo>
                    <a:pt x="3098197" y="12859"/>
                    <a:pt x="4169569" y="17431"/>
                    <a:pt x="5241036" y="21717"/>
                  </a:cubicBezTo>
                  <a:cubicBezTo>
                    <a:pt x="5903595" y="24384"/>
                    <a:pt x="6566059" y="26861"/>
                    <a:pt x="7228618" y="29719"/>
                  </a:cubicBezTo>
                  <a:cubicBezTo>
                    <a:pt x="7270052" y="29909"/>
                    <a:pt x="7310533" y="26289"/>
                    <a:pt x="7349300" y="10478"/>
                  </a:cubicBezTo>
                  <a:cubicBezTo>
                    <a:pt x="7443788" y="12954"/>
                    <a:pt x="7538276" y="17622"/>
                    <a:pt x="7632764" y="17526"/>
                  </a:cubicBezTo>
                  <a:cubicBezTo>
                    <a:pt x="7884795" y="17526"/>
                    <a:pt x="8136541" y="28670"/>
                    <a:pt x="8388382" y="38100"/>
                  </a:cubicBezTo>
                  <a:cubicBezTo>
                    <a:pt x="8408765" y="38862"/>
                    <a:pt x="8428958" y="40767"/>
                    <a:pt x="8456581" y="52864"/>
                  </a:cubicBezTo>
                  <a:cubicBezTo>
                    <a:pt x="8404003" y="57436"/>
                    <a:pt x="8359807" y="63341"/>
                    <a:pt x="8315611" y="64675"/>
                  </a:cubicBezTo>
                  <a:cubicBezTo>
                    <a:pt x="8154067" y="69438"/>
                    <a:pt x="7992332" y="70676"/>
                    <a:pt x="7830789" y="77058"/>
                  </a:cubicBezTo>
                  <a:cubicBezTo>
                    <a:pt x="7604189" y="85916"/>
                    <a:pt x="7377304" y="80106"/>
                    <a:pt x="7150799" y="87535"/>
                  </a:cubicBezTo>
                  <a:cubicBezTo>
                    <a:pt x="6801993" y="98965"/>
                    <a:pt x="6453188" y="91536"/>
                    <a:pt x="6104382" y="96203"/>
                  </a:cubicBezTo>
                  <a:cubicBezTo>
                    <a:pt x="4927759" y="111919"/>
                    <a:pt x="3751040" y="104680"/>
                    <a:pt x="2574417" y="100394"/>
                  </a:cubicBezTo>
                  <a:cubicBezTo>
                    <a:pt x="2176463" y="98965"/>
                    <a:pt x="1778413" y="100775"/>
                    <a:pt x="1380554" y="91154"/>
                  </a:cubicBezTo>
                  <a:cubicBezTo>
                    <a:pt x="1177671" y="86202"/>
                    <a:pt x="974693" y="88583"/>
                    <a:pt x="771906" y="83249"/>
                  </a:cubicBezTo>
                  <a:cubicBezTo>
                    <a:pt x="558070" y="77534"/>
                    <a:pt x="344234" y="71533"/>
                    <a:pt x="130493" y="64770"/>
                  </a:cubicBezTo>
                  <a:cubicBezTo>
                    <a:pt x="88202" y="63437"/>
                    <a:pt x="46101" y="57721"/>
                    <a:pt x="0" y="53626"/>
                  </a:cubicBezTo>
                  <a:cubicBezTo>
                    <a:pt x="19907" y="40577"/>
                    <a:pt x="38957" y="39815"/>
                    <a:pt x="57436" y="38767"/>
                  </a:cubicBezTo>
                  <a:cubicBezTo>
                    <a:pt x="120682" y="35053"/>
                    <a:pt x="183928" y="30480"/>
                    <a:pt x="247269" y="29146"/>
                  </a:cubicBezTo>
                  <a:cubicBezTo>
                    <a:pt x="480251" y="24384"/>
                    <a:pt x="713327" y="23908"/>
                    <a:pt x="946214" y="16003"/>
                  </a:cubicBezTo>
                  <a:cubicBezTo>
                    <a:pt x="1223677" y="6478"/>
                    <a:pt x="1501045" y="11240"/>
                    <a:pt x="1778508" y="6763"/>
                  </a:cubicBezTo>
                  <a:cubicBezTo>
                    <a:pt x="1823561" y="6001"/>
                    <a:pt x="1868615" y="2381"/>
                    <a:pt x="1913668" y="0"/>
                  </a:cubicBezTo>
                  <a:close/>
                </a:path>
              </a:pathLst>
            </a:custGeom>
            <a:solidFill>
              <a:srgbClr val="32889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5DBCE7E-AC7D-4BDE-AA30-3D5C8ED0F243}"/>
                </a:ext>
              </a:extLst>
            </p:cNvPr>
            <p:cNvSpPr/>
            <p:nvPr/>
          </p:nvSpPr>
          <p:spPr>
            <a:xfrm>
              <a:off x="5392272" y="476294"/>
              <a:ext cx="952895" cy="941517"/>
            </a:xfrm>
            <a:custGeom>
              <a:avLst/>
              <a:gdLst>
                <a:gd name="connsiteX0" fmla="*/ 947091 w 952895"/>
                <a:gd name="connsiteY0" fmla="*/ 385146 h 941517"/>
                <a:gd name="connsiteX1" fmla="*/ 808026 w 952895"/>
                <a:gd name="connsiteY1" fmla="*/ 808913 h 941517"/>
                <a:gd name="connsiteX2" fmla="*/ 347207 w 952895"/>
                <a:gd name="connsiteY2" fmla="*/ 918832 h 941517"/>
                <a:gd name="connsiteX3" fmla="*/ 24690 w 952895"/>
                <a:gd name="connsiteY3" fmla="*/ 572217 h 941517"/>
                <a:gd name="connsiteX4" fmla="*/ 15642 w 952895"/>
                <a:gd name="connsiteY4" fmla="*/ 540308 h 941517"/>
                <a:gd name="connsiteX5" fmla="*/ 13260 w 952895"/>
                <a:gd name="connsiteY5" fmla="*/ 450011 h 941517"/>
                <a:gd name="connsiteX6" fmla="*/ 351684 w 952895"/>
                <a:gd name="connsiteY6" fmla="*/ 18815 h 941517"/>
                <a:gd name="connsiteX7" fmla="*/ 907753 w 952895"/>
                <a:gd name="connsiteY7" fmla="*/ 266179 h 941517"/>
                <a:gd name="connsiteX8" fmla="*/ 921183 w 952895"/>
                <a:gd name="connsiteY8" fmla="*/ 290944 h 941517"/>
                <a:gd name="connsiteX9" fmla="*/ 947091 w 952895"/>
                <a:gd name="connsiteY9" fmla="*/ 385146 h 941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895" h="941517">
                  <a:moveTo>
                    <a:pt x="947091" y="385146"/>
                  </a:moveTo>
                  <a:cubicBezTo>
                    <a:pt x="967094" y="548119"/>
                    <a:pt x="930518" y="693851"/>
                    <a:pt x="808026" y="808913"/>
                  </a:cubicBezTo>
                  <a:cubicBezTo>
                    <a:pt x="676391" y="932643"/>
                    <a:pt x="519609" y="971029"/>
                    <a:pt x="347207" y="918832"/>
                  </a:cubicBezTo>
                  <a:cubicBezTo>
                    <a:pt x="174900" y="866730"/>
                    <a:pt x="67839" y="747668"/>
                    <a:pt x="24690" y="572217"/>
                  </a:cubicBezTo>
                  <a:cubicBezTo>
                    <a:pt x="22023" y="561454"/>
                    <a:pt x="18689" y="550881"/>
                    <a:pt x="15642" y="540308"/>
                  </a:cubicBezTo>
                  <a:cubicBezTo>
                    <a:pt x="-16839" y="511067"/>
                    <a:pt x="10974" y="480206"/>
                    <a:pt x="13260" y="450011"/>
                  </a:cubicBezTo>
                  <a:cubicBezTo>
                    <a:pt x="29072" y="202171"/>
                    <a:pt x="196045" y="62153"/>
                    <a:pt x="351684" y="18815"/>
                  </a:cubicBezTo>
                  <a:cubicBezTo>
                    <a:pt x="578950" y="-44431"/>
                    <a:pt x="800025" y="55200"/>
                    <a:pt x="907753" y="266179"/>
                  </a:cubicBezTo>
                  <a:cubicBezTo>
                    <a:pt x="912039" y="274561"/>
                    <a:pt x="916706" y="282657"/>
                    <a:pt x="921183" y="290944"/>
                  </a:cubicBezTo>
                  <a:cubicBezTo>
                    <a:pt x="944615" y="318281"/>
                    <a:pt x="962617" y="347046"/>
                    <a:pt x="947091" y="38514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C96C2-45A9-4760-858C-6D9F60BAC1F9}"/>
                </a:ext>
              </a:extLst>
            </p:cNvPr>
            <p:cNvSpPr/>
            <p:nvPr/>
          </p:nvSpPr>
          <p:spPr>
            <a:xfrm>
              <a:off x="4085038" y="1897090"/>
              <a:ext cx="4673100" cy="3301020"/>
            </a:xfrm>
            <a:custGeom>
              <a:avLst/>
              <a:gdLst>
                <a:gd name="connsiteX0" fmla="*/ 4596904 w 4673100"/>
                <a:gd name="connsiteY0" fmla="*/ 18197 h 3301020"/>
                <a:gd name="connsiteX1" fmla="*/ 4567472 w 4673100"/>
                <a:gd name="connsiteY1" fmla="*/ 1623 h 3301020"/>
                <a:gd name="connsiteX2" fmla="*/ 4376019 w 4673100"/>
                <a:gd name="connsiteY2" fmla="*/ 33056 h 3301020"/>
                <a:gd name="connsiteX3" fmla="*/ 4092365 w 4673100"/>
                <a:gd name="connsiteY3" fmla="*/ 82586 h 3301020"/>
                <a:gd name="connsiteX4" fmla="*/ 4285818 w 4673100"/>
                <a:gd name="connsiteY4" fmla="*/ 220317 h 3301020"/>
                <a:gd name="connsiteX5" fmla="*/ 4292485 w 4673100"/>
                <a:gd name="connsiteY5" fmla="*/ 263085 h 3301020"/>
                <a:gd name="connsiteX6" fmla="*/ 4040549 w 4673100"/>
                <a:gd name="connsiteY6" fmla="*/ 599984 h 3301020"/>
                <a:gd name="connsiteX7" fmla="*/ 4037119 w 4673100"/>
                <a:gd name="connsiteY7" fmla="*/ 599984 h 3301020"/>
                <a:gd name="connsiteX8" fmla="*/ 3480669 w 4673100"/>
                <a:gd name="connsiteY8" fmla="*/ 1344934 h 3301020"/>
                <a:gd name="connsiteX9" fmla="*/ 3452476 w 4673100"/>
                <a:gd name="connsiteY9" fmla="*/ 1302357 h 3301020"/>
                <a:gd name="connsiteX10" fmla="*/ 2689237 w 4673100"/>
                <a:gd name="connsiteY10" fmla="*/ 539024 h 3301020"/>
                <a:gd name="connsiteX11" fmla="*/ 2539599 w 4673100"/>
                <a:gd name="connsiteY11" fmla="*/ 553216 h 3301020"/>
                <a:gd name="connsiteX12" fmla="*/ 2006295 w 4673100"/>
                <a:gd name="connsiteY12" fmla="*/ 1353412 h 3301020"/>
                <a:gd name="connsiteX13" fmla="*/ 1941524 w 4673100"/>
                <a:gd name="connsiteY13" fmla="*/ 1402941 h 3301020"/>
                <a:gd name="connsiteX14" fmla="*/ 1148854 w 4673100"/>
                <a:gd name="connsiteY14" fmla="*/ 1666879 h 3301020"/>
                <a:gd name="connsiteX15" fmla="*/ 1073797 w 4673100"/>
                <a:gd name="connsiteY15" fmla="*/ 1732221 h 3301020"/>
                <a:gd name="connsiteX16" fmla="*/ 816527 w 4673100"/>
                <a:gd name="connsiteY16" fmla="*/ 2247714 h 3301020"/>
                <a:gd name="connsiteX17" fmla="*/ 769949 w 4673100"/>
                <a:gd name="connsiteY17" fmla="*/ 2318484 h 3301020"/>
                <a:gd name="connsiteX18" fmla="*/ 333704 w 4673100"/>
                <a:gd name="connsiteY18" fmla="*/ 2814451 h 3301020"/>
                <a:gd name="connsiteX19" fmla="*/ 23666 w 4673100"/>
                <a:gd name="connsiteY19" fmla="*/ 3168305 h 3301020"/>
                <a:gd name="connsiteX20" fmla="*/ 64909 w 4673100"/>
                <a:gd name="connsiteY20" fmla="*/ 3299750 h 3301020"/>
                <a:gd name="connsiteX21" fmla="*/ 146348 w 4673100"/>
                <a:gd name="connsiteY21" fmla="*/ 3262031 h 3301020"/>
                <a:gd name="connsiteX22" fmla="*/ 745470 w 4673100"/>
                <a:gd name="connsiteY22" fmla="*/ 2580231 h 3301020"/>
                <a:gd name="connsiteX23" fmla="*/ 991691 w 4673100"/>
                <a:gd name="connsiteY23" fmla="*/ 2246475 h 3301020"/>
                <a:gd name="connsiteX24" fmla="*/ 1183620 w 4673100"/>
                <a:gd name="connsiteY24" fmla="*/ 1856617 h 3301020"/>
                <a:gd name="connsiteX25" fmla="*/ 1258106 w 4673100"/>
                <a:gd name="connsiteY25" fmla="*/ 1792228 h 3301020"/>
                <a:gd name="connsiteX26" fmla="*/ 2029250 w 4673100"/>
                <a:gd name="connsiteY26" fmla="*/ 1536863 h 3301020"/>
                <a:gd name="connsiteX27" fmla="*/ 2113165 w 4673100"/>
                <a:gd name="connsiteY27" fmla="*/ 1472760 h 3301020"/>
                <a:gd name="connsiteX28" fmla="*/ 2385961 w 4673100"/>
                <a:gd name="connsiteY28" fmla="*/ 1062232 h 3301020"/>
                <a:gd name="connsiteX29" fmla="*/ 2629325 w 4673100"/>
                <a:gd name="connsiteY29" fmla="*/ 697425 h 3301020"/>
                <a:gd name="connsiteX30" fmla="*/ 2850114 w 4673100"/>
                <a:gd name="connsiteY30" fmla="*/ 918881 h 3301020"/>
                <a:gd name="connsiteX31" fmla="*/ 3418567 w 4673100"/>
                <a:gd name="connsiteY31" fmla="*/ 1486952 h 3301020"/>
                <a:gd name="connsiteX32" fmla="*/ 3576110 w 4673100"/>
                <a:gd name="connsiteY32" fmla="*/ 1475141 h 3301020"/>
                <a:gd name="connsiteX33" fmla="*/ 3587349 w 4673100"/>
                <a:gd name="connsiteY33" fmla="*/ 1459806 h 3301020"/>
                <a:gd name="connsiteX34" fmla="*/ 4137227 w 4673100"/>
                <a:gd name="connsiteY34" fmla="*/ 728000 h 3301020"/>
                <a:gd name="connsiteX35" fmla="*/ 4141133 w 4673100"/>
                <a:gd name="connsiteY35" fmla="*/ 727714 h 3301020"/>
                <a:gd name="connsiteX36" fmla="*/ 4416596 w 4673100"/>
                <a:gd name="connsiteY36" fmla="*/ 352905 h 3301020"/>
                <a:gd name="connsiteX37" fmla="*/ 4463554 w 4673100"/>
                <a:gd name="connsiteY37" fmla="*/ 345762 h 3301020"/>
                <a:gd name="connsiteX38" fmla="*/ 4669484 w 4673100"/>
                <a:gd name="connsiteY38" fmla="*/ 492351 h 3301020"/>
                <a:gd name="connsiteX39" fmla="*/ 4673009 w 4673100"/>
                <a:gd name="connsiteY39" fmla="*/ 475302 h 3301020"/>
                <a:gd name="connsiteX40" fmla="*/ 4596904 w 4673100"/>
                <a:gd name="connsiteY40" fmla="*/ 18197 h 330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673100" h="3301020">
                  <a:moveTo>
                    <a:pt x="4596904" y="18197"/>
                  </a:moveTo>
                  <a:cubicBezTo>
                    <a:pt x="4593571" y="-1996"/>
                    <a:pt x="4584617" y="-1520"/>
                    <a:pt x="4567472" y="1623"/>
                  </a:cubicBezTo>
                  <a:cubicBezTo>
                    <a:pt x="4503845" y="13339"/>
                    <a:pt x="4439742" y="22197"/>
                    <a:pt x="4376019" y="33056"/>
                  </a:cubicBezTo>
                  <a:cubicBezTo>
                    <a:pt x="4284198" y="48677"/>
                    <a:pt x="4192568" y="65060"/>
                    <a:pt x="4092365" y="82586"/>
                  </a:cubicBezTo>
                  <a:cubicBezTo>
                    <a:pt x="4162373" y="132783"/>
                    <a:pt x="4223143" y="177931"/>
                    <a:pt x="4285818" y="220317"/>
                  </a:cubicBezTo>
                  <a:cubicBezTo>
                    <a:pt x="4306963" y="234605"/>
                    <a:pt x="4306963" y="244606"/>
                    <a:pt x="4292485" y="263085"/>
                  </a:cubicBezTo>
                  <a:cubicBezTo>
                    <a:pt x="4252385" y="314520"/>
                    <a:pt x="4109129" y="508258"/>
                    <a:pt x="4040549" y="599984"/>
                  </a:cubicBezTo>
                  <a:cubicBezTo>
                    <a:pt x="4039406" y="599984"/>
                    <a:pt x="4038263" y="599984"/>
                    <a:pt x="4037119" y="599984"/>
                  </a:cubicBezTo>
                  <a:cubicBezTo>
                    <a:pt x="3854525" y="844491"/>
                    <a:pt x="3671931" y="1088902"/>
                    <a:pt x="3480669" y="1344934"/>
                  </a:cubicBezTo>
                  <a:cubicBezTo>
                    <a:pt x="3470192" y="1328837"/>
                    <a:pt x="3463524" y="1313502"/>
                    <a:pt x="3452476" y="1302357"/>
                  </a:cubicBezTo>
                  <a:cubicBezTo>
                    <a:pt x="3198348" y="1047564"/>
                    <a:pt x="2943840" y="793246"/>
                    <a:pt x="2689237" y="539024"/>
                  </a:cubicBezTo>
                  <a:cubicBezTo>
                    <a:pt x="2630087" y="479969"/>
                    <a:pt x="2585510" y="484446"/>
                    <a:pt x="2539599" y="553216"/>
                  </a:cubicBezTo>
                  <a:cubicBezTo>
                    <a:pt x="2361577" y="819821"/>
                    <a:pt x="2183459" y="1086235"/>
                    <a:pt x="2006295" y="1353412"/>
                  </a:cubicBezTo>
                  <a:cubicBezTo>
                    <a:pt x="1989721" y="1378462"/>
                    <a:pt x="1970290" y="1393416"/>
                    <a:pt x="1941524" y="1402941"/>
                  </a:cubicBezTo>
                  <a:cubicBezTo>
                    <a:pt x="1677111" y="1490286"/>
                    <a:pt x="1413363" y="1579821"/>
                    <a:pt x="1148854" y="1666879"/>
                  </a:cubicBezTo>
                  <a:cubicBezTo>
                    <a:pt x="1112659" y="1678786"/>
                    <a:pt x="1090275" y="1698788"/>
                    <a:pt x="1073797" y="1732221"/>
                  </a:cubicBezTo>
                  <a:cubicBezTo>
                    <a:pt x="988834" y="1904433"/>
                    <a:pt x="902156" y="2075787"/>
                    <a:pt x="816527" y="2247714"/>
                  </a:cubicBezTo>
                  <a:cubicBezTo>
                    <a:pt x="803763" y="2273336"/>
                    <a:pt x="788809" y="2297053"/>
                    <a:pt x="769949" y="2318484"/>
                  </a:cubicBezTo>
                  <a:cubicBezTo>
                    <a:pt x="624407" y="2483743"/>
                    <a:pt x="479056" y="2649097"/>
                    <a:pt x="333704" y="2814451"/>
                  </a:cubicBezTo>
                  <a:cubicBezTo>
                    <a:pt x="230168" y="2932275"/>
                    <a:pt x="125678" y="3049242"/>
                    <a:pt x="23666" y="3168305"/>
                  </a:cubicBezTo>
                  <a:cubicBezTo>
                    <a:pt x="-21483" y="3220978"/>
                    <a:pt x="1091" y="3288130"/>
                    <a:pt x="64909" y="3299750"/>
                  </a:cubicBezTo>
                  <a:cubicBezTo>
                    <a:pt x="100342" y="3306227"/>
                    <a:pt x="124440" y="3287082"/>
                    <a:pt x="146348" y="3262031"/>
                  </a:cubicBezTo>
                  <a:cubicBezTo>
                    <a:pt x="345992" y="3034669"/>
                    <a:pt x="546683" y="2808260"/>
                    <a:pt x="745470" y="2580231"/>
                  </a:cubicBezTo>
                  <a:cubicBezTo>
                    <a:pt x="836434" y="2475933"/>
                    <a:pt x="934732" y="2378111"/>
                    <a:pt x="991691" y="2246475"/>
                  </a:cubicBezTo>
                  <a:cubicBezTo>
                    <a:pt x="1049127" y="2113697"/>
                    <a:pt x="1120565" y="1987110"/>
                    <a:pt x="1183620" y="1856617"/>
                  </a:cubicBezTo>
                  <a:cubicBezTo>
                    <a:pt x="1200003" y="1822613"/>
                    <a:pt x="1222387" y="1803944"/>
                    <a:pt x="1258106" y="1792228"/>
                  </a:cubicBezTo>
                  <a:cubicBezTo>
                    <a:pt x="1515471" y="1707932"/>
                    <a:pt x="1771979" y="1621254"/>
                    <a:pt x="2029250" y="1536863"/>
                  </a:cubicBezTo>
                  <a:cubicBezTo>
                    <a:pt x="2066207" y="1524766"/>
                    <a:pt x="2092115" y="1504859"/>
                    <a:pt x="2113165" y="1472760"/>
                  </a:cubicBezTo>
                  <a:cubicBezTo>
                    <a:pt x="2203272" y="1335409"/>
                    <a:pt x="2294807" y="1199011"/>
                    <a:pt x="2385961" y="1062232"/>
                  </a:cubicBezTo>
                  <a:cubicBezTo>
                    <a:pt x="2466447" y="941550"/>
                    <a:pt x="2546933" y="820869"/>
                    <a:pt x="2629325" y="697425"/>
                  </a:cubicBezTo>
                  <a:cubicBezTo>
                    <a:pt x="2704953" y="773339"/>
                    <a:pt x="2777438" y="846205"/>
                    <a:pt x="2850114" y="918881"/>
                  </a:cubicBezTo>
                  <a:cubicBezTo>
                    <a:pt x="3039566" y="1108333"/>
                    <a:pt x="3229019" y="1297690"/>
                    <a:pt x="3418567" y="1486952"/>
                  </a:cubicBezTo>
                  <a:cubicBezTo>
                    <a:pt x="3482003" y="1550293"/>
                    <a:pt x="3520865" y="1547340"/>
                    <a:pt x="3576110" y="1475141"/>
                  </a:cubicBezTo>
                  <a:cubicBezTo>
                    <a:pt x="3579919" y="1470093"/>
                    <a:pt x="3583539" y="1464854"/>
                    <a:pt x="3587349" y="1459806"/>
                  </a:cubicBezTo>
                  <a:cubicBezTo>
                    <a:pt x="3770610" y="1215870"/>
                    <a:pt x="3953966" y="971935"/>
                    <a:pt x="4137227" y="728000"/>
                  </a:cubicBezTo>
                  <a:cubicBezTo>
                    <a:pt x="4138561" y="727905"/>
                    <a:pt x="4139895" y="727905"/>
                    <a:pt x="4141133" y="727714"/>
                  </a:cubicBezTo>
                  <a:cubicBezTo>
                    <a:pt x="4186186" y="666754"/>
                    <a:pt x="4372971" y="414818"/>
                    <a:pt x="4416596" y="352905"/>
                  </a:cubicBezTo>
                  <a:cubicBezTo>
                    <a:pt x="4431836" y="331379"/>
                    <a:pt x="4441837" y="329569"/>
                    <a:pt x="4463554" y="345762"/>
                  </a:cubicBezTo>
                  <a:cubicBezTo>
                    <a:pt x="4530229" y="395577"/>
                    <a:pt x="4599000" y="442536"/>
                    <a:pt x="4669484" y="492351"/>
                  </a:cubicBezTo>
                  <a:cubicBezTo>
                    <a:pt x="4671390" y="483493"/>
                    <a:pt x="4673580" y="479207"/>
                    <a:pt x="4673009" y="475302"/>
                  </a:cubicBezTo>
                  <a:cubicBezTo>
                    <a:pt x="4647672" y="322997"/>
                    <a:pt x="4621955" y="170692"/>
                    <a:pt x="4596904" y="1819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C61A5E7-CF06-4534-97D6-708A6F4B37AD}"/>
                </a:ext>
              </a:extLst>
            </p:cNvPr>
            <p:cNvSpPr/>
            <p:nvPr/>
          </p:nvSpPr>
          <p:spPr>
            <a:xfrm>
              <a:off x="6313646" y="767143"/>
              <a:ext cx="2081176" cy="1837789"/>
            </a:xfrm>
            <a:custGeom>
              <a:avLst/>
              <a:gdLst>
                <a:gd name="connsiteX0" fmla="*/ 1925955 w 2081176"/>
                <a:gd name="connsiteY0" fmla="*/ 1573911 h 1837789"/>
                <a:gd name="connsiteX1" fmla="*/ 2053304 w 2081176"/>
                <a:gd name="connsiteY1" fmla="*/ 1666113 h 1837789"/>
                <a:gd name="connsiteX2" fmla="*/ 2059210 w 2081176"/>
                <a:gd name="connsiteY2" fmla="*/ 1743742 h 1837789"/>
                <a:gd name="connsiteX3" fmla="*/ 2025967 w 2081176"/>
                <a:gd name="connsiteY3" fmla="*/ 1789557 h 1837789"/>
                <a:gd name="connsiteX4" fmla="*/ 1934432 w 2081176"/>
                <a:gd name="connsiteY4" fmla="*/ 1823752 h 1837789"/>
                <a:gd name="connsiteX5" fmla="*/ 1808511 w 2081176"/>
                <a:gd name="connsiteY5" fmla="*/ 1729931 h 1837789"/>
                <a:gd name="connsiteX6" fmla="*/ 1808417 w 2081176"/>
                <a:gd name="connsiteY6" fmla="*/ 1716119 h 1837789"/>
                <a:gd name="connsiteX7" fmla="*/ 1781937 w 2081176"/>
                <a:gd name="connsiteY7" fmla="*/ 1599057 h 1837789"/>
                <a:gd name="connsiteX8" fmla="*/ 1051274 w 2081176"/>
                <a:gd name="connsiteY8" fmla="*/ 971550 h 1837789"/>
                <a:gd name="connsiteX9" fmla="*/ 391382 w 2081176"/>
                <a:gd name="connsiteY9" fmla="*/ 399955 h 1837789"/>
                <a:gd name="connsiteX10" fmla="*/ 42863 w 2081176"/>
                <a:gd name="connsiteY10" fmla="*/ 99536 h 1837789"/>
                <a:gd name="connsiteX11" fmla="*/ 25908 w 2081176"/>
                <a:gd name="connsiteY11" fmla="*/ 94297 h 1837789"/>
                <a:gd name="connsiteX12" fmla="*/ 0 w 2081176"/>
                <a:gd name="connsiteY12" fmla="*/ 0 h 1837789"/>
                <a:gd name="connsiteX13" fmla="*/ 239649 w 2081176"/>
                <a:gd name="connsiteY13" fmla="*/ 201073 h 1837789"/>
                <a:gd name="connsiteX14" fmla="*/ 764191 w 2081176"/>
                <a:gd name="connsiteY14" fmla="*/ 654463 h 1837789"/>
                <a:gd name="connsiteX15" fmla="*/ 1221200 w 2081176"/>
                <a:gd name="connsiteY15" fmla="*/ 1047940 h 1837789"/>
                <a:gd name="connsiteX16" fmla="*/ 1746599 w 2081176"/>
                <a:gd name="connsiteY16" fmla="*/ 1500187 h 1837789"/>
                <a:gd name="connsiteX17" fmla="*/ 1842993 w 2081176"/>
                <a:gd name="connsiteY17" fmla="*/ 1584770 h 1837789"/>
                <a:gd name="connsiteX18" fmla="*/ 1901380 w 2081176"/>
                <a:gd name="connsiteY18" fmla="*/ 1582960 h 1837789"/>
                <a:gd name="connsiteX19" fmla="*/ 1925955 w 2081176"/>
                <a:gd name="connsiteY19" fmla="*/ 1573911 h 183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81176" h="1837789">
                  <a:moveTo>
                    <a:pt x="1925955" y="1573911"/>
                  </a:moveTo>
                  <a:cubicBezTo>
                    <a:pt x="1963579" y="1611249"/>
                    <a:pt x="2006251" y="1641729"/>
                    <a:pt x="2053304" y="1666113"/>
                  </a:cubicBezTo>
                  <a:cubicBezTo>
                    <a:pt x="2089118" y="1689449"/>
                    <a:pt x="2089690" y="1714310"/>
                    <a:pt x="2059210" y="1743742"/>
                  </a:cubicBezTo>
                  <a:cubicBezTo>
                    <a:pt x="2045780" y="1756696"/>
                    <a:pt x="2035397" y="1773269"/>
                    <a:pt x="2025967" y="1789557"/>
                  </a:cubicBezTo>
                  <a:cubicBezTo>
                    <a:pt x="2004631" y="1826895"/>
                    <a:pt x="1981390" y="1856327"/>
                    <a:pt x="1934432" y="1823752"/>
                  </a:cubicBezTo>
                  <a:cubicBezTo>
                    <a:pt x="1900809" y="1781270"/>
                    <a:pt x="1855851" y="1753933"/>
                    <a:pt x="1808511" y="1729931"/>
                  </a:cubicBezTo>
                  <a:cubicBezTo>
                    <a:pt x="1808417" y="1725168"/>
                    <a:pt x="1806130" y="1718405"/>
                    <a:pt x="1808417" y="1716119"/>
                  </a:cubicBezTo>
                  <a:cubicBezTo>
                    <a:pt x="1861756" y="1662779"/>
                    <a:pt x="1820608" y="1632204"/>
                    <a:pt x="1781937" y="1599057"/>
                  </a:cubicBezTo>
                  <a:cubicBezTo>
                    <a:pt x="1538097" y="1390269"/>
                    <a:pt x="1294352" y="1181291"/>
                    <a:pt x="1051274" y="971550"/>
                  </a:cubicBezTo>
                  <a:cubicBezTo>
                    <a:pt x="830866" y="781526"/>
                    <a:pt x="611410" y="590455"/>
                    <a:pt x="391382" y="399955"/>
                  </a:cubicBezTo>
                  <a:cubicBezTo>
                    <a:pt x="275368" y="299561"/>
                    <a:pt x="159163" y="199453"/>
                    <a:pt x="42863" y="99536"/>
                  </a:cubicBezTo>
                  <a:cubicBezTo>
                    <a:pt x="38767" y="96012"/>
                    <a:pt x="31623" y="96012"/>
                    <a:pt x="25908" y="94297"/>
                  </a:cubicBezTo>
                  <a:cubicBezTo>
                    <a:pt x="17240" y="62865"/>
                    <a:pt x="8668" y="31432"/>
                    <a:pt x="0" y="0"/>
                  </a:cubicBezTo>
                  <a:cubicBezTo>
                    <a:pt x="84963" y="60960"/>
                    <a:pt x="160401" y="133445"/>
                    <a:pt x="239649" y="201073"/>
                  </a:cubicBezTo>
                  <a:cubicBezTo>
                    <a:pt x="415385" y="351092"/>
                    <a:pt x="589311" y="503396"/>
                    <a:pt x="764191" y="654463"/>
                  </a:cubicBezTo>
                  <a:cubicBezTo>
                    <a:pt x="916305" y="785813"/>
                    <a:pt x="1068896" y="916781"/>
                    <a:pt x="1221200" y="1047940"/>
                  </a:cubicBezTo>
                  <a:cubicBezTo>
                    <a:pt x="1396365" y="1198721"/>
                    <a:pt x="1571530" y="1349407"/>
                    <a:pt x="1746599" y="1500187"/>
                  </a:cubicBezTo>
                  <a:cubicBezTo>
                    <a:pt x="1778984" y="1528096"/>
                    <a:pt x="1812512" y="1554861"/>
                    <a:pt x="1842993" y="1584770"/>
                  </a:cubicBezTo>
                  <a:cubicBezTo>
                    <a:pt x="1865185" y="1606582"/>
                    <a:pt x="1882712" y="1616297"/>
                    <a:pt x="1901380" y="1582960"/>
                  </a:cubicBezTo>
                  <a:cubicBezTo>
                    <a:pt x="1906715" y="1573340"/>
                    <a:pt x="1915763" y="1571625"/>
                    <a:pt x="1925955" y="157391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2BE81CC-78A9-4CC5-B70D-71C6B53317B8}"/>
                </a:ext>
              </a:extLst>
            </p:cNvPr>
            <p:cNvSpPr/>
            <p:nvPr/>
          </p:nvSpPr>
          <p:spPr>
            <a:xfrm>
              <a:off x="2555615" y="2122932"/>
              <a:ext cx="408063" cy="549211"/>
            </a:xfrm>
            <a:custGeom>
              <a:avLst/>
              <a:gdLst>
                <a:gd name="connsiteX0" fmla="*/ 406469 w 408063"/>
                <a:gd name="connsiteY0" fmla="*/ 112014 h 549211"/>
                <a:gd name="connsiteX1" fmla="*/ 273309 w 408063"/>
                <a:gd name="connsiteY1" fmla="*/ 238982 h 549211"/>
                <a:gd name="connsiteX2" fmla="*/ 273214 w 408063"/>
                <a:gd name="connsiteY2" fmla="*/ 354521 h 549211"/>
                <a:gd name="connsiteX3" fmla="*/ 241496 w 408063"/>
                <a:gd name="connsiteY3" fmla="*/ 325279 h 549211"/>
                <a:gd name="connsiteX4" fmla="*/ 198728 w 408063"/>
                <a:gd name="connsiteY4" fmla="*/ 303657 h 549211"/>
                <a:gd name="connsiteX5" fmla="*/ 169582 w 408063"/>
                <a:gd name="connsiteY5" fmla="*/ 348996 h 549211"/>
                <a:gd name="connsiteX6" fmla="*/ 184250 w 408063"/>
                <a:gd name="connsiteY6" fmla="*/ 412718 h 549211"/>
                <a:gd name="connsiteX7" fmla="*/ 122147 w 408063"/>
                <a:gd name="connsiteY7" fmla="*/ 549211 h 549211"/>
                <a:gd name="connsiteX8" fmla="*/ 3180 w 408063"/>
                <a:gd name="connsiteY8" fmla="*/ 258223 h 549211"/>
                <a:gd name="connsiteX9" fmla="*/ 156914 w 408063"/>
                <a:gd name="connsiteY9" fmla="*/ 54578 h 549211"/>
                <a:gd name="connsiteX10" fmla="*/ 275500 w 408063"/>
                <a:gd name="connsiteY10" fmla="*/ 54292 h 549211"/>
                <a:gd name="connsiteX11" fmla="*/ 363225 w 408063"/>
                <a:gd name="connsiteY11" fmla="*/ 0 h 549211"/>
                <a:gd name="connsiteX12" fmla="*/ 406469 w 408063"/>
                <a:gd name="connsiteY12" fmla="*/ 112014 h 549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8063" h="549211">
                  <a:moveTo>
                    <a:pt x="406469" y="112014"/>
                  </a:moveTo>
                  <a:cubicBezTo>
                    <a:pt x="320934" y="109442"/>
                    <a:pt x="274928" y="152971"/>
                    <a:pt x="273309" y="238982"/>
                  </a:cubicBezTo>
                  <a:cubicBezTo>
                    <a:pt x="272547" y="276796"/>
                    <a:pt x="273214" y="314611"/>
                    <a:pt x="273214" y="354521"/>
                  </a:cubicBezTo>
                  <a:cubicBezTo>
                    <a:pt x="253973" y="353949"/>
                    <a:pt x="251497" y="335089"/>
                    <a:pt x="241496" y="325279"/>
                  </a:cubicBezTo>
                  <a:cubicBezTo>
                    <a:pt x="229399" y="313277"/>
                    <a:pt x="219017" y="295084"/>
                    <a:pt x="198728" y="303657"/>
                  </a:cubicBezTo>
                  <a:cubicBezTo>
                    <a:pt x="180250" y="311467"/>
                    <a:pt x="171677" y="329089"/>
                    <a:pt x="169582" y="348996"/>
                  </a:cubicBezTo>
                  <a:cubicBezTo>
                    <a:pt x="167201" y="371856"/>
                    <a:pt x="179869" y="391382"/>
                    <a:pt x="184250" y="412718"/>
                  </a:cubicBezTo>
                  <a:cubicBezTo>
                    <a:pt x="199871" y="488061"/>
                    <a:pt x="183774" y="532543"/>
                    <a:pt x="122147" y="549211"/>
                  </a:cubicBezTo>
                  <a:cubicBezTo>
                    <a:pt x="91763" y="448532"/>
                    <a:pt x="20897" y="365188"/>
                    <a:pt x="3180" y="258223"/>
                  </a:cubicBezTo>
                  <a:cubicBezTo>
                    <a:pt x="-14917" y="148780"/>
                    <a:pt x="45281" y="62960"/>
                    <a:pt x="156914" y="54578"/>
                  </a:cubicBezTo>
                  <a:cubicBezTo>
                    <a:pt x="196252" y="51625"/>
                    <a:pt x="235971" y="53721"/>
                    <a:pt x="275500" y="54292"/>
                  </a:cubicBezTo>
                  <a:cubicBezTo>
                    <a:pt x="315981" y="54864"/>
                    <a:pt x="351414" y="47911"/>
                    <a:pt x="363225" y="0"/>
                  </a:cubicBezTo>
                  <a:cubicBezTo>
                    <a:pt x="395229" y="32480"/>
                    <a:pt x="413803" y="67342"/>
                    <a:pt x="406469" y="112014"/>
                  </a:cubicBezTo>
                  <a:close/>
                </a:path>
              </a:pathLst>
            </a:custGeom>
            <a:solidFill>
              <a:srgbClr val="02020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C90CE81-0328-46CA-86AB-2EFB9908FB33}"/>
                </a:ext>
              </a:extLst>
            </p:cNvPr>
            <p:cNvSpPr/>
            <p:nvPr/>
          </p:nvSpPr>
          <p:spPr>
            <a:xfrm>
              <a:off x="3949702" y="926306"/>
              <a:ext cx="1458211" cy="1886616"/>
            </a:xfrm>
            <a:custGeom>
              <a:avLst/>
              <a:gdLst>
                <a:gd name="connsiteX0" fmla="*/ 1455830 w 1458211"/>
                <a:gd name="connsiteY0" fmla="*/ 0 h 1886616"/>
                <a:gd name="connsiteX1" fmla="*/ 1458211 w 1458211"/>
                <a:gd name="connsiteY1" fmla="*/ 90297 h 1886616"/>
                <a:gd name="connsiteX2" fmla="*/ 1246089 w 1458211"/>
                <a:gd name="connsiteY2" fmla="*/ 357473 h 1886616"/>
                <a:gd name="connsiteX3" fmla="*/ 427892 w 1458211"/>
                <a:gd name="connsiteY3" fmla="*/ 1410557 h 1886616"/>
                <a:gd name="connsiteX4" fmla="*/ 37748 w 1458211"/>
                <a:gd name="connsiteY4" fmla="*/ 1886617 h 1886616"/>
                <a:gd name="connsiteX5" fmla="*/ 29 w 1458211"/>
                <a:gd name="connsiteY5" fmla="*/ 1849088 h 1886616"/>
                <a:gd name="connsiteX6" fmla="*/ 475041 w 1458211"/>
                <a:gd name="connsiteY6" fmla="*/ 1265301 h 1886616"/>
                <a:gd name="connsiteX7" fmla="*/ 1362199 w 1458211"/>
                <a:gd name="connsiteY7" fmla="*/ 124492 h 1886616"/>
                <a:gd name="connsiteX8" fmla="*/ 1455830 w 1458211"/>
                <a:gd name="connsiteY8" fmla="*/ 0 h 1886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8211" h="1886616">
                  <a:moveTo>
                    <a:pt x="1455830" y="0"/>
                  </a:moveTo>
                  <a:cubicBezTo>
                    <a:pt x="1456592" y="30099"/>
                    <a:pt x="1457354" y="60198"/>
                    <a:pt x="1458211" y="90297"/>
                  </a:cubicBezTo>
                  <a:cubicBezTo>
                    <a:pt x="1381440" y="174593"/>
                    <a:pt x="1316003" y="267843"/>
                    <a:pt x="1246089" y="357473"/>
                  </a:cubicBezTo>
                  <a:cubicBezTo>
                    <a:pt x="972817" y="708088"/>
                    <a:pt x="700688" y="1059561"/>
                    <a:pt x="427892" y="1410557"/>
                  </a:cubicBezTo>
                  <a:cubicBezTo>
                    <a:pt x="382362" y="1469136"/>
                    <a:pt x="84040" y="1828705"/>
                    <a:pt x="37748" y="1886617"/>
                  </a:cubicBezTo>
                  <a:cubicBezTo>
                    <a:pt x="17460" y="1881854"/>
                    <a:pt x="-828" y="1875187"/>
                    <a:pt x="29" y="1849088"/>
                  </a:cubicBezTo>
                  <a:cubicBezTo>
                    <a:pt x="80706" y="1760030"/>
                    <a:pt x="401222" y="1359789"/>
                    <a:pt x="475041" y="1265301"/>
                  </a:cubicBezTo>
                  <a:cubicBezTo>
                    <a:pt x="771459" y="885634"/>
                    <a:pt x="1066639" y="504920"/>
                    <a:pt x="1362199" y="124492"/>
                  </a:cubicBezTo>
                  <a:cubicBezTo>
                    <a:pt x="1394108" y="83534"/>
                    <a:pt x="1424683" y="41529"/>
                    <a:pt x="145583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DCEEE75-BAED-44AA-8AAF-DFFE66BBF64D}"/>
                </a:ext>
              </a:extLst>
            </p:cNvPr>
            <p:cNvSpPr/>
            <p:nvPr/>
          </p:nvSpPr>
          <p:spPr>
            <a:xfrm>
              <a:off x="3849719" y="2754178"/>
              <a:ext cx="181248" cy="286392"/>
            </a:xfrm>
            <a:custGeom>
              <a:avLst/>
              <a:gdLst>
                <a:gd name="connsiteX0" fmla="*/ 36957 w 181248"/>
                <a:gd name="connsiteY0" fmla="*/ 286392 h 286392"/>
                <a:gd name="connsiteX1" fmla="*/ 24955 w 181248"/>
                <a:gd name="connsiteY1" fmla="*/ 156948 h 286392"/>
                <a:gd name="connsiteX2" fmla="*/ 0 w 181248"/>
                <a:gd name="connsiteY2" fmla="*/ 107894 h 286392"/>
                <a:gd name="connsiteX3" fmla="*/ 91345 w 181248"/>
                <a:gd name="connsiteY3" fmla="*/ 12072 h 286392"/>
                <a:gd name="connsiteX4" fmla="*/ 180499 w 181248"/>
                <a:gd name="connsiteY4" fmla="*/ 23883 h 286392"/>
                <a:gd name="connsiteX5" fmla="*/ 69342 w 181248"/>
                <a:gd name="connsiteY5" fmla="*/ 252579 h 286392"/>
                <a:gd name="connsiteX6" fmla="*/ 36957 w 181248"/>
                <a:gd name="connsiteY6" fmla="*/ 286392 h 28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248" h="286392">
                  <a:moveTo>
                    <a:pt x="36957" y="286392"/>
                  </a:moveTo>
                  <a:cubicBezTo>
                    <a:pt x="24289" y="244006"/>
                    <a:pt x="30861" y="199906"/>
                    <a:pt x="24955" y="156948"/>
                  </a:cubicBezTo>
                  <a:cubicBezTo>
                    <a:pt x="22384" y="138374"/>
                    <a:pt x="27527" y="114371"/>
                    <a:pt x="0" y="107894"/>
                  </a:cubicBezTo>
                  <a:cubicBezTo>
                    <a:pt x="28766" y="63698"/>
                    <a:pt x="36576" y="33789"/>
                    <a:pt x="91345" y="12072"/>
                  </a:cubicBezTo>
                  <a:cubicBezTo>
                    <a:pt x="110014" y="4643"/>
                    <a:pt x="181261" y="-16217"/>
                    <a:pt x="180499" y="23883"/>
                  </a:cubicBezTo>
                  <a:cubicBezTo>
                    <a:pt x="187928" y="121705"/>
                    <a:pt x="139351" y="192190"/>
                    <a:pt x="69342" y="252579"/>
                  </a:cubicBezTo>
                  <a:cubicBezTo>
                    <a:pt x="57531" y="262770"/>
                    <a:pt x="47625" y="275058"/>
                    <a:pt x="36957" y="286392"/>
                  </a:cubicBezTo>
                  <a:close/>
                </a:path>
              </a:pathLst>
            </a:custGeom>
            <a:solidFill>
              <a:srgbClr val="F9B99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9199C18-1F87-44CC-B37B-F5691063BB6C}"/>
                </a:ext>
              </a:extLst>
            </p:cNvPr>
            <p:cNvSpPr/>
            <p:nvPr/>
          </p:nvSpPr>
          <p:spPr>
            <a:xfrm>
              <a:off x="3968686" y="2447305"/>
              <a:ext cx="270134" cy="166926"/>
            </a:xfrm>
            <a:custGeom>
              <a:avLst/>
              <a:gdLst>
                <a:gd name="connsiteX0" fmla="*/ 232410 w 270134"/>
                <a:gd name="connsiteY0" fmla="*/ 26052 h 166926"/>
                <a:gd name="connsiteX1" fmla="*/ 270129 w 270134"/>
                <a:gd name="connsiteY1" fmla="*/ 63485 h 166926"/>
                <a:gd name="connsiteX2" fmla="*/ 250317 w 270134"/>
                <a:gd name="connsiteY2" fmla="*/ 90250 h 166926"/>
                <a:gd name="connsiteX3" fmla="*/ 70485 w 270134"/>
                <a:gd name="connsiteY3" fmla="*/ 166926 h 166926"/>
                <a:gd name="connsiteX4" fmla="*/ 0 w 270134"/>
                <a:gd name="connsiteY4" fmla="*/ 52150 h 166926"/>
                <a:gd name="connsiteX5" fmla="*/ 160306 w 270134"/>
                <a:gd name="connsiteY5" fmla="*/ 2620 h 166926"/>
                <a:gd name="connsiteX6" fmla="*/ 232410 w 270134"/>
                <a:gd name="connsiteY6" fmla="*/ 26052 h 166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0134" h="166926">
                  <a:moveTo>
                    <a:pt x="232410" y="26052"/>
                  </a:moveTo>
                  <a:cubicBezTo>
                    <a:pt x="243650" y="39863"/>
                    <a:pt x="268891" y="39672"/>
                    <a:pt x="270129" y="63485"/>
                  </a:cubicBezTo>
                  <a:cubicBezTo>
                    <a:pt x="270415" y="77487"/>
                    <a:pt x="258699" y="82630"/>
                    <a:pt x="250317" y="90250"/>
                  </a:cubicBezTo>
                  <a:cubicBezTo>
                    <a:pt x="203644" y="110252"/>
                    <a:pt x="146113" y="134827"/>
                    <a:pt x="70485" y="166926"/>
                  </a:cubicBezTo>
                  <a:cubicBezTo>
                    <a:pt x="43815" y="130636"/>
                    <a:pt x="19812" y="92631"/>
                    <a:pt x="0" y="52150"/>
                  </a:cubicBezTo>
                  <a:cubicBezTo>
                    <a:pt x="53530" y="35862"/>
                    <a:pt x="107633" y="21289"/>
                    <a:pt x="160306" y="2620"/>
                  </a:cubicBezTo>
                  <a:cubicBezTo>
                    <a:pt x="192691" y="-8810"/>
                    <a:pt x="207835" y="20527"/>
                    <a:pt x="232410" y="26052"/>
                  </a:cubicBezTo>
                  <a:close/>
                </a:path>
              </a:pathLst>
            </a:custGeom>
            <a:solidFill>
              <a:srgbClr val="F9B99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0EDA0C6-1951-4994-AB42-F0A973E48F41}"/>
                </a:ext>
              </a:extLst>
            </p:cNvPr>
            <p:cNvSpPr/>
            <p:nvPr/>
          </p:nvSpPr>
          <p:spPr>
            <a:xfrm>
              <a:off x="5668740" y="743924"/>
              <a:ext cx="399958" cy="406258"/>
            </a:xfrm>
            <a:custGeom>
              <a:avLst/>
              <a:gdLst>
                <a:gd name="connsiteX0" fmla="*/ 399957 w 399958"/>
                <a:gd name="connsiteY0" fmla="*/ 206505 h 406258"/>
                <a:gd name="connsiteX1" fmla="*/ 200884 w 399958"/>
                <a:gd name="connsiteY1" fmla="*/ 406244 h 406258"/>
                <a:gd name="connsiteX2" fmla="*/ 2 w 399958"/>
                <a:gd name="connsiteY2" fmla="*/ 202314 h 406258"/>
                <a:gd name="connsiteX3" fmla="*/ 202789 w 399958"/>
                <a:gd name="connsiteY3" fmla="*/ 3 h 406258"/>
                <a:gd name="connsiteX4" fmla="*/ 399957 w 399958"/>
                <a:gd name="connsiteY4" fmla="*/ 206505 h 406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958" h="406258">
                  <a:moveTo>
                    <a:pt x="399957" y="206505"/>
                  </a:moveTo>
                  <a:cubicBezTo>
                    <a:pt x="399480" y="317566"/>
                    <a:pt x="312422" y="404910"/>
                    <a:pt x="200884" y="406244"/>
                  </a:cubicBezTo>
                  <a:cubicBezTo>
                    <a:pt x="91252" y="407577"/>
                    <a:pt x="-474" y="314423"/>
                    <a:pt x="2" y="202314"/>
                  </a:cubicBezTo>
                  <a:cubicBezTo>
                    <a:pt x="478" y="89728"/>
                    <a:pt x="89823" y="574"/>
                    <a:pt x="202789" y="3"/>
                  </a:cubicBezTo>
                  <a:cubicBezTo>
                    <a:pt x="311374" y="-569"/>
                    <a:pt x="400433" y="92681"/>
                    <a:pt x="399957" y="206505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4AF6CD3-9203-4706-B330-804B919A9883}"/>
                </a:ext>
              </a:extLst>
            </p:cNvPr>
            <p:cNvSpPr/>
            <p:nvPr/>
          </p:nvSpPr>
          <p:spPr>
            <a:xfrm>
              <a:off x="5831882" y="537794"/>
              <a:ext cx="73674" cy="74479"/>
            </a:xfrm>
            <a:custGeom>
              <a:avLst/>
              <a:gdLst>
                <a:gd name="connsiteX0" fmla="*/ 35286 w 73674"/>
                <a:gd name="connsiteY0" fmla="*/ 0 h 74479"/>
                <a:gd name="connsiteX1" fmla="*/ 73481 w 73674"/>
                <a:gd name="connsiteY1" fmla="*/ 34004 h 74479"/>
                <a:gd name="connsiteX2" fmla="*/ 38239 w 73674"/>
                <a:gd name="connsiteY2" fmla="*/ 74390 h 74479"/>
                <a:gd name="connsiteX3" fmla="*/ 234 w 73674"/>
                <a:gd name="connsiteY3" fmla="*/ 41148 h 74479"/>
                <a:gd name="connsiteX4" fmla="*/ 35286 w 73674"/>
                <a:gd name="connsiteY4" fmla="*/ 0 h 74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74" h="74479">
                  <a:moveTo>
                    <a:pt x="35286" y="0"/>
                  </a:moveTo>
                  <a:cubicBezTo>
                    <a:pt x="57194" y="1619"/>
                    <a:pt x="71767" y="12763"/>
                    <a:pt x="73481" y="34004"/>
                  </a:cubicBezTo>
                  <a:cubicBezTo>
                    <a:pt x="75481" y="57722"/>
                    <a:pt x="61861" y="72962"/>
                    <a:pt x="38239" y="74390"/>
                  </a:cubicBezTo>
                  <a:cubicBezTo>
                    <a:pt x="16522" y="75724"/>
                    <a:pt x="2234" y="61912"/>
                    <a:pt x="234" y="41148"/>
                  </a:cubicBezTo>
                  <a:cubicBezTo>
                    <a:pt x="-2052" y="17336"/>
                    <a:pt x="12616" y="4191"/>
                    <a:pt x="35286" y="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9455046-8640-49FF-A26C-11F1AB1D631C}"/>
                </a:ext>
              </a:extLst>
            </p:cNvPr>
            <p:cNvSpPr/>
            <p:nvPr/>
          </p:nvSpPr>
          <p:spPr>
            <a:xfrm>
              <a:off x="5485923" y="910835"/>
              <a:ext cx="74600" cy="72436"/>
            </a:xfrm>
            <a:custGeom>
              <a:avLst/>
              <a:gdLst>
                <a:gd name="connsiteX0" fmla="*/ 36957 w 74600"/>
                <a:gd name="connsiteY0" fmla="*/ 0 h 72436"/>
                <a:gd name="connsiteX1" fmla="*/ 74581 w 74600"/>
                <a:gd name="connsiteY1" fmla="*/ 39148 h 72436"/>
                <a:gd name="connsiteX2" fmla="*/ 38767 w 74600"/>
                <a:gd name="connsiteY2" fmla="*/ 72390 h 72436"/>
                <a:gd name="connsiteX3" fmla="*/ 0 w 74600"/>
                <a:gd name="connsiteY3" fmla="*/ 34957 h 72436"/>
                <a:gd name="connsiteX4" fmla="*/ 36957 w 74600"/>
                <a:gd name="connsiteY4" fmla="*/ 0 h 72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600" h="72436">
                  <a:moveTo>
                    <a:pt x="36957" y="0"/>
                  </a:moveTo>
                  <a:cubicBezTo>
                    <a:pt x="58865" y="4191"/>
                    <a:pt x="75248" y="13621"/>
                    <a:pt x="74581" y="39148"/>
                  </a:cubicBezTo>
                  <a:cubicBezTo>
                    <a:pt x="74010" y="62294"/>
                    <a:pt x="60960" y="73247"/>
                    <a:pt x="38767" y="72390"/>
                  </a:cubicBezTo>
                  <a:cubicBezTo>
                    <a:pt x="15336" y="71533"/>
                    <a:pt x="191" y="59055"/>
                    <a:pt x="0" y="34957"/>
                  </a:cubicBezTo>
                  <a:cubicBezTo>
                    <a:pt x="-95" y="11811"/>
                    <a:pt x="17336" y="4191"/>
                    <a:pt x="36957" y="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C163798-0A6B-4B6A-89B0-D2EF7171E8B2}"/>
                </a:ext>
              </a:extLst>
            </p:cNvPr>
            <p:cNvSpPr/>
            <p:nvPr/>
          </p:nvSpPr>
          <p:spPr>
            <a:xfrm>
              <a:off x="5832000" y="1275778"/>
              <a:ext cx="73438" cy="73778"/>
            </a:xfrm>
            <a:custGeom>
              <a:avLst/>
              <a:gdLst>
                <a:gd name="connsiteX0" fmla="*/ 40196 w 73438"/>
                <a:gd name="connsiteY0" fmla="*/ 0 h 73778"/>
                <a:gd name="connsiteX1" fmla="*/ 73438 w 73438"/>
                <a:gd name="connsiteY1" fmla="*/ 39719 h 73778"/>
                <a:gd name="connsiteX2" fmla="*/ 37624 w 73438"/>
                <a:gd name="connsiteY2" fmla="*/ 73723 h 73778"/>
                <a:gd name="connsiteX3" fmla="*/ 0 w 73438"/>
                <a:gd name="connsiteY3" fmla="*/ 39243 h 73778"/>
                <a:gd name="connsiteX4" fmla="*/ 40196 w 73438"/>
                <a:gd name="connsiteY4" fmla="*/ 0 h 73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438" h="73778">
                  <a:moveTo>
                    <a:pt x="40196" y="0"/>
                  </a:moveTo>
                  <a:cubicBezTo>
                    <a:pt x="61341" y="4953"/>
                    <a:pt x="73533" y="17335"/>
                    <a:pt x="73438" y="39719"/>
                  </a:cubicBezTo>
                  <a:cubicBezTo>
                    <a:pt x="73343" y="63341"/>
                    <a:pt x="60865" y="74676"/>
                    <a:pt x="37624" y="73723"/>
                  </a:cubicBezTo>
                  <a:cubicBezTo>
                    <a:pt x="15716" y="72866"/>
                    <a:pt x="0" y="61246"/>
                    <a:pt x="0" y="39243"/>
                  </a:cubicBezTo>
                  <a:cubicBezTo>
                    <a:pt x="0" y="15430"/>
                    <a:pt x="17336" y="3715"/>
                    <a:pt x="40196" y="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7C547EF-BDF8-4D5F-A164-3C6E86BC32E5}"/>
                </a:ext>
              </a:extLst>
            </p:cNvPr>
            <p:cNvSpPr/>
            <p:nvPr/>
          </p:nvSpPr>
          <p:spPr>
            <a:xfrm>
              <a:off x="6211391" y="910941"/>
              <a:ext cx="73607" cy="72224"/>
            </a:xfrm>
            <a:custGeom>
              <a:avLst/>
              <a:gdLst>
                <a:gd name="connsiteX0" fmla="*/ 37423 w 73608"/>
                <a:gd name="connsiteY0" fmla="*/ 0 h 72223"/>
                <a:gd name="connsiteX1" fmla="*/ 73427 w 73608"/>
                <a:gd name="connsiteY1" fmla="*/ 41815 h 72223"/>
                <a:gd name="connsiteX2" fmla="*/ 39042 w 73608"/>
                <a:gd name="connsiteY2" fmla="*/ 72199 h 72223"/>
                <a:gd name="connsiteX3" fmla="*/ 85 w 73608"/>
                <a:gd name="connsiteY3" fmla="*/ 34957 h 72223"/>
                <a:gd name="connsiteX4" fmla="*/ 37423 w 73608"/>
                <a:gd name="connsiteY4" fmla="*/ 0 h 72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8" h="72223">
                  <a:moveTo>
                    <a:pt x="37423" y="0"/>
                  </a:moveTo>
                  <a:cubicBezTo>
                    <a:pt x="60664" y="4953"/>
                    <a:pt x="75428" y="16193"/>
                    <a:pt x="73427" y="41815"/>
                  </a:cubicBezTo>
                  <a:cubicBezTo>
                    <a:pt x="71808" y="63055"/>
                    <a:pt x="59235" y="72771"/>
                    <a:pt x="39042" y="72199"/>
                  </a:cubicBezTo>
                  <a:cubicBezTo>
                    <a:pt x="15420" y="71533"/>
                    <a:pt x="-1344" y="59912"/>
                    <a:pt x="85" y="34957"/>
                  </a:cubicBezTo>
                  <a:cubicBezTo>
                    <a:pt x="1228" y="13621"/>
                    <a:pt x="16754" y="2476"/>
                    <a:pt x="37423" y="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1D09322-E8D3-47B8-B1DC-CA8ACF73990F}"/>
                </a:ext>
              </a:extLst>
            </p:cNvPr>
            <p:cNvSpPr/>
            <p:nvPr/>
          </p:nvSpPr>
          <p:spPr>
            <a:xfrm>
              <a:off x="2808701" y="4021094"/>
              <a:ext cx="1051360" cy="2136448"/>
            </a:xfrm>
            <a:custGeom>
              <a:avLst/>
              <a:gdLst>
                <a:gd name="connsiteX0" fmla="*/ 1049686 w 1051360"/>
                <a:gd name="connsiteY0" fmla="*/ 1906313 h 2136448"/>
                <a:gd name="connsiteX1" fmla="*/ 950625 w 1051360"/>
                <a:gd name="connsiteY1" fmla="*/ 1863641 h 2136448"/>
                <a:gd name="connsiteX2" fmla="*/ 879283 w 1051360"/>
                <a:gd name="connsiteY2" fmla="*/ 1862689 h 2136448"/>
                <a:gd name="connsiteX3" fmla="*/ 837087 w 1051360"/>
                <a:gd name="connsiteY3" fmla="*/ 1829923 h 2136448"/>
                <a:gd name="connsiteX4" fmla="*/ 744695 w 1051360"/>
                <a:gd name="connsiteY4" fmla="*/ 1415109 h 2136448"/>
                <a:gd name="connsiteX5" fmla="*/ 716691 w 1051360"/>
                <a:gd name="connsiteY5" fmla="*/ 1223847 h 2136448"/>
                <a:gd name="connsiteX6" fmla="*/ 716025 w 1051360"/>
                <a:gd name="connsiteY6" fmla="*/ 840752 h 2136448"/>
                <a:gd name="connsiteX7" fmla="*/ 545527 w 1051360"/>
                <a:gd name="connsiteY7" fmla="*/ 77037 h 2136448"/>
                <a:gd name="connsiteX8" fmla="*/ 510761 w 1051360"/>
                <a:gd name="connsiteY8" fmla="*/ 66655 h 2136448"/>
                <a:gd name="connsiteX9" fmla="*/ 355122 w 1051360"/>
                <a:gd name="connsiteY9" fmla="*/ 33127 h 2136448"/>
                <a:gd name="connsiteX10" fmla="*/ 289305 w 1051360"/>
                <a:gd name="connsiteY10" fmla="*/ 6076 h 2136448"/>
                <a:gd name="connsiteX11" fmla="*/ 213581 w 1051360"/>
                <a:gd name="connsiteY11" fmla="*/ 39127 h 2136448"/>
                <a:gd name="connsiteX12" fmla="*/ 173195 w 1051360"/>
                <a:gd name="connsiteY12" fmla="*/ 145522 h 2136448"/>
                <a:gd name="connsiteX13" fmla="*/ 37845 w 1051360"/>
                <a:gd name="connsiteY13" fmla="*/ 272776 h 2136448"/>
                <a:gd name="connsiteX14" fmla="*/ 30 w 1051360"/>
                <a:gd name="connsiteY14" fmla="*/ 306971 h 2136448"/>
                <a:gd name="connsiteX15" fmla="*/ 127094 w 1051360"/>
                <a:gd name="connsiteY15" fmla="*/ 470801 h 2136448"/>
                <a:gd name="connsiteX16" fmla="*/ 174147 w 1051360"/>
                <a:gd name="connsiteY16" fmla="*/ 528617 h 2136448"/>
                <a:gd name="connsiteX17" fmla="*/ 332643 w 1051360"/>
                <a:gd name="connsiteY17" fmla="*/ 1092116 h 2136448"/>
                <a:gd name="connsiteX18" fmla="*/ 396937 w 1051360"/>
                <a:gd name="connsiteY18" fmla="*/ 1477593 h 2136448"/>
                <a:gd name="connsiteX19" fmla="*/ 520095 w 1051360"/>
                <a:gd name="connsiteY19" fmla="*/ 1898598 h 2136448"/>
                <a:gd name="connsiteX20" fmla="*/ 532192 w 1051360"/>
                <a:gd name="connsiteY20" fmla="*/ 2071762 h 2136448"/>
                <a:gd name="connsiteX21" fmla="*/ 638015 w 1051360"/>
                <a:gd name="connsiteY21" fmla="*/ 2131484 h 2136448"/>
                <a:gd name="connsiteX22" fmla="*/ 788034 w 1051360"/>
                <a:gd name="connsiteY22" fmla="*/ 2066619 h 2136448"/>
                <a:gd name="connsiteX23" fmla="*/ 1049686 w 1051360"/>
                <a:gd name="connsiteY23" fmla="*/ 1906313 h 213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360" h="2136448">
                  <a:moveTo>
                    <a:pt x="1049686" y="1906313"/>
                  </a:moveTo>
                  <a:cubicBezTo>
                    <a:pt x="1030254" y="1860022"/>
                    <a:pt x="990821" y="1861927"/>
                    <a:pt x="950625" y="1863641"/>
                  </a:cubicBezTo>
                  <a:cubicBezTo>
                    <a:pt x="926908" y="1864689"/>
                    <a:pt x="903000" y="1861546"/>
                    <a:pt x="879283" y="1862689"/>
                  </a:cubicBezTo>
                  <a:cubicBezTo>
                    <a:pt x="854614" y="1863832"/>
                    <a:pt x="845184" y="1854307"/>
                    <a:pt x="837087" y="1829923"/>
                  </a:cubicBezTo>
                  <a:cubicBezTo>
                    <a:pt x="792034" y="1694668"/>
                    <a:pt x="769365" y="1554650"/>
                    <a:pt x="744695" y="1415109"/>
                  </a:cubicBezTo>
                  <a:cubicBezTo>
                    <a:pt x="733456" y="1351577"/>
                    <a:pt x="708214" y="1288427"/>
                    <a:pt x="716691" y="1223847"/>
                  </a:cubicBezTo>
                  <a:cubicBezTo>
                    <a:pt x="733456" y="1095641"/>
                    <a:pt x="732598" y="968672"/>
                    <a:pt x="716025" y="840752"/>
                  </a:cubicBezTo>
                  <a:cubicBezTo>
                    <a:pt x="682306" y="580910"/>
                    <a:pt x="641920" y="322782"/>
                    <a:pt x="545527" y="77037"/>
                  </a:cubicBezTo>
                  <a:cubicBezTo>
                    <a:pt x="536288" y="65893"/>
                    <a:pt x="523524" y="65226"/>
                    <a:pt x="510761" y="66655"/>
                  </a:cubicBezTo>
                  <a:cubicBezTo>
                    <a:pt x="455040" y="72846"/>
                    <a:pt x="404557" y="55701"/>
                    <a:pt x="355122" y="33127"/>
                  </a:cubicBezTo>
                  <a:cubicBezTo>
                    <a:pt x="333596" y="23221"/>
                    <a:pt x="311784" y="13696"/>
                    <a:pt x="289305" y="6076"/>
                  </a:cubicBezTo>
                  <a:cubicBezTo>
                    <a:pt x="249776" y="-7354"/>
                    <a:pt x="230535" y="551"/>
                    <a:pt x="213581" y="39127"/>
                  </a:cubicBezTo>
                  <a:cubicBezTo>
                    <a:pt x="198341" y="73894"/>
                    <a:pt x="186911" y="110089"/>
                    <a:pt x="173195" y="145522"/>
                  </a:cubicBezTo>
                  <a:cubicBezTo>
                    <a:pt x="148335" y="209816"/>
                    <a:pt x="108330" y="256678"/>
                    <a:pt x="37845" y="272776"/>
                  </a:cubicBezTo>
                  <a:cubicBezTo>
                    <a:pt x="20700" y="276681"/>
                    <a:pt x="-922" y="280777"/>
                    <a:pt x="30" y="306971"/>
                  </a:cubicBezTo>
                  <a:cubicBezTo>
                    <a:pt x="26986" y="373455"/>
                    <a:pt x="75659" y="423366"/>
                    <a:pt x="127094" y="470801"/>
                  </a:cubicBezTo>
                  <a:cubicBezTo>
                    <a:pt x="145477" y="487755"/>
                    <a:pt x="161384" y="507091"/>
                    <a:pt x="174147" y="528617"/>
                  </a:cubicBezTo>
                  <a:cubicBezTo>
                    <a:pt x="277113" y="702353"/>
                    <a:pt x="322261" y="894092"/>
                    <a:pt x="332643" y="1092116"/>
                  </a:cubicBezTo>
                  <a:cubicBezTo>
                    <a:pt x="339597" y="1224228"/>
                    <a:pt x="356551" y="1351768"/>
                    <a:pt x="396937" y="1477593"/>
                  </a:cubicBezTo>
                  <a:cubicBezTo>
                    <a:pt x="441609" y="1616754"/>
                    <a:pt x="491901" y="1754485"/>
                    <a:pt x="520095" y="1898598"/>
                  </a:cubicBezTo>
                  <a:cubicBezTo>
                    <a:pt x="531335" y="1955939"/>
                    <a:pt x="515809" y="2014517"/>
                    <a:pt x="532192" y="2071762"/>
                  </a:cubicBezTo>
                  <a:cubicBezTo>
                    <a:pt x="548575" y="2128913"/>
                    <a:pt x="579627" y="2146153"/>
                    <a:pt x="638015" y="2131484"/>
                  </a:cubicBezTo>
                  <a:cubicBezTo>
                    <a:pt x="683830" y="2119959"/>
                    <a:pt x="741933" y="2076906"/>
                    <a:pt x="788034" y="2066619"/>
                  </a:cubicBezTo>
                  <a:cubicBezTo>
                    <a:pt x="788224" y="2066715"/>
                    <a:pt x="1075784" y="1968416"/>
                    <a:pt x="1049686" y="1906313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DD12577-F76A-444F-B866-8B0C4A91DCDB}"/>
                </a:ext>
              </a:extLst>
            </p:cNvPr>
            <p:cNvSpPr/>
            <p:nvPr/>
          </p:nvSpPr>
          <p:spPr>
            <a:xfrm>
              <a:off x="3566751" y="2665093"/>
              <a:ext cx="5832010" cy="3662441"/>
            </a:xfrm>
            <a:custGeom>
              <a:avLst/>
              <a:gdLst>
                <a:gd name="connsiteX0" fmla="*/ 5791085 w 5832010"/>
                <a:gd name="connsiteY0" fmla="*/ 3308606 h 3662441"/>
                <a:gd name="connsiteX1" fmla="*/ 5282069 w 5832010"/>
                <a:gd name="connsiteY1" fmla="*/ 3307940 h 3662441"/>
                <a:gd name="connsiteX2" fmla="*/ 5227681 w 5832010"/>
                <a:gd name="connsiteY2" fmla="*/ 3254790 h 3662441"/>
                <a:gd name="connsiteX3" fmla="*/ 5228824 w 5832010"/>
                <a:gd name="connsiteY3" fmla="*/ 64677 h 3662441"/>
                <a:gd name="connsiteX4" fmla="*/ 5229014 w 5832010"/>
                <a:gd name="connsiteY4" fmla="*/ 36197 h 3662441"/>
                <a:gd name="connsiteX5" fmla="*/ 5195010 w 5832010"/>
                <a:gd name="connsiteY5" fmla="*/ 669 h 3662441"/>
                <a:gd name="connsiteX6" fmla="*/ 5038134 w 5832010"/>
                <a:gd name="connsiteY6" fmla="*/ 97 h 3662441"/>
                <a:gd name="connsiteX7" fmla="*/ 4978412 w 5832010"/>
                <a:gd name="connsiteY7" fmla="*/ 59247 h 3662441"/>
                <a:gd name="connsiteX8" fmla="*/ 4979555 w 5832010"/>
                <a:gd name="connsiteY8" fmla="*/ 3182781 h 3662441"/>
                <a:gd name="connsiteX9" fmla="*/ 4980126 w 5832010"/>
                <a:gd name="connsiteY9" fmla="*/ 3268315 h 3662441"/>
                <a:gd name="connsiteX10" fmla="*/ 4939740 w 5832010"/>
                <a:gd name="connsiteY10" fmla="*/ 3306891 h 3662441"/>
                <a:gd name="connsiteX11" fmla="*/ 4640084 w 5832010"/>
                <a:gd name="connsiteY11" fmla="*/ 3307082 h 3662441"/>
                <a:gd name="connsiteX12" fmla="*/ 4585791 w 5832010"/>
                <a:gd name="connsiteY12" fmla="*/ 3252694 h 3662441"/>
                <a:gd name="connsiteX13" fmla="*/ 4586839 w 5832010"/>
                <a:gd name="connsiteY13" fmla="*/ 618841 h 3662441"/>
                <a:gd name="connsiteX14" fmla="*/ 4587029 w 5832010"/>
                <a:gd name="connsiteY14" fmla="*/ 585599 h 3662441"/>
                <a:gd name="connsiteX15" fmla="*/ 4551406 w 5832010"/>
                <a:gd name="connsiteY15" fmla="*/ 558358 h 3662441"/>
                <a:gd name="connsiteX16" fmla="*/ 4378908 w 5832010"/>
                <a:gd name="connsiteY16" fmla="*/ 558643 h 3662441"/>
                <a:gd name="connsiteX17" fmla="*/ 4336331 w 5832010"/>
                <a:gd name="connsiteY17" fmla="*/ 587790 h 3662441"/>
                <a:gd name="connsiteX18" fmla="*/ 4336808 w 5832010"/>
                <a:gd name="connsiteY18" fmla="*/ 711424 h 3662441"/>
                <a:gd name="connsiteX19" fmla="*/ 4337665 w 5832010"/>
                <a:gd name="connsiteY19" fmla="*/ 3259743 h 3662441"/>
                <a:gd name="connsiteX20" fmla="*/ 4270038 w 5832010"/>
                <a:gd name="connsiteY20" fmla="*/ 3304796 h 3662441"/>
                <a:gd name="connsiteX21" fmla="*/ 4011433 w 5832010"/>
                <a:gd name="connsiteY21" fmla="*/ 3304796 h 3662441"/>
                <a:gd name="connsiteX22" fmla="*/ 3944663 w 5832010"/>
                <a:gd name="connsiteY22" fmla="*/ 3253361 h 3662441"/>
                <a:gd name="connsiteX23" fmla="*/ 3945711 w 5832010"/>
                <a:gd name="connsiteY23" fmla="*/ 1052134 h 3662441"/>
                <a:gd name="connsiteX24" fmla="*/ 3946187 w 5832010"/>
                <a:gd name="connsiteY24" fmla="*/ 961836 h 3662441"/>
                <a:gd name="connsiteX25" fmla="*/ 3895324 w 5832010"/>
                <a:gd name="connsiteY25" fmla="*/ 931547 h 3662441"/>
                <a:gd name="connsiteX26" fmla="*/ 3775690 w 5832010"/>
                <a:gd name="connsiteY26" fmla="*/ 932023 h 3662441"/>
                <a:gd name="connsiteX27" fmla="*/ 3696537 w 5832010"/>
                <a:gd name="connsiteY27" fmla="*/ 982696 h 3662441"/>
                <a:gd name="connsiteX28" fmla="*/ 3697680 w 5832010"/>
                <a:gd name="connsiteY28" fmla="*/ 2347153 h 3662441"/>
                <a:gd name="connsiteX29" fmla="*/ 3698633 w 5832010"/>
                <a:gd name="connsiteY29" fmla="*/ 3255171 h 3662441"/>
                <a:gd name="connsiteX30" fmla="*/ 3626814 w 5832010"/>
                <a:gd name="connsiteY30" fmla="*/ 3301843 h 3662441"/>
                <a:gd name="connsiteX31" fmla="*/ 3366686 w 5832010"/>
                <a:gd name="connsiteY31" fmla="*/ 3300510 h 3662441"/>
                <a:gd name="connsiteX32" fmla="*/ 3306012 w 5832010"/>
                <a:gd name="connsiteY32" fmla="*/ 3245550 h 3662441"/>
                <a:gd name="connsiteX33" fmla="*/ 3306869 w 5832010"/>
                <a:gd name="connsiteY33" fmla="*/ 721044 h 3662441"/>
                <a:gd name="connsiteX34" fmla="*/ 3307536 w 5832010"/>
                <a:gd name="connsiteY34" fmla="*/ 335949 h 3662441"/>
                <a:gd name="connsiteX35" fmla="*/ 3271246 w 5832010"/>
                <a:gd name="connsiteY35" fmla="*/ 298516 h 3662441"/>
                <a:gd name="connsiteX36" fmla="*/ 3119131 w 5832010"/>
                <a:gd name="connsiteY36" fmla="*/ 298230 h 3662441"/>
                <a:gd name="connsiteX37" fmla="*/ 3056743 w 5832010"/>
                <a:gd name="connsiteY37" fmla="*/ 357951 h 3662441"/>
                <a:gd name="connsiteX38" fmla="*/ 3058933 w 5832010"/>
                <a:gd name="connsiteY38" fmla="*/ 3248503 h 3662441"/>
                <a:gd name="connsiteX39" fmla="*/ 2987210 w 5832010"/>
                <a:gd name="connsiteY39" fmla="*/ 3296890 h 3662441"/>
                <a:gd name="connsiteX40" fmla="*/ 2734322 w 5832010"/>
                <a:gd name="connsiteY40" fmla="*/ 3296700 h 3662441"/>
                <a:gd name="connsiteX41" fmla="*/ 2664789 w 5832010"/>
                <a:gd name="connsiteY41" fmla="*/ 3245932 h 3662441"/>
                <a:gd name="connsiteX42" fmla="*/ 2665741 w 5832010"/>
                <a:gd name="connsiteY42" fmla="*/ 1009176 h 3662441"/>
                <a:gd name="connsiteX43" fmla="*/ 2666694 w 5832010"/>
                <a:gd name="connsiteY43" fmla="*/ 978315 h 3662441"/>
                <a:gd name="connsiteX44" fmla="*/ 2627546 w 5832010"/>
                <a:gd name="connsiteY44" fmla="*/ 947168 h 3662441"/>
                <a:gd name="connsiteX45" fmla="*/ 2475432 w 5832010"/>
                <a:gd name="connsiteY45" fmla="*/ 946977 h 3662441"/>
                <a:gd name="connsiteX46" fmla="*/ 2413805 w 5832010"/>
                <a:gd name="connsiteY46" fmla="*/ 1008318 h 3662441"/>
                <a:gd name="connsiteX47" fmla="*/ 2415710 w 5832010"/>
                <a:gd name="connsiteY47" fmla="*/ 3252313 h 3662441"/>
                <a:gd name="connsiteX48" fmla="*/ 2350845 w 5832010"/>
                <a:gd name="connsiteY48" fmla="*/ 3295938 h 3662441"/>
                <a:gd name="connsiteX49" fmla="*/ 2093670 w 5832010"/>
                <a:gd name="connsiteY49" fmla="*/ 3295462 h 3662441"/>
                <a:gd name="connsiteX50" fmla="*/ 2022899 w 5832010"/>
                <a:gd name="connsiteY50" fmla="*/ 3249456 h 3662441"/>
                <a:gd name="connsiteX51" fmla="*/ 2023661 w 5832010"/>
                <a:gd name="connsiteY51" fmla="*/ 2450785 h 3662441"/>
                <a:gd name="connsiteX52" fmla="*/ 2024328 w 5832010"/>
                <a:gd name="connsiteY52" fmla="*/ 1257493 h 3662441"/>
                <a:gd name="connsiteX53" fmla="*/ 1979561 w 5832010"/>
                <a:gd name="connsiteY53" fmla="*/ 1209486 h 3662441"/>
                <a:gd name="connsiteX54" fmla="*/ 1828589 w 5832010"/>
                <a:gd name="connsiteY54" fmla="*/ 1210248 h 3662441"/>
                <a:gd name="connsiteX55" fmla="*/ 1774487 w 5832010"/>
                <a:gd name="connsiteY55" fmla="*/ 1255873 h 3662441"/>
                <a:gd name="connsiteX56" fmla="*/ 1775440 w 5832010"/>
                <a:gd name="connsiteY56" fmla="*/ 2111599 h 3662441"/>
                <a:gd name="connsiteX57" fmla="*/ 1776487 w 5832010"/>
                <a:gd name="connsiteY57" fmla="*/ 3247837 h 3662441"/>
                <a:gd name="connsiteX58" fmla="*/ 1726386 w 5832010"/>
                <a:gd name="connsiteY58" fmla="*/ 3296319 h 3662441"/>
                <a:gd name="connsiteX59" fmla="*/ 1421967 w 5832010"/>
                <a:gd name="connsiteY59" fmla="*/ 3294318 h 3662441"/>
                <a:gd name="connsiteX60" fmla="*/ 1384153 w 5832010"/>
                <a:gd name="connsiteY60" fmla="*/ 3257743 h 3662441"/>
                <a:gd name="connsiteX61" fmla="*/ 1384820 w 5832010"/>
                <a:gd name="connsiteY61" fmla="*/ 3034286 h 3662441"/>
                <a:gd name="connsiteX62" fmla="*/ 1385772 w 5832010"/>
                <a:gd name="connsiteY62" fmla="*/ 2131030 h 3662441"/>
                <a:gd name="connsiteX63" fmla="*/ 1334528 w 5832010"/>
                <a:gd name="connsiteY63" fmla="*/ 2087882 h 3662441"/>
                <a:gd name="connsiteX64" fmla="*/ 1188795 w 5832010"/>
                <a:gd name="connsiteY64" fmla="*/ 2087692 h 3662441"/>
                <a:gd name="connsiteX65" fmla="*/ 1135169 w 5832010"/>
                <a:gd name="connsiteY65" fmla="*/ 2136364 h 3662441"/>
                <a:gd name="connsiteX66" fmla="*/ 1136884 w 5832010"/>
                <a:gd name="connsiteY66" fmla="*/ 3248884 h 3662441"/>
                <a:gd name="connsiteX67" fmla="*/ 1075829 w 5832010"/>
                <a:gd name="connsiteY67" fmla="*/ 3290033 h 3662441"/>
                <a:gd name="connsiteX68" fmla="*/ 797603 w 5832010"/>
                <a:gd name="connsiteY68" fmla="*/ 3288127 h 3662441"/>
                <a:gd name="connsiteX69" fmla="*/ 743406 w 5832010"/>
                <a:gd name="connsiteY69" fmla="*/ 3254790 h 3662441"/>
                <a:gd name="connsiteX70" fmla="*/ 744644 w 5832010"/>
                <a:gd name="connsiteY70" fmla="*/ 2883982 h 3662441"/>
                <a:gd name="connsiteX71" fmla="*/ 684541 w 5832010"/>
                <a:gd name="connsiteY71" fmla="*/ 2845406 h 3662441"/>
                <a:gd name="connsiteX72" fmla="*/ 547191 w 5832010"/>
                <a:gd name="connsiteY72" fmla="*/ 2845024 h 3662441"/>
                <a:gd name="connsiteX73" fmla="*/ 492422 w 5832010"/>
                <a:gd name="connsiteY73" fmla="*/ 2881600 h 3662441"/>
                <a:gd name="connsiteX74" fmla="*/ 492708 w 5832010"/>
                <a:gd name="connsiteY74" fmla="*/ 3162112 h 3662441"/>
                <a:gd name="connsiteX75" fmla="*/ 485659 w 5832010"/>
                <a:gd name="connsiteY75" fmla="*/ 3280698 h 3662441"/>
                <a:gd name="connsiteX76" fmla="*/ 366597 w 5832010"/>
                <a:gd name="connsiteY76" fmla="*/ 3287841 h 3662441"/>
                <a:gd name="connsiteX77" fmla="*/ 36556 w 5832010"/>
                <a:gd name="connsiteY77" fmla="*/ 3311178 h 3662441"/>
                <a:gd name="connsiteX78" fmla="*/ 3790 w 5832010"/>
                <a:gd name="connsiteY78" fmla="*/ 3366899 h 3662441"/>
                <a:gd name="connsiteX79" fmla="*/ 46747 w 5832010"/>
                <a:gd name="connsiteY79" fmla="*/ 3465388 h 3662441"/>
                <a:gd name="connsiteX80" fmla="*/ 214102 w 5832010"/>
                <a:gd name="connsiteY80" fmla="*/ 3611501 h 3662441"/>
                <a:gd name="connsiteX81" fmla="*/ 299350 w 5832010"/>
                <a:gd name="connsiteY81" fmla="*/ 3640171 h 3662441"/>
                <a:gd name="connsiteX82" fmla="*/ 1307096 w 5832010"/>
                <a:gd name="connsiteY82" fmla="*/ 3647410 h 3662441"/>
                <a:gd name="connsiteX83" fmla="*/ 3689393 w 5832010"/>
                <a:gd name="connsiteY83" fmla="*/ 3657412 h 3662441"/>
                <a:gd name="connsiteX84" fmla="*/ 5501620 w 5832010"/>
                <a:gd name="connsiteY84" fmla="*/ 3659412 h 3662441"/>
                <a:gd name="connsiteX85" fmla="*/ 5587250 w 5832010"/>
                <a:gd name="connsiteY85" fmla="*/ 3658078 h 3662441"/>
                <a:gd name="connsiteX86" fmla="*/ 5649829 w 5832010"/>
                <a:gd name="connsiteY86" fmla="*/ 3621979 h 3662441"/>
                <a:gd name="connsiteX87" fmla="*/ 5831280 w 5832010"/>
                <a:gd name="connsiteY87" fmla="*/ 3351088 h 3662441"/>
                <a:gd name="connsiteX88" fmla="*/ 5791085 w 5832010"/>
                <a:gd name="connsiteY88" fmla="*/ 3308606 h 366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832010" h="3662441">
                  <a:moveTo>
                    <a:pt x="5791085" y="3308606"/>
                  </a:moveTo>
                  <a:cubicBezTo>
                    <a:pt x="5621445" y="3309463"/>
                    <a:pt x="5451709" y="3306320"/>
                    <a:pt x="5282069" y="3307940"/>
                  </a:cubicBezTo>
                  <a:cubicBezTo>
                    <a:pt x="5240159" y="3308320"/>
                    <a:pt x="5227585" y="3299271"/>
                    <a:pt x="5227681" y="3254790"/>
                  </a:cubicBezTo>
                  <a:cubicBezTo>
                    <a:pt x="5229110" y="2191419"/>
                    <a:pt x="5228824" y="1128048"/>
                    <a:pt x="5228824" y="64677"/>
                  </a:cubicBezTo>
                  <a:cubicBezTo>
                    <a:pt x="5228824" y="55152"/>
                    <a:pt x="5227776" y="45531"/>
                    <a:pt x="5229014" y="36197"/>
                  </a:cubicBezTo>
                  <a:cubicBezTo>
                    <a:pt x="5232539" y="9718"/>
                    <a:pt x="5222633" y="-379"/>
                    <a:pt x="5195010" y="669"/>
                  </a:cubicBezTo>
                  <a:cubicBezTo>
                    <a:pt x="5142718" y="2478"/>
                    <a:pt x="5096998" y="-570"/>
                    <a:pt x="5038134" y="97"/>
                  </a:cubicBezTo>
                  <a:cubicBezTo>
                    <a:pt x="4989460" y="669"/>
                    <a:pt x="4978412" y="10956"/>
                    <a:pt x="4978412" y="59247"/>
                  </a:cubicBezTo>
                  <a:cubicBezTo>
                    <a:pt x="4979935" y="1100425"/>
                    <a:pt x="4979555" y="2141603"/>
                    <a:pt x="4979555" y="3182781"/>
                  </a:cubicBezTo>
                  <a:cubicBezTo>
                    <a:pt x="4979555" y="3211261"/>
                    <a:pt x="4977269" y="3240026"/>
                    <a:pt x="4980126" y="3268315"/>
                  </a:cubicBezTo>
                  <a:cubicBezTo>
                    <a:pt x="4983460" y="3301272"/>
                    <a:pt x="4969744" y="3307463"/>
                    <a:pt x="4939740" y="3306891"/>
                  </a:cubicBezTo>
                  <a:cubicBezTo>
                    <a:pt x="4839823" y="3305082"/>
                    <a:pt x="4739811" y="3303843"/>
                    <a:pt x="4640084" y="3307082"/>
                  </a:cubicBezTo>
                  <a:cubicBezTo>
                    <a:pt x="4596745" y="3308511"/>
                    <a:pt x="4585696" y="3296223"/>
                    <a:pt x="4585791" y="3252694"/>
                  </a:cubicBezTo>
                  <a:cubicBezTo>
                    <a:pt x="4587125" y="2374775"/>
                    <a:pt x="4586839" y="1496761"/>
                    <a:pt x="4586839" y="618841"/>
                  </a:cubicBezTo>
                  <a:cubicBezTo>
                    <a:pt x="4586839" y="607792"/>
                    <a:pt x="4586077" y="596553"/>
                    <a:pt x="4587029" y="585599"/>
                  </a:cubicBezTo>
                  <a:cubicBezTo>
                    <a:pt x="4588934" y="563406"/>
                    <a:pt x="4580838" y="557310"/>
                    <a:pt x="4551406" y="558358"/>
                  </a:cubicBezTo>
                  <a:cubicBezTo>
                    <a:pt x="4496828" y="560262"/>
                    <a:pt x="4445107" y="554547"/>
                    <a:pt x="4378908" y="558643"/>
                  </a:cubicBezTo>
                  <a:cubicBezTo>
                    <a:pt x="4345475" y="560739"/>
                    <a:pt x="4335379" y="561310"/>
                    <a:pt x="4336331" y="587790"/>
                  </a:cubicBezTo>
                  <a:cubicBezTo>
                    <a:pt x="4337760" y="628938"/>
                    <a:pt x="4336808" y="670181"/>
                    <a:pt x="4336808" y="711424"/>
                  </a:cubicBezTo>
                  <a:cubicBezTo>
                    <a:pt x="4336808" y="1560864"/>
                    <a:pt x="4336522" y="2410303"/>
                    <a:pt x="4337665" y="3259743"/>
                  </a:cubicBezTo>
                  <a:cubicBezTo>
                    <a:pt x="4337760" y="3302891"/>
                    <a:pt x="4325759" y="3305082"/>
                    <a:pt x="4270038" y="3304796"/>
                  </a:cubicBezTo>
                  <a:cubicBezTo>
                    <a:pt x="4182598" y="3304415"/>
                    <a:pt x="4107636" y="3308606"/>
                    <a:pt x="4011433" y="3304796"/>
                  </a:cubicBezTo>
                  <a:cubicBezTo>
                    <a:pt x="3955426" y="3302606"/>
                    <a:pt x="3944568" y="3299652"/>
                    <a:pt x="3944663" y="3253361"/>
                  </a:cubicBezTo>
                  <a:cubicBezTo>
                    <a:pt x="3946092" y="2519650"/>
                    <a:pt x="3945711" y="1785844"/>
                    <a:pt x="3945711" y="1052134"/>
                  </a:cubicBezTo>
                  <a:cubicBezTo>
                    <a:pt x="3945711" y="1022035"/>
                    <a:pt x="3944282" y="991840"/>
                    <a:pt x="3946187" y="961836"/>
                  </a:cubicBezTo>
                  <a:cubicBezTo>
                    <a:pt x="3948187" y="930976"/>
                    <a:pt x="3933995" y="933738"/>
                    <a:pt x="3895324" y="931547"/>
                  </a:cubicBezTo>
                  <a:cubicBezTo>
                    <a:pt x="3859415" y="929452"/>
                    <a:pt x="3823886" y="932500"/>
                    <a:pt x="3775690" y="932023"/>
                  </a:cubicBezTo>
                  <a:cubicBezTo>
                    <a:pt x="3714920" y="931452"/>
                    <a:pt x="3696347" y="929547"/>
                    <a:pt x="3696537" y="982696"/>
                  </a:cubicBezTo>
                  <a:cubicBezTo>
                    <a:pt x="3698442" y="1437515"/>
                    <a:pt x="3697680" y="1892334"/>
                    <a:pt x="3697680" y="2347153"/>
                  </a:cubicBezTo>
                  <a:cubicBezTo>
                    <a:pt x="3697680" y="2649857"/>
                    <a:pt x="3696823" y="2952562"/>
                    <a:pt x="3698633" y="3255171"/>
                  </a:cubicBezTo>
                  <a:cubicBezTo>
                    <a:pt x="3698918" y="3302415"/>
                    <a:pt x="3683202" y="3303272"/>
                    <a:pt x="3626814" y="3301843"/>
                  </a:cubicBezTo>
                  <a:cubicBezTo>
                    <a:pt x="3534231" y="3299462"/>
                    <a:pt x="3475462" y="3302986"/>
                    <a:pt x="3366686" y="3300510"/>
                  </a:cubicBezTo>
                  <a:cubicBezTo>
                    <a:pt x="3313251" y="3299271"/>
                    <a:pt x="3305917" y="3288699"/>
                    <a:pt x="3306012" y="3245550"/>
                  </a:cubicBezTo>
                  <a:cubicBezTo>
                    <a:pt x="3307155" y="2404017"/>
                    <a:pt x="3306869" y="1562578"/>
                    <a:pt x="3306869" y="721044"/>
                  </a:cubicBezTo>
                  <a:cubicBezTo>
                    <a:pt x="3306869" y="592647"/>
                    <a:pt x="3305917" y="464346"/>
                    <a:pt x="3307536" y="335949"/>
                  </a:cubicBezTo>
                  <a:cubicBezTo>
                    <a:pt x="3307917" y="307183"/>
                    <a:pt x="3301440" y="298706"/>
                    <a:pt x="3271246" y="298516"/>
                  </a:cubicBezTo>
                  <a:cubicBezTo>
                    <a:pt x="3221525" y="298230"/>
                    <a:pt x="3166471" y="292038"/>
                    <a:pt x="3119131" y="298230"/>
                  </a:cubicBezTo>
                  <a:cubicBezTo>
                    <a:pt x="3071792" y="304421"/>
                    <a:pt x="3056648" y="306612"/>
                    <a:pt x="3056743" y="357951"/>
                  </a:cubicBezTo>
                  <a:cubicBezTo>
                    <a:pt x="3058553" y="1321501"/>
                    <a:pt x="3057790" y="2285050"/>
                    <a:pt x="3058933" y="3248503"/>
                  </a:cubicBezTo>
                  <a:cubicBezTo>
                    <a:pt x="3059029" y="3293461"/>
                    <a:pt x="3048551" y="3292604"/>
                    <a:pt x="2987210" y="3296890"/>
                  </a:cubicBezTo>
                  <a:cubicBezTo>
                    <a:pt x="2898628" y="3303082"/>
                    <a:pt x="2825381" y="3301272"/>
                    <a:pt x="2734322" y="3296700"/>
                  </a:cubicBezTo>
                  <a:cubicBezTo>
                    <a:pt x="2674409" y="3293652"/>
                    <a:pt x="2664694" y="3291747"/>
                    <a:pt x="2664789" y="3245932"/>
                  </a:cubicBezTo>
                  <a:cubicBezTo>
                    <a:pt x="2666123" y="2500314"/>
                    <a:pt x="2665741" y="1754793"/>
                    <a:pt x="2665741" y="1009176"/>
                  </a:cubicBezTo>
                  <a:cubicBezTo>
                    <a:pt x="2665741" y="1000698"/>
                    <a:pt x="2666408" y="986792"/>
                    <a:pt x="2666694" y="978315"/>
                  </a:cubicBezTo>
                  <a:cubicBezTo>
                    <a:pt x="2667361" y="955455"/>
                    <a:pt x="2657264" y="946977"/>
                    <a:pt x="2627546" y="947168"/>
                  </a:cubicBezTo>
                  <a:cubicBezTo>
                    <a:pt x="2577254" y="947359"/>
                    <a:pt x="2530772" y="942120"/>
                    <a:pt x="2475432" y="946977"/>
                  </a:cubicBezTo>
                  <a:cubicBezTo>
                    <a:pt x="2425521" y="951359"/>
                    <a:pt x="2413710" y="958884"/>
                    <a:pt x="2413805" y="1008318"/>
                  </a:cubicBezTo>
                  <a:cubicBezTo>
                    <a:pt x="2415520" y="1756317"/>
                    <a:pt x="2414758" y="2504315"/>
                    <a:pt x="2415710" y="3252313"/>
                  </a:cubicBezTo>
                  <a:cubicBezTo>
                    <a:pt x="2415806" y="3291271"/>
                    <a:pt x="2409805" y="3293652"/>
                    <a:pt x="2350845" y="3295938"/>
                  </a:cubicBezTo>
                  <a:cubicBezTo>
                    <a:pt x="2257500" y="3299558"/>
                    <a:pt x="2195016" y="3301367"/>
                    <a:pt x="2093670" y="3295462"/>
                  </a:cubicBezTo>
                  <a:cubicBezTo>
                    <a:pt x="2030424" y="3291747"/>
                    <a:pt x="2022709" y="3290985"/>
                    <a:pt x="2022899" y="3249456"/>
                  </a:cubicBezTo>
                  <a:cubicBezTo>
                    <a:pt x="2024233" y="2983232"/>
                    <a:pt x="2023661" y="2717008"/>
                    <a:pt x="2023661" y="2450785"/>
                  </a:cubicBezTo>
                  <a:cubicBezTo>
                    <a:pt x="2023661" y="2053020"/>
                    <a:pt x="2023280" y="1655256"/>
                    <a:pt x="2024328" y="1257493"/>
                  </a:cubicBezTo>
                  <a:cubicBezTo>
                    <a:pt x="2024423" y="1222726"/>
                    <a:pt x="2019089" y="1209201"/>
                    <a:pt x="1979561" y="1209486"/>
                  </a:cubicBezTo>
                  <a:cubicBezTo>
                    <a:pt x="1926887" y="1209963"/>
                    <a:pt x="1882405" y="1204724"/>
                    <a:pt x="1828589" y="1210248"/>
                  </a:cubicBezTo>
                  <a:cubicBezTo>
                    <a:pt x="1787251" y="1214535"/>
                    <a:pt x="1774297" y="1215106"/>
                    <a:pt x="1774487" y="1255873"/>
                  </a:cubicBezTo>
                  <a:cubicBezTo>
                    <a:pt x="1776297" y="1541147"/>
                    <a:pt x="1775440" y="1826421"/>
                    <a:pt x="1775440" y="2111599"/>
                  </a:cubicBezTo>
                  <a:cubicBezTo>
                    <a:pt x="1775440" y="2490313"/>
                    <a:pt x="1774773" y="2869123"/>
                    <a:pt x="1776487" y="3247837"/>
                  </a:cubicBezTo>
                  <a:cubicBezTo>
                    <a:pt x="1776678" y="3288508"/>
                    <a:pt x="1765153" y="3297557"/>
                    <a:pt x="1726386" y="3296319"/>
                  </a:cubicBezTo>
                  <a:cubicBezTo>
                    <a:pt x="1624945" y="3292985"/>
                    <a:pt x="1523408" y="3293175"/>
                    <a:pt x="1421967" y="3294318"/>
                  </a:cubicBezTo>
                  <a:cubicBezTo>
                    <a:pt x="1393392" y="3294604"/>
                    <a:pt x="1383200" y="3287937"/>
                    <a:pt x="1384153" y="3257743"/>
                  </a:cubicBezTo>
                  <a:cubicBezTo>
                    <a:pt x="1386344" y="3183352"/>
                    <a:pt x="1384820" y="3108771"/>
                    <a:pt x="1384820" y="3034286"/>
                  </a:cubicBezTo>
                  <a:cubicBezTo>
                    <a:pt x="1384820" y="2733201"/>
                    <a:pt x="1384057" y="2432116"/>
                    <a:pt x="1385772" y="2131030"/>
                  </a:cubicBezTo>
                  <a:cubicBezTo>
                    <a:pt x="1385962" y="2092454"/>
                    <a:pt x="1374913" y="2084262"/>
                    <a:pt x="1334528" y="2087882"/>
                  </a:cubicBezTo>
                  <a:cubicBezTo>
                    <a:pt x="1286045" y="2092168"/>
                    <a:pt x="1237277" y="2092263"/>
                    <a:pt x="1188795" y="2087692"/>
                  </a:cubicBezTo>
                  <a:cubicBezTo>
                    <a:pt x="1144789" y="2083501"/>
                    <a:pt x="1134979" y="2095407"/>
                    <a:pt x="1135169" y="2136364"/>
                  </a:cubicBezTo>
                  <a:cubicBezTo>
                    <a:pt x="1136788" y="2507172"/>
                    <a:pt x="1135741" y="2877981"/>
                    <a:pt x="1136884" y="3248884"/>
                  </a:cubicBezTo>
                  <a:cubicBezTo>
                    <a:pt x="1136979" y="3287080"/>
                    <a:pt x="1126406" y="3292128"/>
                    <a:pt x="1075829" y="3290033"/>
                  </a:cubicBezTo>
                  <a:cubicBezTo>
                    <a:pt x="987627" y="3286318"/>
                    <a:pt x="901902" y="3292604"/>
                    <a:pt x="797603" y="3288127"/>
                  </a:cubicBezTo>
                  <a:cubicBezTo>
                    <a:pt x="751026" y="3286127"/>
                    <a:pt x="743120" y="3286413"/>
                    <a:pt x="743406" y="3254790"/>
                  </a:cubicBezTo>
                  <a:cubicBezTo>
                    <a:pt x="744835" y="3131156"/>
                    <a:pt x="743025" y="3007521"/>
                    <a:pt x="744644" y="2883982"/>
                  </a:cubicBezTo>
                  <a:cubicBezTo>
                    <a:pt x="745120" y="2847691"/>
                    <a:pt x="735024" y="2838166"/>
                    <a:pt x="684541" y="2845406"/>
                  </a:cubicBezTo>
                  <a:cubicBezTo>
                    <a:pt x="639012" y="2851883"/>
                    <a:pt x="592816" y="2850834"/>
                    <a:pt x="547191" y="2845024"/>
                  </a:cubicBezTo>
                  <a:cubicBezTo>
                    <a:pt x="502519" y="2839309"/>
                    <a:pt x="491755" y="2847882"/>
                    <a:pt x="492422" y="2881600"/>
                  </a:cubicBezTo>
                  <a:cubicBezTo>
                    <a:pt x="494137" y="2975041"/>
                    <a:pt x="493756" y="3068576"/>
                    <a:pt x="492708" y="3162112"/>
                  </a:cubicBezTo>
                  <a:cubicBezTo>
                    <a:pt x="492232" y="3202783"/>
                    <a:pt x="510329" y="3256218"/>
                    <a:pt x="485659" y="3280698"/>
                  </a:cubicBezTo>
                  <a:cubicBezTo>
                    <a:pt x="460799" y="3305368"/>
                    <a:pt x="407459" y="3286127"/>
                    <a:pt x="366597" y="3287841"/>
                  </a:cubicBezTo>
                  <a:lnTo>
                    <a:pt x="36556" y="3311178"/>
                  </a:lnTo>
                  <a:cubicBezTo>
                    <a:pt x="9124" y="3313083"/>
                    <a:pt x="-8021" y="3342039"/>
                    <a:pt x="3790" y="3366899"/>
                  </a:cubicBezTo>
                  <a:cubicBezTo>
                    <a:pt x="21697" y="3404999"/>
                    <a:pt x="40366" y="3452434"/>
                    <a:pt x="46747" y="3465388"/>
                  </a:cubicBezTo>
                  <a:cubicBezTo>
                    <a:pt x="82085" y="3536158"/>
                    <a:pt x="140378" y="3583307"/>
                    <a:pt x="214102" y="3611501"/>
                  </a:cubicBezTo>
                  <a:cubicBezTo>
                    <a:pt x="234485" y="3644839"/>
                    <a:pt x="268108" y="3639695"/>
                    <a:pt x="299350" y="3640171"/>
                  </a:cubicBezTo>
                  <a:cubicBezTo>
                    <a:pt x="635202" y="3645410"/>
                    <a:pt x="971053" y="3641791"/>
                    <a:pt x="1307096" y="3647410"/>
                  </a:cubicBezTo>
                  <a:cubicBezTo>
                    <a:pt x="2101099" y="3660650"/>
                    <a:pt x="2895199" y="3644267"/>
                    <a:pt x="3689393" y="3657412"/>
                  </a:cubicBezTo>
                  <a:cubicBezTo>
                    <a:pt x="4293279" y="3667413"/>
                    <a:pt x="4897545" y="3659412"/>
                    <a:pt x="5501620" y="3659412"/>
                  </a:cubicBezTo>
                  <a:cubicBezTo>
                    <a:pt x="5530195" y="3659412"/>
                    <a:pt x="5558675" y="3659888"/>
                    <a:pt x="5587250" y="3658078"/>
                  </a:cubicBezTo>
                  <a:cubicBezTo>
                    <a:pt x="5613919" y="3656364"/>
                    <a:pt x="5636780" y="3647601"/>
                    <a:pt x="5649829" y="3621979"/>
                  </a:cubicBezTo>
                  <a:cubicBezTo>
                    <a:pt x="5759462" y="3564543"/>
                    <a:pt x="5816802" y="3472817"/>
                    <a:pt x="5831280" y="3351088"/>
                  </a:cubicBezTo>
                  <a:cubicBezTo>
                    <a:pt x="5835090" y="3316226"/>
                    <a:pt x="5824327" y="3308416"/>
                    <a:pt x="5791085" y="330860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9E20918-F5EE-473D-B8D8-60F87E0DC29E}"/>
              </a:ext>
            </a:extLst>
          </p:cNvPr>
          <p:cNvGrpSpPr/>
          <p:nvPr/>
        </p:nvGrpSpPr>
        <p:grpSpPr>
          <a:xfrm>
            <a:off x="6750057" y="2861102"/>
            <a:ext cx="2216390" cy="1121816"/>
            <a:chOff x="5364088" y="2940913"/>
            <a:chExt cx="2771800" cy="112181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748FC62-2B2A-47F9-AE17-6BAF0016F916}"/>
                </a:ext>
              </a:extLst>
            </p:cNvPr>
            <p:cNvSpPr txBox="1"/>
            <p:nvPr/>
          </p:nvSpPr>
          <p:spPr>
            <a:xfrm>
              <a:off x="5364088" y="2940913"/>
              <a:ext cx="2771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Category 1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40CA51F-1501-4ACC-88AD-A76AAB4AE304}"/>
                </a:ext>
              </a:extLst>
            </p:cNvPr>
            <p:cNvSpPr txBox="1"/>
            <p:nvPr/>
          </p:nvSpPr>
          <p:spPr>
            <a:xfrm>
              <a:off x="5364088" y="3231732"/>
              <a:ext cx="2771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069E8CF-9EFC-4864-897D-AC31D438519E}"/>
              </a:ext>
            </a:extLst>
          </p:cNvPr>
          <p:cNvGrpSpPr/>
          <p:nvPr/>
        </p:nvGrpSpPr>
        <p:grpSpPr>
          <a:xfrm>
            <a:off x="6750057" y="5156823"/>
            <a:ext cx="2216390" cy="1121816"/>
            <a:chOff x="5364088" y="2940913"/>
            <a:chExt cx="2771800" cy="1121816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7E872DE-357E-4AA8-8834-0C14D24B36F0}"/>
                </a:ext>
              </a:extLst>
            </p:cNvPr>
            <p:cNvSpPr txBox="1"/>
            <p:nvPr/>
          </p:nvSpPr>
          <p:spPr>
            <a:xfrm>
              <a:off x="5364088" y="2940913"/>
              <a:ext cx="2771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Category 3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9841CED-4D1D-4A8B-9238-F3A1CB1770D5}"/>
                </a:ext>
              </a:extLst>
            </p:cNvPr>
            <p:cNvSpPr txBox="1"/>
            <p:nvPr/>
          </p:nvSpPr>
          <p:spPr>
            <a:xfrm>
              <a:off x="5364088" y="3231732"/>
              <a:ext cx="2771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1" name="Rounded Rectangle 15">
            <a:extLst>
              <a:ext uri="{FF2B5EF4-FFF2-40B4-BE49-F238E27FC236}">
                <a16:creationId xmlns:a16="http://schemas.microsoft.com/office/drawing/2014/main" id="{1597EC0D-8B64-4249-B930-C3CCB77DF421}"/>
              </a:ext>
            </a:extLst>
          </p:cNvPr>
          <p:cNvSpPr/>
          <p:nvPr/>
        </p:nvSpPr>
        <p:spPr>
          <a:xfrm>
            <a:off x="9964518" y="1989153"/>
            <a:ext cx="822960" cy="8229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2" name="Rounded Rectangle 16">
            <a:extLst>
              <a:ext uri="{FF2B5EF4-FFF2-40B4-BE49-F238E27FC236}">
                <a16:creationId xmlns:a16="http://schemas.microsoft.com/office/drawing/2014/main" id="{E8BEEA8F-EF09-4DD6-A3C5-0042CF1554AC}"/>
              </a:ext>
            </a:extLst>
          </p:cNvPr>
          <p:cNvSpPr/>
          <p:nvPr/>
        </p:nvSpPr>
        <p:spPr>
          <a:xfrm>
            <a:off x="7416761" y="4274191"/>
            <a:ext cx="822960" cy="8229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3" name="Rounded Rectangle 17">
            <a:extLst>
              <a:ext uri="{FF2B5EF4-FFF2-40B4-BE49-F238E27FC236}">
                <a16:creationId xmlns:a16="http://schemas.microsoft.com/office/drawing/2014/main" id="{EB22890E-4C81-40C7-A3C0-4D88231C9895}"/>
              </a:ext>
            </a:extLst>
          </p:cNvPr>
          <p:cNvSpPr/>
          <p:nvPr/>
        </p:nvSpPr>
        <p:spPr>
          <a:xfrm>
            <a:off x="9964518" y="4274191"/>
            <a:ext cx="822960" cy="8229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4" name="Rounded Rectangle 18">
            <a:extLst>
              <a:ext uri="{FF2B5EF4-FFF2-40B4-BE49-F238E27FC236}">
                <a16:creationId xmlns:a16="http://schemas.microsoft.com/office/drawing/2014/main" id="{38AA2D30-8A35-4CD8-B971-158B5320B077}"/>
              </a:ext>
            </a:extLst>
          </p:cNvPr>
          <p:cNvSpPr/>
          <p:nvPr/>
        </p:nvSpPr>
        <p:spPr>
          <a:xfrm>
            <a:off x="7416761" y="1989153"/>
            <a:ext cx="822960" cy="8229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4421389-EB43-4864-B87A-FB27E95D03A5}"/>
              </a:ext>
            </a:extLst>
          </p:cNvPr>
          <p:cNvGrpSpPr/>
          <p:nvPr/>
        </p:nvGrpSpPr>
        <p:grpSpPr>
          <a:xfrm>
            <a:off x="9297813" y="2861102"/>
            <a:ext cx="2216390" cy="1121816"/>
            <a:chOff x="5364088" y="2940913"/>
            <a:chExt cx="2771800" cy="112181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6D5E3EF-4675-4B4F-9BA7-F522002C3241}"/>
                </a:ext>
              </a:extLst>
            </p:cNvPr>
            <p:cNvSpPr txBox="1"/>
            <p:nvPr/>
          </p:nvSpPr>
          <p:spPr>
            <a:xfrm>
              <a:off x="5364088" y="2940913"/>
              <a:ext cx="2771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Category 2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D45D97F-340E-43B4-ACED-4F168F22AB01}"/>
                </a:ext>
              </a:extLst>
            </p:cNvPr>
            <p:cNvSpPr txBox="1"/>
            <p:nvPr/>
          </p:nvSpPr>
          <p:spPr>
            <a:xfrm>
              <a:off x="5364088" y="3231732"/>
              <a:ext cx="2771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02862A1-C706-443C-BA77-97BB918D0B32}"/>
              </a:ext>
            </a:extLst>
          </p:cNvPr>
          <p:cNvGrpSpPr/>
          <p:nvPr/>
        </p:nvGrpSpPr>
        <p:grpSpPr>
          <a:xfrm>
            <a:off x="9297813" y="5156823"/>
            <a:ext cx="2216390" cy="1121816"/>
            <a:chOff x="5364088" y="2940913"/>
            <a:chExt cx="2771800" cy="1121816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7BAE371-CCAE-469E-88C3-4157525EA810}"/>
                </a:ext>
              </a:extLst>
            </p:cNvPr>
            <p:cNvSpPr txBox="1"/>
            <p:nvPr/>
          </p:nvSpPr>
          <p:spPr>
            <a:xfrm>
              <a:off x="5364088" y="2940913"/>
              <a:ext cx="2771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Category 4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360196D-AFE0-4948-A088-1A0C3324D90B}"/>
                </a:ext>
              </a:extLst>
            </p:cNvPr>
            <p:cNvSpPr txBox="1"/>
            <p:nvPr/>
          </p:nvSpPr>
          <p:spPr>
            <a:xfrm>
              <a:off x="5364088" y="3231732"/>
              <a:ext cx="2771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1" name="Rounded Rectangle 5">
            <a:extLst>
              <a:ext uri="{FF2B5EF4-FFF2-40B4-BE49-F238E27FC236}">
                <a16:creationId xmlns:a16="http://schemas.microsoft.com/office/drawing/2014/main" id="{D9A073D8-B7E8-44CA-A4CC-C1AC899F757F}"/>
              </a:ext>
            </a:extLst>
          </p:cNvPr>
          <p:cNvSpPr/>
          <p:nvPr/>
        </p:nvSpPr>
        <p:spPr>
          <a:xfrm flipH="1">
            <a:off x="7639567" y="2263429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2" name="Donut 39">
            <a:extLst>
              <a:ext uri="{FF2B5EF4-FFF2-40B4-BE49-F238E27FC236}">
                <a16:creationId xmlns:a16="http://schemas.microsoft.com/office/drawing/2014/main" id="{20EEDFD6-E604-4E9C-ADA3-0D246479F621}"/>
              </a:ext>
            </a:extLst>
          </p:cNvPr>
          <p:cNvSpPr/>
          <p:nvPr/>
        </p:nvSpPr>
        <p:spPr>
          <a:xfrm>
            <a:off x="7639567" y="4490561"/>
            <a:ext cx="407618" cy="40761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Rectangle 36">
            <a:extLst>
              <a:ext uri="{FF2B5EF4-FFF2-40B4-BE49-F238E27FC236}">
                <a16:creationId xmlns:a16="http://schemas.microsoft.com/office/drawing/2014/main" id="{4D510696-1CEB-4D68-9F67-4B0D50EE949C}"/>
              </a:ext>
            </a:extLst>
          </p:cNvPr>
          <p:cNvSpPr/>
          <p:nvPr/>
        </p:nvSpPr>
        <p:spPr>
          <a:xfrm>
            <a:off x="10211321" y="2249351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4" name="Chord 15">
            <a:extLst>
              <a:ext uri="{FF2B5EF4-FFF2-40B4-BE49-F238E27FC236}">
                <a16:creationId xmlns:a16="http://schemas.microsoft.com/office/drawing/2014/main" id="{8514606B-0090-42FF-9330-8A18D3AF25CF}"/>
              </a:ext>
            </a:extLst>
          </p:cNvPr>
          <p:cNvSpPr/>
          <p:nvPr/>
        </p:nvSpPr>
        <p:spPr>
          <a:xfrm>
            <a:off x="10311343" y="4464033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3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3444</TotalTime>
  <Words>4594</Words>
  <Application>Microsoft Office PowerPoint</Application>
  <PresentationFormat>Widescreen</PresentationFormat>
  <Paragraphs>564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 </cp:lastModifiedBy>
  <cp:revision>71</cp:revision>
  <dcterms:created xsi:type="dcterms:W3CDTF">2020-01-20T05:08:25Z</dcterms:created>
  <dcterms:modified xsi:type="dcterms:W3CDTF">2021-02-05T09:12:48Z</dcterms:modified>
</cp:coreProperties>
</file>