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75525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77966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47" y="46660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24</cp:revision>
  <dcterms:created xsi:type="dcterms:W3CDTF">2014-04-01T16:27:38Z</dcterms:created>
  <dcterms:modified xsi:type="dcterms:W3CDTF">2015-11-06T12:54:02Z</dcterms:modified>
</cp:coreProperties>
</file>