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53306" y="2427734"/>
            <a:ext cx="4578734" cy="2160240"/>
          </a:xfrm>
          <a:prstGeom prst="roundRect">
            <a:avLst>
              <a:gd name="adj" fmla="val 11712"/>
            </a:avLst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0789" y="3654891"/>
            <a:ext cx="4569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80789" y="2754531"/>
            <a:ext cx="456906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2" name="TextBox 11">
            <a:hlinkClick r:id="rId2"/>
          </p:cNvPr>
          <p:cNvSpPr txBox="1"/>
          <p:nvPr/>
        </p:nvSpPr>
        <p:spPr>
          <a:xfrm>
            <a:off x="680789" y="4034770"/>
            <a:ext cx="456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14803" y="210343"/>
            <a:ext cx="1387522" cy="477037"/>
            <a:chOff x="7216926" y="267494"/>
            <a:chExt cx="1675554" cy="576064"/>
          </a:xfrm>
        </p:grpSpPr>
        <p:sp>
          <p:nvSpPr>
            <p:cNvPr id="9" name="Rounded Rectangle 8"/>
            <p:cNvSpPr/>
            <p:nvPr/>
          </p:nvSpPr>
          <p:spPr>
            <a:xfrm>
              <a:off x="7216926" y="267494"/>
              <a:ext cx="1675554" cy="5760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947" y="394602"/>
              <a:ext cx="1301512" cy="32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2015-12-19T13:03:24Z</dcterms:modified>
</cp:coreProperties>
</file>