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8250" y="1491630"/>
            <a:ext cx="5616624" cy="216024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7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07904" y="2918338"/>
            <a:ext cx="5112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707904" y="1766210"/>
            <a:ext cx="51125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2014-07-07T17:35:08Z</dcterms:modified>
</cp:coreProperties>
</file>