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402468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304909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67544" y="4844068"/>
            <a:ext cx="8316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23" y="33950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2015-01-06T21:46:59Z</dcterms:modified>
</cp:coreProperties>
</file>