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99" y="3363837"/>
            <a:ext cx="9144000" cy="1531745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748862" y="3359069"/>
            <a:ext cx="324036" cy="1531745"/>
            <a:chOff x="8172400" y="4680214"/>
            <a:chExt cx="324036" cy="1624338"/>
          </a:xfrm>
        </p:grpSpPr>
        <p:sp>
          <p:nvSpPr>
            <p:cNvPr id="4" name="Rectangle 3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90126" y="3363837"/>
            <a:ext cx="324036" cy="1531745"/>
            <a:chOff x="8172400" y="4680214"/>
            <a:chExt cx="324036" cy="1624338"/>
          </a:xfrm>
        </p:grpSpPr>
        <p:sp>
          <p:nvSpPr>
            <p:cNvPr id="8" name="Rectangle 7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-20538"/>
            <a:ext cx="9144000" cy="14401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4535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62410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PPT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7655"/>
            <a:ext cx="1301512" cy="3218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80312" y="373547"/>
            <a:ext cx="1551761" cy="487061"/>
            <a:chOff x="7380312" y="843558"/>
            <a:chExt cx="1551761" cy="487061"/>
          </a:xfrm>
        </p:grpSpPr>
        <p:sp>
          <p:nvSpPr>
            <p:cNvPr id="3" name="Rounded Rectangle 2"/>
            <p:cNvSpPr/>
            <p:nvPr/>
          </p:nvSpPr>
          <p:spPr>
            <a:xfrm>
              <a:off x="7380312" y="843558"/>
              <a:ext cx="1551761" cy="48706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296" y="937752"/>
              <a:ext cx="1207792" cy="29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2015-08-29T06:34:10Z</dcterms:modified>
</cp:coreProperties>
</file>