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2449" y="419831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32448" y="322272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" y="4844068"/>
            <a:ext cx="8892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21157" y="274978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2016-01-30T01:22:39Z</dcterms:modified>
</cp:coreProperties>
</file>