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098" y="1600200"/>
            <a:ext cx="683670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0466" y="5805264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10466" y="4653136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8846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265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484784"/>
            <a:ext cx="6419056" cy="4525963"/>
          </a:xfrm>
        </p:spPr>
        <p:txBody>
          <a:bodyPr>
            <a:normAutofit fontScale="925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4:3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2014-04-01T16:35:38Z</dcterms:created>
  <dcterms:modified xsi:type="dcterms:W3CDTF">2014-12-22T08:17:55Z</dcterms:modified>
</cp:coreProperties>
</file>